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2" r:id="rId2"/>
    <p:sldId id="281" r:id="rId3"/>
    <p:sldId id="282" r:id="rId4"/>
    <p:sldId id="283" r:id="rId5"/>
    <p:sldId id="327" r:id="rId6"/>
    <p:sldId id="328" r:id="rId7"/>
    <p:sldId id="329" r:id="rId8"/>
    <p:sldId id="330" r:id="rId9"/>
    <p:sldId id="291" r:id="rId10"/>
    <p:sldId id="292" r:id="rId11"/>
    <p:sldId id="293" r:id="rId12"/>
    <p:sldId id="294" r:id="rId13"/>
    <p:sldId id="297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314" r:id="rId22"/>
    <p:sldId id="315" r:id="rId23"/>
    <p:sldId id="317" r:id="rId24"/>
    <p:sldId id="320" r:id="rId25"/>
    <p:sldId id="331" r:id="rId26"/>
    <p:sldId id="335" r:id="rId27"/>
    <p:sldId id="337" r:id="rId28"/>
    <p:sldId id="338" r:id="rId29"/>
    <p:sldId id="339" r:id="rId30"/>
    <p:sldId id="336" r:id="rId31"/>
    <p:sldId id="341" r:id="rId32"/>
    <p:sldId id="340" r:id="rId33"/>
    <p:sldId id="342" r:id="rId34"/>
    <p:sldId id="343" r:id="rId35"/>
    <p:sldId id="344" r:id="rId36"/>
    <p:sldId id="345" r:id="rId37"/>
    <p:sldId id="346" r:id="rId38"/>
    <p:sldId id="348" r:id="rId39"/>
    <p:sldId id="326" r:id="rId40"/>
    <p:sldId id="349" r:id="rId41"/>
    <p:sldId id="350" r:id="rId42"/>
    <p:sldId id="351" r:id="rId43"/>
    <p:sldId id="352" r:id="rId44"/>
  </p:sldIdLst>
  <p:sldSz cx="9906000" cy="6858000" type="A4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33A3DC"/>
    <a:srgbClr val="00468E"/>
    <a:srgbClr val="00ABC1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>
        <p:scale>
          <a:sx n="50" d="100"/>
          <a:sy n="50" d="100"/>
        </p:scale>
        <p:origin x="-966" y="-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954744A-A2E2-4A68-B16B-F97BFF70664D}" type="datetimeFigureOut">
              <a:rPr lang="en-US"/>
              <a:pPr>
                <a:defRPr/>
              </a:pPr>
              <a:t>8/6/2010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82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AC9A27-F709-43E0-8040-7BAEB7766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FD305-55A7-421F-A581-87269AE8477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835F8-9F4D-4204-A33A-894CE7AD60F4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826-30A9-4C62-B21A-41C0767F0E62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80BEB-B60E-41A6-8820-75B887F48E3E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E9A05-4B2D-4ED8-8BB5-D908F6C9BC6B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2D3C5-4194-49FE-982F-771ACF3E9C41}" type="slidenum">
              <a:rPr lang="en-US"/>
              <a:pPr/>
              <a:t>14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902E1-07CF-4B84-9122-C650575DEB72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E17B-7084-4D68-A55D-573331572BF4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09FBF-1213-41F9-826E-9867264FEF67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41699-F045-4DC5-A139-694DD638C892}" type="slidenum">
              <a:rPr lang="en-US"/>
              <a:pPr/>
              <a:t>18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B7AA8-ED95-460A-A3D0-7AFC95025686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75823-A7B2-45A9-8A48-03AE41C3EA1E}" type="slidenum">
              <a:rPr lang="en-US"/>
              <a:pPr/>
              <a:t>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DD8BC-369A-41FD-8536-AB1D30BEF621}" type="slidenum">
              <a:rPr lang="en-US"/>
              <a:pPr/>
              <a:t>20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A4A13-1CEF-4B37-86E3-6AD2C3D3DE19}" type="slidenum">
              <a:rPr lang="en-US"/>
              <a:pPr/>
              <a:t>21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9CD50-05E0-4AE1-8F83-6682EFBF4DF9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F8324-3E29-4815-A353-0EEDDD932665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4C28C-AF0C-4096-8755-10420E389D72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75823-A7B2-45A9-8A48-03AE41C3EA1E}" type="slidenum">
              <a:rPr lang="en-US"/>
              <a:pPr/>
              <a:t>25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057C-A1C9-4BAA-BFD9-2A2F6AC88A63}" type="slidenum">
              <a:rPr lang="en-US"/>
              <a:pPr/>
              <a:t>39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9BE2E-801E-4AD9-81A3-88B47813230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24387" y="740450"/>
            <a:ext cx="5693340" cy="468951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B6A29-24C3-4135-B6BD-22F1D76EE3B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24387" y="740450"/>
            <a:ext cx="5693340" cy="4689515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175B5-1D0E-453D-95AB-EB234E9E16C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24387" y="740450"/>
            <a:ext cx="5693340" cy="468951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4628E-621D-4014-8DFD-BFD096F6139D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01072-6EDC-4254-9F32-AE7FDCAC4BD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24387" y="740450"/>
            <a:ext cx="5693340" cy="4689515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C36-C277-4CD7-AD99-BC80EEF06763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04B69-3AA9-40C0-8D14-DF4D6BEB3B5C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A2705-63C8-4388-B24E-7207F551A6B2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587D7-8784-4C7C-BEC5-7330DBC9A493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65E53-0BB7-409A-9B2C-DCB8FEB18903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5A357-A55B-4486-B07B-AE61C259D09A}" type="slidenum">
              <a:rPr lang="en-US"/>
              <a:pPr/>
              <a:t>9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08AC2-4AE2-4165-8E6B-E4DE906520EA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AE40-F3D5-4EDE-BA10-9B336018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40D2F-8377-46A6-8AE9-9796235809D5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77A3-3783-4FAC-81CE-BB7023F36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60009-CEF4-4BD6-9FD5-7464DB79E40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BA45-B599-4F22-A944-E45EC430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BCCB-8865-456E-A20F-F8AAB836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906000" cy="76200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76200"/>
            <a:ext cx="9906000" cy="76200"/>
          </a:xfrm>
          <a:prstGeom prst="rect">
            <a:avLst/>
          </a:prstGeom>
          <a:solidFill>
            <a:srgbClr val="33A3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74D4D-AF08-4EEF-B175-07EFA434D4B8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59491-BC4E-493A-A349-C36A06816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F0FD-DFF2-4869-A643-A296E8301ECB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480D-429A-4B96-B23C-D7CFB05FD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7D785-9307-4EA2-9B81-CF798F28562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09C3-7CAE-4622-A060-014C56E45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AC171-DA17-4712-960C-1BD590AB5C94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E3B6-718A-4D3A-ABD0-F7CD077AF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A9830-7B8C-49F8-B841-CC0633D26C90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3AC4-1E15-4E73-BA5A-ADEF78E70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9906000" cy="76200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76200"/>
            <a:ext cx="9906000" cy="76200"/>
          </a:xfrm>
          <a:prstGeom prst="rect">
            <a:avLst/>
          </a:prstGeom>
          <a:solidFill>
            <a:srgbClr val="33A3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EB81E-7E6D-48C2-BE6F-A0DBC0C2EE17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3A0F-932D-4FF3-A42E-D4CCE4F0F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912AB-B59F-4092-BAEE-59C3343F15E9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8E74-0071-44D4-B29F-BDC2A6230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3" y="63373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29ABD193-D17A-4193-BED2-3CD4DA7BFBF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9038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84883C9-201E-4360-8703-74509A09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71C912E6-1D72-480E-936C-6AD4BCEC7C26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EAEBE2E-9CE5-41B2-A52B-73C0F900E16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19125" y="1857390"/>
            <a:ext cx="8593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Seminar </a:t>
            </a:r>
            <a:r>
              <a:rPr lang="en-US" sz="2800" b="1" dirty="0" err="1" smtClean="0">
                <a:solidFill>
                  <a:schemeClr val="tx2"/>
                </a:solidFill>
              </a:rPr>
              <a:t>Teknologi</a:t>
            </a:r>
            <a:r>
              <a:rPr lang="en-US" sz="2800" b="1" dirty="0" smtClean="0">
                <a:solidFill>
                  <a:schemeClr val="tx2"/>
                </a:solidFill>
              </a:rPr>
              <a:t> SATELIT BROADBAND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198563" y="3063890"/>
            <a:ext cx="7508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4800" b="1" i="1" dirty="0" err="1">
                <a:solidFill>
                  <a:srgbClr val="008000"/>
                </a:solidFill>
                <a:latin typeface="Georgia" pitchFamily="18" charset="0"/>
              </a:rPr>
              <a:t>Pengenalan</a:t>
            </a:r>
            <a:r>
              <a:rPr lang="en-US" sz="4800" b="1" i="1" dirty="0">
                <a:solidFill>
                  <a:srgbClr val="008000"/>
                </a:solidFill>
                <a:latin typeface="Georgia" pitchFamily="18" charset="0"/>
              </a:rPr>
              <a:t> </a:t>
            </a:r>
            <a:r>
              <a:rPr lang="en-US" sz="4800" b="1" i="1" dirty="0" err="1" smtClean="0">
                <a:solidFill>
                  <a:srgbClr val="008000"/>
                </a:solidFill>
                <a:latin typeface="Georgia" pitchFamily="18" charset="0"/>
              </a:rPr>
              <a:t>Sistem</a:t>
            </a:r>
            <a:r>
              <a:rPr lang="en-US" sz="4800" b="1" i="1" dirty="0" smtClean="0">
                <a:solidFill>
                  <a:srgbClr val="008000"/>
                </a:solidFill>
                <a:latin typeface="Georgia" pitchFamily="18" charset="0"/>
              </a:rPr>
              <a:t> </a:t>
            </a:r>
            <a:r>
              <a:rPr lang="en-US" sz="4800" b="1" i="1" dirty="0" err="1" smtClean="0">
                <a:solidFill>
                  <a:srgbClr val="008000"/>
                </a:solidFill>
                <a:latin typeface="Georgia" pitchFamily="18" charset="0"/>
              </a:rPr>
              <a:t>Satelit</a:t>
            </a:r>
            <a:endParaRPr lang="en-US" sz="4800" b="1" i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817813" y="4587890"/>
            <a:ext cx="42687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b="1" dirty="0" err="1" smtClean="0"/>
              <a:t>Oleh</a:t>
            </a:r>
            <a:r>
              <a:rPr lang="en-US" b="1" dirty="0" smtClean="0"/>
              <a:t>:</a:t>
            </a:r>
            <a:endParaRPr lang="en-US" b="1" dirty="0"/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b="1" dirty="0" smtClean="0"/>
              <a:t>Budi </a:t>
            </a:r>
            <a:r>
              <a:rPr lang="en-US" b="1" dirty="0" err="1"/>
              <a:t>Prasetya</a:t>
            </a:r>
            <a:r>
              <a:rPr lang="en-US" b="1" dirty="0"/>
              <a:t>, ST., MT.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0" y="0"/>
            <a:ext cx="9906000" cy="76200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0" y="76200"/>
            <a:ext cx="9906000" cy="76200"/>
          </a:xfrm>
          <a:prstGeom prst="rect">
            <a:avLst/>
          </a:prstGeom>
          <a:solidFill>
            <a:srgbClr val="33A3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12" descr="STT Telkom Logo F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26088" y="178929"/>
            <a:ext cx="2384696" cy="182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4" descr="Graph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7838" y="5518165"/>
            <a:ext cx="38989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76383" y="1520825"/>
            <a:ext cx="9065021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 </a:t>
            </a:r>
            <a:r>
              <a:rPr lang="en-US" sz="2000" dirty="0" err="1"/>
              <a:t>berbentuk</a:t>
            </a:r>
            <a:r>
              <a:rPr lang="en-US" sz="2000" dirty="0"/>
              <a:t> </a:t>
            </a:r>
            <a:r>
              <a:rPr lang="en-US" sz="2000" dirty="0" err="1"/>
              <a:t>bulat</a:t>
            </a:r>
            <a:r>
              <a:rPr lang="en-US" sz="2000" dirty="0"/>
              <a:t> (sphere).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dirty="0" err="1"/>
              <a:t>Gelombang</a:t>
            </a:r>
            <a:r>
              <a:rPr lang="en-US" dirty="0"/>
              <a:t> radio </a:t>
            </a:r>
            <a:r>
              <a:rPr lang="en-US" dirty="0" err="1"/>
              <a:t>merambat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frekuensi-frekuensi</a:t>
            </a:r>
            <a:r>
              <a:rPr lang="en-US" dirty="0" smtClean="0"/>
              <a:t> </a:t>
            </a:r>
            <a:r>
              <a:rPr lang="en-US" dirty="0"/>
              <a:t>microwave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pita </a:t>
            </a:r>
            <a:r>
              <a:rPr lang="en-US" dirty="0" err="1"/>
              <a:t>lebar</a:t>
            </a:r>
            <a:r>
              <a:rPr lang="en-US" dirty="0"/>
              <a:t>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dirty="0" err="1"/>
              <a:t>Diperlukan</a:t>
            </a:r>
            <a:r>
              <a:rPr lang="en-US" dirty="0"/>
              <a:t> repeater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: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, video &amp; </a:t>
            </a:r>
            <a:r>
              <a:rPr lang="en-US" sz="2000" dirty="0" err="1"/>
              <a:t>transmisi</a:t>
            </a:r>
            <a:r>
              <a:rPr lang="en-US" sz="2000" dirty="0"/>
              <a:t> radio, Satellite TV </a:t>
            </a:r>
            <a:r>
              <a:rPr lang="en-US" sz="2000" dirty="0" err="1"/>
              <a:t>atau</a:t>
            </a:r>
            <a:r>
              <a:rPr lang="en-US" sz="2000" dirty="0"/>
              <a:t> DBS, </a:t>
            </a:r>
            <a:r>
              <a:rPr lang="en-US" sz="2000" dirty="0" err="1"/>
              <a:t>navigasi</a:t>
            </a:r>
            <a:r>
              <a:rPr lang="en-US" sz="2000" dirty="0"/>
              <a:t> (GPS), remote sensing (maps,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cuaca</a:t>
            </a:r>
            <a:r>
              <a:rPr lang="en-US" sz="2000" dirty="0"/>
              <a:t>), </a:t>
            </a:r>
            <a:r>
              <a:rPr lang="en-US" sz="2000" dirty="0" smtClean="0"/>
              <a:t>internet, </a:t>
            </a:r>
            <a:r>
              <a:rPr lang="en-US" sz="2000" dirty="0" err="1" smtClean="0"/>
              <a:t>dsb</a:t>
            </a:r>
            <a:r>
              <a:rPr lang="en-US" sz="2000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Mayoritas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orbit </a:t>
            </a:r>
            <a:r>
              <a:rPr lang="en-US" sz="2000" dirty="0" err="1"/>
              <a:t>geostasioner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ketinggian</a:t>
            </a:r>
            <a:r>
              <a:rPr lang="en-US" sz="2000" dirty="0"/>
              <a:t> 35 768 km.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 </a:t>
            </a:r>
            <a:r>
              <a:rPr lang="en-US" sz="2000" dirty="0" err="1"/>
              <a:t>beroperasi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band </a:t>
            </a:r>
            <a:r>
              <a:rPr lang="en-US" sz="2000" dirty="0" err="1"/>
              <a:t>frekwensi</a:t>
            </a:r>
            <a:r>
              <a:rPr lang="en-US" sz="2000" dirty="0"/>
              <a:t> </a:t>
            </a:r>
            <a:r>
              <a:rPr lang="en-US" sz="2000" i="1" dirty="0"/>
              <a:t>microwave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millimeter wave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frekwensi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1 </a:t>
            </a:r>
            <a:r>
              <a:rPr lang="en-US" sz="2000" dirty="0" err="1"/>
              <a:t>dan</a:t>
            </a:r>
            <a:r>
              <a:rPr lang="en-US" sz="2000" dirty="0"/>
              <a:t> 50 GHz.</a:t>
            </a:r>
          </a:p>
          <a:p>
            <a:pPr marL="742950" lvl="1" indent="-285750" algn="just">
              <a:spcBef>
                <a:spcPct val="20000"/>
              </a:spcBef>
            </a:pPr>
            <a:r>
              <a:rPr lang="en-US" dirty="0" smtClean="0"/>
              <a:t>(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/>
              <a:t>10 GHz,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742950" y="752476"/>
            <a:ext cx="228122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Introduction</a:t>
            </a:r>
            <a:endParaRPr lang="en-US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8000"/>
                  </a:gs>
                  <a:gs pos="100000">
                    <a:srgbClr val="808000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effectLst>
                <a:outerShdw dist="45791" dir="3378596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0C07-07AE-466D-938E-4A700731B099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742950" y="752475"/>
            <a:ext cx="7094141" cy="331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History of Satellite Communications - Some Milestones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76383" y="1520825"/>
            <a:ext cx="9065021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Komunikasi satelit dimulai pada bulan Oktober 1957, dengan peluncuran satelit kecil yang diberi nama </a:t>
            </a:r>
            <a:r>
              <a:rPr lang="en-US" sz="2000">
                <a:solidFill>
                  <a:srgbClr val="0000CC"/>
                </a:solidFill>
              </a:rPr>
              <a:t>SPUTNIK 1</a:t>
            </a:r>
            <a:r>
              <a:rPr lang="en-US" sz="2000"/>
              <a:t> oleh Rusia (4.10.1957).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Beacon transmitter, no communications capability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3.11.1957 </a:t>
            </a:r>
            <a:r>
              <a:rPr lang="en-US" sz="2000">
                <a:solidFill>
                  <a:srgbClr val="0000CC"/>
                </a:solidFill>
              </a:rPr>
              <a:t>SPUTNIK 2</a:t>
            </a:r>
            <a:r>
              <a:rPr lang="en-US" sz="2000"/>
              <a:t> dengan Laika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12.4.1961 </a:t>
            </a:r>
            <a:r>
              <a:rPr lang="en-US" sz="2000">
                <a:solidFill>
                  <a:srgbClr val="0000CC"/>
                </a:solidFill>
              </a:rPr>
              <a:t>VOSTOK 1</a:t>
            </a:r>
            <a:r>
              <a:rPr lang="en-US" sz="2000"/>
              <a:t> dengan Juri Gagarin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Satelit komunikasi sesungguhnya yang pertama (</a:t>
            </a:r>
            <a:r>
              <a:rPr lang="en-US" sz="2000">
                <a:solidFill>
                  <a:srgbClr val="0000CC"/>
                </a:solidFill>
              </a:rPr>
              <a:t>Telstar I &amp; II</a:t>
            </a:r>
            <a:r>
              <a:rPr lang="en-US" sz="2000"/>
              <a:t>) diluncurkan di bulan Juli 1962 dan Mei 1963.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10/1964 </a:t>
            </a:r>
            <a:r>
              <a:rPr lang="en-US" sz="2000">
                <a:solidFill>
                  <a:srgbClr val="0000CC"/>
                </a:solidFill>
              </a:rPr>
              <a:t>SYNCOM 2</a:t>
            </a:r>
            <a:r>
              <a:rPr lang="en-US" sz="2000"/>
              <a:t> : satelit GEO pertama, 7.4/1.8 GHz (satu kanal TV atau beberapa koneksi telepon 2-way)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1987 </a:t>
            </a:r>
            <a:r>
              <a:rPr lang="en-US" sz="2000">
                <a:solidFill>
                  <a:srgbClr val="0000CC"/>
                </a:solidFill>
              </a:rPr>
              <a:t>TVSAT</a:t>
            </a:r>
            <a:r>
              <a:rPr lang="en-US" sz="2000"/>
              <a:t> : satelit DBS pertama (Direct Broadcast Satellite, pemancaran Televisi langsung ke rumah).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3E64-3409-45F3-B5F0-C20BF8BACBCF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742950" y="752475"/>
            <a:ext cx="5324475" cy="331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Satellite Communications - Organizations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76383" y="1520825"/>
            <a:ext cx="9065021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International Telecommunications Satellite Organization (ITSO), dulu dikenal dengan akronim “INTELSAT”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Kerjasama global dalam komunikasi satelit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Eropa : The European Space Agency (ESA)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ESA bertanggung jawab untuk melakukan R&amp;D dan pengembangan teknologi baru untuk industri satelit Eropa dalam bidang komunikasi satelit.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000"/>
              <a:t>Organisasi-organisasi nasional 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National Aeronautics and Space Administration (NASA)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Japan Aerospace Exploration Agency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China National Space Administration (CNSA)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/>
              <a:t>dsb</a:t>
            </a:r>
          </a:p>
        </p:txBody>
      </p:sp>
      <p:pic>
        <p:nvPicPr>
          <p:cNvPr id="105478" name="Picture 6" descr="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115" y="4670425"/>
            <a:ext cx="1771385" cy="148113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B8A1-8712-4642-8E24-C2D2D3DF4939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28" y="1350964"/>
            <a:ext cx="4674394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5381229" y="2051050"/>
            <a:ext cx="401915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Geosynchronous Orbit (GEO)</a:t>
            </a:r>
            <a:r>
              <a:rPr lang="en-US" sz="1600" b="1">
                <a:solidFill>
                  <a:srgbClr val="272776"/>
                </a:solidFill>
              </a:rPr>
              <a:t> : 36,000 km diatas permukaan bumi, termasuk satelit komunikasi komersial dan militer, satelit yang memberikan peringatan dini terhadap peluncuran misil balistik.</a:t>
            </a:r>
          </a:p>
          <a:p>
            <a:pPr marL="341313" indent="-341313" algn="just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Medium Earth Orbit (MEO):</a:t>
            </a:r>
            <a:r>
              <a:rPr lang="en-US" sz="1600" b="1">
                <a:solidFill>
                  <a:srgbClr val="272776"/>
                </a:solidFill>
              </a:rPr>
              <a:t> termasuk satelit-satelit navigasi (GPS, Galileo, Glonass).</a:t>
            </a:r>
          </a:p>
          <a:p>
            <a:pPr marL="341313" indent="-341313" algn="just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Low Earth Orbit (LEO):</a:t>
            </a:r>
            <a:r>
              <a:rPr lang="en-US" sz="1600" b="1">
                <a:solidFill>
                  <a:srgbClr val="272776"/>
                </a:solidFill>
              </a:rPr>
              <a:t> dari 80 sampai 2000 km di atas bumi, termasuk satelit intelijen militer, satelit cuaca.</a:t>
            </a: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742950" y="752476"/>
            <a:ext cx="37766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Introduction : Satellite Orbits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3A3-6C6E-4451-BF78-F464EB077F3B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742950" y="752476"/>
            <a:ext cx="2971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Orbit Geostasioner</a:t>
            </a:r>
          </a:p>
        </p:txBody>
      </p:sp>
      <p:pic>
        <p:nvPicPr>
          <p:cNvPr id="113669" name="Picture 5" descr="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8" y="1285860"/>
            <a:ext cx="9165402" cy="520312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D09-A24F-4F81-AF39-7B42FCB42BFC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99956" y="1744663"/>
            <a:ext cx="843729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05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Antena stasiun bumi (khusus DOMSAT) tidak perlu di track secara berulang-ulang (kecuali dengan antena diameter 30 m).</a:t>
            </a:r>
          </a:p>
          <a:p>
            <a:pPr marL="457200" indent="-457200" algn="just" eaLnBrk="0" hangingPunct="0">
              <a:lnSpc>
                <a:spcPct val="105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Beam antena stasiun bumi bisa mengarah secara tepat ke satelit dengan menggunakan pengarahan sudut Azimuth dan elevasi atau pengarahan lainnya.</a:t>
            </a:r>
          </a:p>
          <a:p>
            <a:pPr marL="457200" indent="-457200" algn="just" eaLnBrk="0" hangingPunct="0">
              <a:lnSpc>
                <a:spcPct val="105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Antena stasiun bumi dipersyaratkan mempunyai sudut elevasi minimum 5</a:t>
            </a:r>
            <a:r>
              <a:rPr lang="id-ID" sz="2000" baseline="30000"/>
              <a:t>o </a:t>
            </a:r>
            <a:r>
              <a:rPr lang="id-ID" sz="2000"/>
              <a:t>(C-Band) dan 10</a:t>
            </a:r>
            <a:r>
              <a:rPr lang="id-ID" sz="2000" baseline="30000"/>
              <a:t>o</a:t>
            </a:r>
            <a:r>
              <a:rPr lang="id-ID" sz="2000"/>
              <a:t> (Ku-Band) , sedang</a:t>
            </a:r>
            <a:r>
              <a:rPr lang="en-US" sz="2000"/>
              <a:t>-</a:t>
            </a:r>
            <a:r>
              <a:rPr lang="id-ID" sz="2000"/>
              <a:t>kan satelit geostationer (Global Coverage) dapat meng-cover hampir 38 % permukaan bumi dengan latitude maksimum 75</a:t>
            </a:r>
            <a:r>
              <a:rPr lang="id-ID" sz="2000" baseline="30000"/>
              <a:t>o</a:t>
            </a:r>
            <a:r>
              <a:rPr lang="id-ID" sz="2000"/>
              <a:t> utara &amp; selatan.</a:t>
            </a:r>
          </a:p>
          <a:p>
            <a:pPr marL="457200" indent="-457200" algn="just" eaLnBrk="0" hangingPunct="0">
              <a:lnSpc>
                <a:spcPct val="105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Doppler shift yang disebabkan pergeseran satelit pada orbitnya (disebabkan oleh gaya tarik bulan, matahari dll) dianggap kecil.</a:t>
            </a:r>
          </a:p>
        </p:txBody>
      </p:sp>
      <p:sp>
        <p:nvSpPr>
          <p:cNvPr id="117767" name="WordArt 7"/>
          <p:cNvSpPr>
            <a:spLocks noChangeArrowheads="1" noChangeShapeType="1" noTextEdit="1"/>
          </p:cNvSpPr>
          <p:nvPr/>
        </p:nvSpPr>
        <p:spPr bwMode="auto">
          <a:xfrm>
            <a:off x="908051" y="904876"/>
            <a:ext cx="402947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Kelebihan Orbit Geostasioner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7BF8-B5F3-40E1-9880-0FC0592F9CE0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462742" y="5918200"/>
            <a:ext cx="485669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200"/>
              <a:t>Source: Union of Concerned Scientists [www.ucsusa.org]</a:t>
            </a:r>
          </a:p>
        </p:txBody>
      </p:sp>
      <p:pic>
        <p:nvPicPr>
          <p:cNvPr id="80902" name="Picture 6" descr="satellite_or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404" y="1406525"/>
            <a:ext cx="6112140" cy="4481513"/>
          </a:xfrm>
          <a:prstGeom prst="rect">
            <a:avLst/>
          </a:prstGeom>
          <a:noFill/>
        </p:spPr>
      </p:pic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742951" y="752476"/>
            <a:ext cx="351353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Introduction : Satellite Orbits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E7CB-C6E4-4113-A8DA-42E9182F551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84478" y="1725614"/>
            <a:ext cx="84372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just" eaLnBrk="0" hangingPunct="0">
              <a:lnSpc>
                <a:spcPct val="110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Untuk bisa berkomunikasi dengan elemen ground segment, satelit komunikasi dilengkapi antena untuk pemancar (down link) dan penerima (up link).</a:t>
            </a:r>
          </a:p>
          <a:p>
            <a:pPr marL="400050" indent="-400050" algn="just" eaLnBrk="0" hangingPunct="0">
              <a:lnSpc>
                <a:spcPct val="110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Antena yang biasa digunakan adalah antena Horn atau  antena Reflektor.</a:t>
            </a:r>
          </a:p>
          <a:p>
            <a:pPr marL="400050" indent="-400050" algn="just" eaLnBrk="0" hangingPunct="0">
              <a:lnSpc>
                <a:spcPct val="110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Antena Horn digunakan untuk daerah cakupan (coverage) layanan yang luas (global beam), sedangkan untuk daerah layanan yang sempit (shaped/spot beam) menggunakan antena reflektor parabolic dengan diameter relatif lebih besar.</a:t>
            </a:r>
          </a:p>
          <a:p>
            <a:pPr marL="400050" indent="-400050" algn="just" eaLnBrk="0" hangingPunct="0">
              <a:lnSpc>
                <a:spcPct val="110000"/>
              </a:lnSpc>
              <a:buFont typeface="Monotype Sorts" pitchFamily="2" charset="2"/>
              <a:buBlip>
                <a:blip r:embed="rId3"/>
              </a:buBlip>
            </a:pPr>
            <a:r>
              <a:rPr lang="id-ID" sz="2000"/>
              <a:t>Untuk daerah cakupan layanan yang bentuk dan luas tertentu (shaped beam) digunakan antena reflektor dengan beberapa feed horn .</a:t>
            </a:r>
          </a:p>
        </p:txBody>
      </p:sp>
      <p:sp>
        <p:nvSpPr>
          <p:cNvPr id="121859" name="WordArt 3"/>
          <p:cNvSpPr>
            <a:spLocks noChangeArrowheads="1" noChangeShapeType="1" noTextEdit="1"/>
          </p:cNvSpPr>
          <p:nvPr/>
        </p:nvSpPr>
        <p:spPr bwMode="auto">
          <a:xfrm>
            <a:off x="908051" y="904876"/>
            <a:ext cx="402947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Antena Satelit &amp; Coverage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4C6-D72F-4E86-A73B-A6CCDE3C02E4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011488"/>
            <a:ext cx="8420100" cy="3378200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890853" y="1597026"/>
            <a:ext cx="794199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d-ID" sz="2000" b="1"/>
              <a:t>Ada beberapa macam coverage satelit yang dibentuk oleh antena satelit, antara lain :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311400" y="2359026"/>
            <a:ext cx="5017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00050" indent="-400050" eaLnBrk="0" hangingPunct="0">
              <a:buFont typeface="Monotype Sorts" pitchFamily="2" charset="2"/>
              <a:buChar char="n"/>
            </a:pPr>
            <a:r>
              <a:rPr lang="id-ID" sz="2000" b="1"/>
              <a:t>Global Coverage</a:t>
            </a:r>
          </a:p>
          <a:p>
            <a:pPr marL="400050" indent="-400050" eaLnBrk="0" hangingPunct="0">
              <a:buFont typeface="Monotype Sorts" pitchFamily="2" charset="2"/>
              <a:buChar char="n"/>
            </a:pPr>
            <a:r>
              <a:rPr lang="id-ID" sz="2000" b="1"/>
              <a:t>Circular/Elliptical Simple Coverage</a:t>
            </a:r>
          </a:p>
          <a:p>
            <a:pPr marL="400050" indent="-400050" eaLnBrk="0" hangingPunct="0">
              <a:buFont typeface="Monotype Sorts" pitchFamily="2" charset="2"/>
              <a:buChar char="n"/>
            </a:pPr>
            <a:r>
              <a:rPr lang="id-ID" sz="2000" b="1"/>
              <a:t>Narrow Simple Coverage (spot beam)</a:t>
            </a:r>
          </a:p>
          <a:p>
            <a:pPr marL="400050" indent="-400050" eaLnBrk="0" hangingPunct="0">
              <a:buFont typeface="Monotype Sorts" pitchFamily="2" charset="2"/>
              <a:buChar char="n"/>
            </a:pPr>
            <a:r>
              <a:rPr lang="id-ID" sz="2000" b="1"/>
              <a:t>Shapped Coverage</a:t>
            </a:r>
          </a:p>
        </p:txBody>
      </p:sp>
      <p:sp>
        <p:nvSpPr>
          <p:cNvPr id="123913" name="WordArt 9"/>
          <p:cNvSpPr>
            <a:spLocks noChangeArrowheads="1" noChangeShapeType="1" noTextEdit="1"/>
          </p:cNvSpPr>
          <p:nvPr/>
        </p:nvSpPr>
        <p:spPr bwMode="auto">
          <a:xfrm>
            <a:off x="908051" y="904876"/>
            <a:ext cx="402947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 Satellite Coverage Area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A9A-E113-4E21-B305-094C02802B3A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60400" y="1660526"/>
            <a:ext cx="883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d-ID" sz="2000" b="1"/>
              <a:t>3 buah satelit Intelsat yang meng-cover negara-negara di dunia dengan menggunakan Global Coverage.</a:t>
            </a:r>
          </a:p>
        </p:txBody>
      </p:sp>
      <p:pic>
        <p:nvPicPr>
          <p:cNvPr id="125959" name="Picture 7" descr="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2560638"/>
            <a:ext cx="9080500" cy="3683000"/>
          </a:xfrm>
          <a:prstGeom prst="rect">
            <a:avLst/>
          </a:prstGeom>
          <a:noFill/>
        </p:spPr>
      </p:pic>
      <p:sp>
        <p:nvSpPr>
          <p:cNvPr id="125960" name="WordArt 8"/>
          <p:cNvSpPr>
            <a:spLocks noChangeArrowheads="1" noChangeShapeType="1" noTextEdit="1"/>
          </p:cNvSpPr>
          <p:nvPr/>
        </p:nvSpPr>
        <p:spPr bwMode="auto">
          <a:xfrm>
            <a:off x="908051" y="904876"/>
            <a:ext cx="402947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Global Coverage Area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775C-9E75-4768-B09E-8A9077D7DBB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 descr="photo-1_d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35" y="2422525"/>
            <a:ext cx="2146300" cy="1563688"/>
          </a:xfrm>
          <a:prstGeom prst="rect">
            <a:avLst/>
          </a:prstGeom>
          <a:noFill/>
        </p:spPr>
      </p:pic>
      <p:sp>
        <p:nvSpPr>
          <p:cNvPr id="293893" name="WordArt 5"/>
          <p:cNvSpPr>
            <a:spLocks noChangeArrowheads="1" noChangeShapeType="1" noTextEdit="1"/>
          </p:cNvSpPr>
          <p:nvPr/>
        </p:nvSpPr>
        <p:spPr bwMode="auto">
          <a:xfrm>
            <a:off x="2154900" y="3065464"/>
            <a:ext cx="6664192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Pengantar</a:t>
            </a:r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Sistem</a:t>
            </a:r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 Telekomunikasi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791-3DB4-48C8-A783-3A85D01A69B8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43203" y="2117726"/>
            <a:ext cx="331919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d-ID" sz="2000" b="1"/>
              <a:t>Satelit Telstar 5 yang menggunakan antena dengan daerah layanan yang dibentuk oleh Shaped Beam dan Spot Beam.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92600" y="2025651"/>
            <a:ext cx="4968479" cy="4032251"/>
            <a:chOff x="2592" y="1276"/>
            <a:chExt cx="2889" cy="2540"/>
          </a:xfrm>
        </p:grpSpPr>
        <p:pic>
          <p:nvPicPr>
            <p:cNvPr id="128006" name="Picture 6" descr="ant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276"/>
              <a:ext cx="2841" cy="2132"/>
            </a:xfrm>
            <a:prstGeom prst="rect">
              <a:avLst/>
            </a:prstGeom>
            <a:noFill/>
          </p:spPr>
        </p:pic>
        <p:sp>
          <p:nvSpPr>
            <p:cNvPr id="128007" name="Text Box 7"/>
            <p:cNvSpPr txBox="1">
              <a:spLocks noChangeArrowheads="1"/>
            </p:cNvSpPr>
            <p:nvPr/>
          </p:nvSpPr>
          <p:spPr bwMode="auto">
            <a:xfrm>
              <a:off x="2592" y="3564"/>
              <a:ext cx="8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b="1"/>
                <a:t>Spot beam</a:t>
              </a:r>
            </a:p>
          </p:txBody>
        </p:sp>
        <p:sp>
          <p:nvSpPr>
            <p:cNvPr id="128008" name="Text Box 8"/>
            <p:cNvSpPr txBox="1">
              <a:spLocks noChangeArrowheads="1"/>
            </p:cNvSpPr>
            <p:nvPr/>
          </p:nvSpPr>
          <p:spPr bwMode="auto">
            <a:xfrm>
              <a:off x="3847" y="3552"/>
              <a:ext cx="10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b="1"/>
                <a:t>Shaped beam</a:t>
              </a:r>
            </a:p>
          </p:txBody>
        </p:sp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>
              <a:off x="2880" y="2928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908051" y="904876"/>
            <a:ext cx="402947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Shaped Coverage Area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0082-FE70-415E-AE7C-26F6EDD0267E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lide5"/>
          <p:cNvPicPr>
            <a:picLocks noChangeAspect="1" noChangeArrowheads="1"/>
          </p:cNvPicPr>
          <p:nvPr/>
        </p:nvPicPr>
        <p:blipFill>
          <a:blip r:embed="rId3" cstate="print"/>
          <a:srcRect t="8264" b="7083"/>
          <a:stretch>
            <a:fillRect/>
          </a:stretch>
        </p:blipFill>
        <p:spPr bwMode="auto">
          <a:xfrm>
            <a:off x="0" y="431800"/>
            <a:ext cx="9906000" cy="60261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874F-8640-4743-B7D0-E4190586F43B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lide6"/>
          <p:cNvPicPr>
            <a:picLocks noChangeAspect="1" noChangeArrowheads="1"/>
          </p:cNvPicPr>
          <p:nvPr/>
        </p:nvPicPr>
        <p:blipFill>
          <a:blip r:embed="rId3" cstate="print"/>
          <a:srcRect t="8032" b="8774"/>
          <a:stretch>
            <a:fillRect/>
          </a:stretch>
        </p:blipFill>
        <p:spPr bwMode="auto">
          <a:xfrm>
            <a:off x="0" y="550864"/>
            <a:ext cx="9906000" cy="5705475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AE5-3934-47EE-86D4-5787BCA0F97F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393950" y="2933700"/>
            <a:ext cx="503555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577850" y="866776"/>
            <a:ext cx="369411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10196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Band Frekuensi Satelite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79778" y="1870076"/>
            <a:ext cx="744669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d-ID" sz="2000"/>
              <a:t>Pada umumnya Spektrum Frekuensi yang dialokasikan untuk Satelit dapat diklasifikasikan sebagai berikut :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393950" y="2933700"/>
            <a:ext cx="5035550" cy="3276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71341" y="3097214"/>
            <a:ext cx="4428463" cy="3046412"/>
            <a:chOff x="1485" y="1879"/>
            <a:chExt cx="2575" cy="1919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485" y="1879"/>
              <a:ext cx="1183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2000" b="1"/>
                <a:t>Band Frekuensi</a:t>
              </a:r>
            </a:p>
            <a:p>
              <a:pPr algn="ctr" eaLnBrk="0" hangingPunct="0"/>
              <a:endParaRPr lang="id-ID" sz="1200" b="1"/>
            </a:p>
            <a:p>
              <a:pPr algn="ctr" eaLnBrk="0" hangingPunct="0"/>
              <a:r>
                <a:rPr lang="id-ID" sz="2000" b="1"/>
                <a:t>L</a:t>
              </a:r>
            </a:p>
            <a:p>
              <a:pPr algn="ctr" eaLnBrk="0" hangingPunct="0"/>
              <a:r>
                <a:rPr lang="id-ID" sz="2000" b="1"/>
                <a:t>S</a:t>
              </a:r>
              <a:br>
                <a:rPr lang="id-ID" sz="2000" b="1"/>
              </a:br>
              <a:r>
                <a:rPr lang="id-ID" sz="2000" b="1"/>
                <a:t>C</a:t>
              </a:r>
              <a:br>
                <a:rPr lang="id-ID" sz="2000" b="1"/>
              </a:br>
              <a:r>
                <a:rPr lang="id-ID" sz="2000" b="1"/>
                <a:t>X</a:t>
              </a:r>
              <a:br>
                <a:rPr lang="id-ID" sz="2000" b="1"/>
              </a:br>
              <a:r>
                <a:rPr lang="id-ID" sz="2000" b="1"/>
                <a:t>Ku</a:t>
              </a:r>
            </a:p>
            <a:p>
              <a:pPr algn="ctr" eaLnBrk="0" hangingPunct="0"/>
              <a:r>
                <a:rPr lang="id-ID" sz="2000" b="1"/>
                <a:t>K</a:t>
              </a:r>
            </a:p>
            <a:p>
              <a:pPr algn="ctr" eaLnBrk="0" hangingPunct="0"/>
              <a:r>
                <a:rPr lang="id-ID" sz="2000" b="1"/>
                <a:t>Ka</a:t>
              </a:r>
            </a:p>
            <a:p>
              <a:pPr algn="ctr" eaLnBrk="0" hangingPunct="0"/>
              <a:r>
                <a:rPr lang="id-ID" sz="2000" b="1"/>
                <a:t>Millimeter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2774" y="1879"/>
              <a:ext cx="1286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000" b="1"/>
                <a:t>    Rentang (GHz)</a:t>
              </a:r>
            </a:p>
            <a:p>
              <a:pPr eaLnBrk="0" hangingPunct="0"/>
              <a:endParaRPr lang="id-ID" sz="1200" b="1"/>
            </a:p>
            <a:p>
              <a:pPr eaLnBrk="0" hangingPunct="0"/>
              <a:r>
                <a:rPr lang="id-ID" sz="2000" b="1"/>
                <a:t> 	1 - 2</a:t>
              </a:r>
            </a:p>
            <a:p>
              <a:pPr eaLnBrk="0" hangingPunct="0"/>
              <a:r>
                <a:rPr lang="id-ID" sz="2000" b="1"/>
                <a:t> 	2 - 4</a:t>
              </a:r>
            </a:p>
            <a:p>
              <a:pPr eaLnBrk="0" hangingPunct="0"/>
              <a:r>
                <a:rPr lang="id-ID" sz="2000" b="1"/>
                <a:t> 	4 - 8</a:t>
              </a:r>
            </a:p>
            <a:p>
              <a:pPr eaLnBrk="0" hangingPunct="0"/>
              <a:r>
                <a:rPr lang="id-ID" sz="2000" b="1"/>
                <a:t> 	8 - 12</a:t>
              </a:r>
            </a:p>
            <a:p>
              <a:pPr eaLnBrk="0" hangingPunct="0"/>
              <a:r>
                <a:rPr lang="id-ID" sz="2000" b="1"/>
                <a:t>       	12 - 18</a:t>
              </a:r>
            </a:p>
            <a:p>
              <a:pPr eaLnBrk="0" hangingPunct="0"/>
              <a:r>
                <a:rPr lang="id-ID" sz="2000" b="1"/>
                <a:t>       	18 - 27</a:t>
              </a:r>
            </a:p>
            <a:p>
              <a:pPr eaLnBrk="0" hangingPunct="0"/>
              <a:r>
                <a:rPr lang="id-ID" sz="2000" b="1"/>
                <a:t>       	27 - 40</a:t>
              </a:r>
            </a:p>
            <a:p>
              <a:pPr eaLnBrk="0" hangingPunct="0"/>
              <a:r>
                <a:rPr lang="id-ID" sz="2000" b="1"/>
                <a:t>       	40 - 100</a:t>
              </a:r>
            </a:p>
          </p:txBody>
        </p:sp>
      </p:grp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4870450" y="29337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2393950" y="3543300"/>
            <a:ext cx="503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30200" y="1600200"/>
            <a:ext cx="9245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AF32-6AF4-4C7D-8280-02B963CF0F0A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lide7"/>
          <p:cNvPicPr>
            <a:picLocks noChangeAspect="1" noChangeArrowheads="1"/>
          </p:cNvPicPr>
          <p:nvPr/>
        </p:nvPicPr>
        <p:blipFill>
          <a:blip r:embed="rId3" cstate="print"/>
          <a:srcRect t="8264" b="8565"/>
          <a:stretch>
            <a:fillRect/>
          </a:stretch>
        </p:blipFill>
        <p:spPr bwMode="auto">
          <a:xfrm>
            <a:off x="0" y="444500"/>
            <a:ext cx="9906000" cy="6008688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C5CA-E463-4104-90C0-8A9C39160DCC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 descr="photo-1_d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35" y="2422525"/>
            <a:ext cx="2146300" cy="1563688"/>
          </a:xfrm>
          <a:prstGeom prst="rect">
            <a:avLst/>
          </a:prstGeom>
          <a:noFill/>
        </p:spPr>
      </p:pic>
      <p:sp>
        <p:nvSpPr>
          <p:cNvPr id="293893" name="WordArt 5"/>
          <p:cNvSpPr>
            <a:spLocks noChangeArrowheads="1" noChangeShapeType="1" noTextEdit="1"/>
          </p:cNvSpPr>
          <p:nvPr/>
        </p:nvSpPr>
        <p:spPr bwMode="auto">
          <a:xfrm>
            <a:off x="2666984" y="3065464"/>
            <a:ext cx="5500726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Pengantar</a:t>
            </a:r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Sistem</a:t>
            </a:r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en-US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VSAT</a:t>
            </a:r>
            <a:endParaRPr lang="en-US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8000"/>
                  </a:gs>
                  <a:gs pos="100000">
                    <a:srgbClr val="808000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928-95A1-47D4-931E-1274BE2425D8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 smtClean="0"/>
              <a:t>Definisi</a:t>
            </a:r>
            <a:r>
              <a:rPr lang="en-US" b="1" dirty="0" smtClean="0"/>
              <a:t> VSAT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4422"/>
            <a:ext cx="8915400" cy="4525963"/>
          </a:xfrm>
        </p:spPr>
        <p:txBody>
          <a:bodyPr/>
          <a:lstStyle/>
          <a:p>
            <a:pPr algn="just"/>
            <a:r>
              <a:rPr lang="en-US" sz="2400" dirty="0" smtClean="0"/>
              <a:t>VSAT (Very Small Aperture Terminal)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terminal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antena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0,5–3,5 meter,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stasiun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satelit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generik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merk</a:t>
            </a:r>
            <a:r>
              <a:rPr lang="en-US" sz="2400" dirty="0" smtClean="0"/>
              <a:t> </a:t>
            </a:r>
            <a:r>
              <a:rPr lang="en-US" sz="2400" dirty="0" err="1" smtClean="0"/>
              <a:t>stasiun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buatan</a:t>
            </a:r>
            <a:r>
              <a:rPr lang="en-US" sz="2400" dirty="0" smtClean="0"/>
              <a:t> </a:t>
            </a:r>
            <a:r>
              <a:rPr lang="en-US" sz="2400" dirty="0" err="1" smtClean="0"/>
              <a:t>telcom</a:t>
            </a:r>
            <a:r>
              <a:rPr lang="en-US" sz="2400" dirty="0" smtClean="0"/>
              <a:t> general, AS.</a:t>
            </a:r>
          </a:p>
          <a:p>
            <a:pPr algn="just"/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</a:t>
            </a:r>
            <a:r>
              <a:rPr lang="en-US" sz="2400" dirty="0" smtClean="0"/>
              <a:t>-bypass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backbone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private.</a:t>
            </a:r>
          </a:p>
          <a:p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dibongkar</a:t>
            </a:r>
            <a:r>
              <a:rPr lang="en-US" sz="2400" dirty="0" smtClean="0"/>
              <a:t> </a:t>
            </a:r>
            <a:r>
              <a:rPr lang="en-US" sz="2400" dirty="0" err="1" smtClean="0"/>
              <a:t>pasang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dikonfigurasi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keperluan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Orbit VSAT : </a:t>
            </a:r>
            <a:r>
              <a:rPr lang="en-US" sz="2400" dirty="0" err="1" smtClean="0"/>
              <a:t>Geostasioner</a:t>
            </a:r>
            <a:r>
              <a:rPr lang="en-US" sz="2400" dirty="0" smtClean="0"/>
              <a:t>;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= 35768 km,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= 24 jam</a:t>
            </a:r>
          </a:p>
          <a:p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VSAT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Segment : </a:t>
            </a:r>
            <a:r>
              <a:rPr lang="en-US" dirty="0" err="1" smtClean="0"/>
              <a:t>Satelit</a:t>
            </a:r>
            <a:r>
              <a:rPr lang="en-US" dirty="0" smtClean="0"/>
              <a:t> </a:t>
            </a:r>
            <a:r>
              <a:rPr lang="en-US" dirty="0" err="1" smtClean="0"/>
              <a:t>geostasioner</a:t>
            </a:r>
            <a:r>
              <a:rPr lang="en-US" dirty="0" smtClean="0"/>
              <a:t> (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, </a:t>
            </a:r>
            <a:r>
              <a:rPr lang="en-US" dirty="0" err="1" smtClean="0"/>
              <a:t>menyediakan</a:t>
            </a:r>
            <a:r>
              <a:rPr lang="en-US" dirty="0" smtClean="0"/>
              <a:t> bandwidth </a:t>
            </a:r>
            <a:r>
              <a:rPr lang="en-US" dirty="0" err="1" smtClean="0"/>
              <a:t>dan</a:t>
            </a:r>
            <a:r>
              <a:rPr lang="en-US" dirty="0" smtClean="0"/>
              <a:t> power)</a:t>
            </a:r>
          </a:p>
          <a:p>
            <a:endParaRPr lang="en-US" dirty="0" smtClean="0"/>
          </a:p>
          <a:p>
            <a:r>
              <a:rPr lang="en-US" dirty="0" smtClean="0"/>
              <a:t>Ground Segment :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(Hub) </a:t>
            </a:r>
            <a:r>
              <a:rPr lang="en-US" dirty="0" err="1" smtClean="0"/>
              <a:t>dan</a:t>
            </a:r>
            <a:r>
              <a:rPr lang="en-US" dirty="0" smtClean="0"/>
              <a:t> remote VSAT Terminal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Konfigurasi</a:t>
            </a:r>
            <a:r>
              <a:rPr lang="en-US" b="1" dirty="0" smtClean="0"/>
              <a:t> (</a:t>
            </a:r>
            <a:r>
              <a:rPr lang="en-US" b="1" dirty="0" err="1" smtClean="0"/>
              <a:t>Bintang</a:t>
            </a:r>
            <a:r>
              <a:rPr lang="en-US" b="1" dirty="0" smtClean="0"/>
              <a:t>/Star)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6" y="1500174"/>
            <a:ext cx="9730161" cy="48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i-FI" dirty="0" smtClean="0"/>
              <a:t>Konfigurasi (Mata Jala/mesh) 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298"/>
            <a:ext cx="8915400" cy="4525963"/>
          </a:xfrm>
        </p:spPr>
        <p:txBody>
          <a:bodyPr/>
          <a:lstStyle/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konfigurasi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Mesh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VSAT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Hub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44" y="2214554"/>
            <a:ext cx="96103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0838" y="1370014"/>
            <a:ext cx="9204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/>
              <a:t>Jaringan telekomunikasi merupakan sekumpulan perangkat dan fasilitas yang saling berhubungan yang menyediakan layanan komunikasi, berupa pengiriman </a:t>
            </a:r>
            <a:r>
              <a:rPr lang="en-US" sz="2000" b="1">
                <a:solidFill>
                  <a:srgbClr val="0000CC"/>
                </a:solidFill>
              </a:rPr>
              <a:t>informasi</a:t>
            </a:r>
            <a:r>
              <a:rPr lang="en-US" sz="2000"/>
              <a:t> antar pengguna (user) yang berada di berbagai lokasi geografis.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l="2823" t="7874" r="2856" b="7518"/>
          <a:stretch>
            <a:fillRect/>
          </a:stretch>
        </p:blipFill>
        <p:spPr bwMode="auto">
          <a:xfrm>
            <a:off x="2117064" y="2720975"/>
            <a:ext cx="5606521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742951" y="688976"/>
            <a:ext cx="579741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Definisi Jaringan Telekomunikasi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704-A3E6-410A-8E33-E8CF5B68B775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500042"/>
            <a:ext cx="89061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201952"/>
          </a:xfrm>
        </p:spPr>
        <p:txBody>
          <a:bodyPr/>
          <a:lstStyle/>
          <a:p>
            <a:r>
              <a:rPr lang="en-US" sz="2000" b="1" dirty="0" smtClean="0"/>
              <a:t>ARSITEKTUR SISTEM SATELIT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429" y="548600"/>
            <a:ext cx="7097081" cy="62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5972"/>
          </a:xfrm>
        </p:spPr>
        <p:txBody>
          <a:bodyPr/>
          <a:lstStyle/>
          <a:p>
            <a:r>
              <a:rPr lang="en-US" sz="2000" b="1" dirty="0" smtClean="0"/>
              <a:t>IP SATELIT over ATM NETWORK MODEL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3" y="764630"/>
            <a:ext cx="9723947" cy="55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Proses</a:t>
            </a:r>
            <a:r>
              <a:rPr lang="en-US" sz="2000" dirty="0" smtClean="0"/>
              <a:t> Connection Set-up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0405-64A3-4417-8923-EC62BA4BE42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BCCB-8865-456E-A20F-F8AAB8369A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836" y="1052670"/>
            <a:ext cx="7013643" cy="55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20" y="836640"/>
            <a:ext cx="9695230" cy="554477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95300" y="116540"/>
            <a:ext cx="3332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VSAT IP ARCHITECTURE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447" name="Date Placeholder 6"/>
          <p:cNvSpPr txBox="1">
            <a:spLocks noGrp="1"/>
          </p:cNvSpPr>
          <p:nvPr/>
        </p:nvSpPr>
        <p:spPr bwMode="auto">
          <a:xfrm>
            <a:off x="3835135" y="6586539"/>
            <a:ext cx="2311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48202E-BBDC-45F0-BDA3-5627E5375448}" type="slidenum">
              <a:rPr lang="en-GB" sz="1000">
                <a:solidFill>
                  <a:srgbClr val="FFFFFF"/>
                </a:solidFill>
              </a:rPr>
              <a:pPr algn="ctr"/>
              <a:t>34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0838" y="1004602"/>
            <a:ext cx="9126935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228600" algn="l"/>
              </a:tabLst>
            </a:pPr>
            <a:r>
              <a:rPr lang="en-US" u="sng" dirty="0" smtClean="0">
                <a:latin typeface="Comic Sans MS" pitchFamily="66" charset="0"/>
              </a:rPr>
              <a:t>Network </a:t>
            </a:r>
            <a:r>
              <a:rPr lang="en-US" u="sng" dirty="0">
                <a:latin typeface="Comic Sans MS" pitchFamily="66" charset="0"/>
              </a:rPr>
              <a:t>Operation Centre (NOC) :</a:t>
            </a:r>
          </a:p>
          <a:p>
            <a:pPr marL="342900" indent="-342900">
              <a:tabLst>
                <a:tab pos="228600" algn="l"/>
              </a:tabLst>
            </a:pPr>
            <a:endParaRPr lang="en-US" u="sng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stasiun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bumi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berfungsi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sentral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pengendalian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network / remote yang </a:t>
            </a:r>
            <a:r>
              <a:rPr lang="en-US" dirty="0" err="1">
                <a:latin typeface="Comic Sans MS" pitchFamily="66" charset="0"/>
              </a:rPr>
              <a:t>tehubung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padanya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endParaRPr lang="en-US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r>
              <a:rPr lang="sv-SE" dirty="0">
                <a:latin typeface="Comic Sans MS" pitchFamily="66" charset="0"/>
              </a:rPr>
              <a:t>Menyediakan hubungan (NOC - Remote, NOC – CO, Remote – Remote)</a:t>
            </a: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endParaRPr lang="sv-SE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r>
              <a:rPr lang="en-US" dirty="0" err="1">
                <a:latin typeface="Comic Sans MS" pitchFamily="66" charset="0"/>
              </a:rPr>
              <a:t>Meliputi</a:t>
            </a:r>
            <a:r>
              <a:rPr lang="en-US" dirty="0">
                <a:latin typeface="Comic Sans MS" pitchFamily="66" charset="0"/>
              </a:rPr>
              <a:t> hardware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software ; </a:t>
            </a:r>
            <a:r>
              <a:rPr lang="en-US" dirty="0" err="1">
                <a:latin typeface="Comic Sans MS" pitchFamily="66" charset="0"/>
              </a:rPr>
              <a:t>menyalurkan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paket</a:t>
            </a:r>
            <a:r>
              <a:rPr lang="en-US" dirty="0">
                <a:latin typeface="Comic Sans MS" pitchFamily="66" charset="0"/>
              </a:rPr>
              <a:t> data, control,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manajemen</a:t>
            </a:r>
            <a:r>
              <a:rPr lang="en-US" dirty="0">
                <a:latin typeface="Comic Sans MS" pitchFamily="66" charset="0"/>
              </a:rPr>
              <a:t> network.</a:t>
            </a: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endParaRPr lang="en-US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«"/>
              <a:tabLst>
                <a:tab pos="228600" algn="l"/>
              </a:tabLst>
            </a:pPr>
            <a:r>
              <a:rPr lang="en-US" dirty="0" err="1">
                <a:latin typeface="Comic Sans MS" pitchFamily="66" charset="0"/>
              </a:rPr>
              <a:t>Komponen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utama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:  </a:t>
            </a:r>
          </a:p>
          <a:p>
            <a:pPr marL="800100" lvl="1" indent="-342900">
              <a:buFont typeface="Wingdings" pitchFamily="2" charset="2"/>
              <a:buBlip>
                <a:blip r:embed="rId2"/>
              </a:buBlip>
              <a:tabLst>
                <a:tab pos="228600" algn="l"/>
              </a:tabLst>
            </a:pPr>
            <a:r>
              <a:rPr lang="en-US" dirty="0">
                <a:latin typeface="Comic Sans MS" pitchFamily="66" charset="0"/>
              </a:rPr>
              <a:t>Interface Component</a:t>
            </a:r>
          </a:p>
          <a:p>
            <a:pPr marL="800100" lvl="1" indent="-342900">
              <a:buFont typeface="Wingdings" pitchFamily="2" charset="2"/>
              <a:buBlip>
                <a:blip r:embed="rId2"/>
              </a:buBlip>
              <a:tabLst>
                <a:tab pos="228600" algn="l"/>
              </a:tabLst>
            </a:pPr>
            <a:r>
              <a:rPr lang="en-US" dirty="0">
                <a:latin typeface="Comic Sans MS" pitchFamily="66" charset="0"/>
              </a:rPr>
              <a:t>Uplink subsystem</a:t>
            </a:r>
          </a:p>
          <a:p>
            <a:pPr marL="800100" lvl="1" indent="-342900">
              <a:buFont typeface="Wingdings" pitchFamily="2" charset="2"/>
              <a:buBlip>
                <a:blip r:embed="rId2"/>
              </a:buBlip>
              <a:tabLst>
                <a:tab pos="228600" algn="l"/>
              </a:tabLst>
            </a:pPr>
            <a:r>
              <a:rPr lang="en-US" dirty="0">
                <a:latin typeface="Comic Sans MS" pitchFamily="66" charset="0"/>
              </a:rPr>
              <a:t>Timing subsystem</a:t>
            </a:r>
          </a:p>
          <a:p>
            <a:pPr marL="800100" lvl="1" indent="-342900">
              <a:buFont typeface="Wingdings" pitchFamily="2" charset="2"/>
              <a:buBlip>
                <a:blip r:embed="rId2"/>
              </a:buBlip>
              <a:tabLst>
                <a:tab pos="228600" algn="l"/>
              </a:tabLst>
            </a:pPr>
            <a:r>
              <a:rPr lang="en-US" dirty="0">
                <a:latin typeface="Comic Sans MS" pitchFamily="66" charset="0"/>
              </a:rPr>
              <a:t>Downlink subsystem</a:t>
            </a:r>
          </a:p>
          <a:p>
            <a:pPr marL="800100" lvl="1" indent="-342900">
              <a:buFont typeface="Wingdings" pitchFamily="2" charset="2"/>
              <a:buBlip>
                <a:blip r:embed="rId2"/>
              </a:buBlip>
              <a:tabLst>
                <a:tab pos="228600" algn="l"/>
              </a:tabLst>
            </a:pPr>
            <a:r>
              <a:rPr lang="en-US" dirty="0">
                <a:latin typeface="Comic Sans MS" pitchFamily="66" charset="0"/>
              </a:rPr>
              <a:t>Network Management &amp; </a:t>
            </a:r>
            <a:r>
              <a:rPr lang="en-US" dirty="0" err="1">
                <a:latin typeface="Comic Sans MS" pitchFamily="66" charset="0"/>
              </a:rPr>
              <a:t>Commisioning</a:t>
            </a:r>
            <a:r>
              <a:rPr lang="en-US" dirty="0">
                <a:latin typeface="Comic Sans MS" pitchFamily="66" charset="0"/>
              </a:rPr>
              <a:t> subsystem.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30200" y="533401"/>
            <a:ext cx="2871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NETWORK SEGMENT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49158" name="Date Placeholder 6"/>
          <p:cNvSpPr txBox="1">
            <a:spLocks noGrp="1"/>
          </p:cNvSpPr>
          <p:nvPr/>
        </p:nvSpPr>
        <p:spPr bwMode="auto">
          <a:xfrm>
            <a:off x="3835135" y="6586539"/>
            <a:ext cx="2311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38FC8A1-E56F-4A99-A6AC-431748F7165C}" type="slidenum">
              <a:rPr lang="en-GB" sz="1000">
                <a:solidFill>
                  <a:srgbClr val="FFFFFF"/>
                </a:solidFill>
              </a:rPr>
              <a:pPr algn="ctr"/>
              <a:t>35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0201" y="746126"/>
            <a:ext cx="3735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NETWORK SEGMENT  (cont)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92817" y="654421"/>
            <a:ext cx="8808773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en-US" u="sng" dirty="0">
                <a:latin typeface="Comic Sans MS" pitchFamily="66" charset="0"/>
              </a:rPr>
              <a:t>Remote Terminal</a:t>
            </a:r>
          </a:p>
          <a:p>
            <a:pPr marL="271463" indent="-271463">
              <a:tabLst>
                <a:tab pos="271463" algn="l"/>
              </a:tabLst>
            </a:pPr>
            <a:endParaRPr lang="en-US" u="sng" dirty="0">
              <a:latin typeface="Comic Sans MS" pitchFamily="66" charset="0"/>
            </a:endParaRP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perangkat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site yang </a:t>
            </a:r>
            <a:r>
              <a:rPr lang="en-US" dirty="0" err="1">
                <a:latin typeface="Comic Sans MS" pitchFamily="66" charset="0"/>
              </a:rPr>
              <a:t>berfungsi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menerima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maupun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mengirim</a:t>
            </a:r>
            <a:r>
              <a:rPr lang="en-US" dirty="0">
                <a:latin typeface="Comic Sans MS" pitchFamily="66" charset="0"/>
              </a:rPr>
              <a:t> data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NOC </a:t>
            </a:r>
            <a:r>
              <a:rPr lang="en-US" dirty="0" err="1">
                <a:latin typeface="Comic Sans MS" pitchFamily="66" charset="0"/>
              </a:rPr>
              <a:t>melalui</a:t>
            </a:r>
            <a:r>
              <a:rPr lang="en-US" dirty="0">
                <a:latin typeface="Comic Sans MS" pitchFamily="66" charset="0"/>
              </a:rPr>
              <a:t> media </a:t>
            </a:r>
            <a:r>
              <a:rPr lang="en-US" dirty="0" err="1">
                <a:latin typeface="Comic Sans MS" pitchFamily="66" charset="0"/>
              </a:rPr>
              <a:t>satelit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endParaRPr lang="en-US" dirty="0">
              <a:latin typeface="Comic Sans MS" pitchFamily="66" charset="0"/>
            </a:endParaRP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aplikasinya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pengoperasian</a:t>
            </a:r>
            <a:r>
              <a:rPr lang="en-US" dirty="0">
                <a:latin typeface="Comic Sans MS" pitchFamily="66" charset="0"/>
              </a:rPr>
              <a:t> remote terminal </a:t>
            </a:r>
            <a:r>
              <a:rPr lang="en-US" dirty="0" err="1">
                <a:latin typeface="Comic Sans MS" pitchFamily="66" charset="0"/>
              </a:rPr>
              <a:t>dikenal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VSAT (Very Small </a:t>
            </a:r>
            <a:r>
              <a:rPr lang="en-US" dirty="0" err="1">
                <a:latin typeface="Comic Sans MS" pitchFamily="66" charset="0"/>
              </a:rPr>
              <a:t>Apperature</a:t>
            </a:r>
            <a:r>
              <a:rPr lang="en-US" dirty="0">
                <a:latin typeface="Comic Sans MS" pitchFamily="66" charset="0"/>
              </a:rPr>
              <a:t> Terminal) </a:t>
            </a:r>
            <a:r>
              <a:rPr lang="en-US" dirty="0" err="1">
                <a:latin typeface="Comic Sans MS" pitchFamily="66" charset="0"/>
              </a:rPr>
              <a:t>sedangkan</a:t>
            </a:r>
            <a:r>
              <a:rPr lang="en-US" dirty="0">
                <a:latin typeface="Comic Sans MS" pitchFamily="66" charset="0"/>
              </a:rPr>
              <a:t> traffic yang </a:t>
            </a:r>
            <a:r>
              <a:rPr lang="en-US" dirty="0" err="1">
                <a:latin typeface="Comic Sans MS" pitchFamily="66" charset="0"/>
              </a:rPr>
              <a:t>dilakukan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IP</a:t>
            </a: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endParaRPr lang="en-US" dirty="0">
              <a:latin typeface="Comic Sans MS" pitchFamily="66" charset="0"/>
            </a:endParaRP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r>
              <a:rPr lang="en-US" dirty="0" err="1">
                <a:latin typeface="Comic Sans MS" pitchFamily="66" charset="0"/>
              </a:rPr>
              <a:t>Selanjutnya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dikenal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VSAT-IP</a:t>
            </a: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endParaRPr lang="en-US" dirty="0">
              <a:latin typeface="Comic Sans MS" pitchFamily="66" charset="0"/>
            </a:endParaRP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r>
              <a:rPr lang="en-US" dirty="0">
                <a:latin typeface="Comic Sans MS" pitchFamily="66" charset="0"/>
              </a:rPr>
              <a:t>Remote terminal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HNS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komponen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Antena</a:t>
            </a:r>
            <a:r>
              <a:rPr lang="en-US" dirty="0">
                <a:latin typeface="Comic Sans MS" pitchFamily="66" charset="0"/>
              </a:rPr>
              <a:t>, Outdoor unit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Indoor </a:t>
            </a:r>
            <a:r>
              <a:rPr lang="en-US" dirty="0" smtClean="0">
                <a:latin typeface="Comic Sans MS" pitchFamily="66" charset="0"/>
              </a:rPr>
              <a:t>Unit</a:t>
            </a: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r>
              <a:rPr lang="en-US" dirty="0" smtClean="0">
                <a:latin typeface="Comic Sans MS" pitchFamily="66" charset="0"/>
              </a:rPr>
              <a:t>Hughes Network System (HNS)  Network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dasarnya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menyediakan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komunikasi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kecepatan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media </a:t>
            </a:r>
            <a:r>
              <a:rPr lang="en-US" dirty="0" err="1" smtClean="0">
                <a:latin typeface="Comic Sans MS" pitchFamily="66" charset="0"/>
              </a:rPr>
              <a:t>satelit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berbasis</a:t>
            </a:r>
            <a:r>
              <a:rPr lang="en-US" dirty="0" smtClean="0">
                <a:latin typeface="Comic Sans MS" pitchFamily="66" charset="0"/>
              </a:rPr>
              <a:t> Internet Protocol (IP).</a:t>
            </a:r>
          </a:p>
          <a:p>
            <a:pPr marL="271463" indent="-271463">
              <a:buFont typeface="Wingdings" pitchFamily="2" charset="2"/>
              <a:buChar char="«"/>
              <a:tabLst>
                <a:tab pos="271463" algn="l"/>
              </a:tabLst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2229" name="Date Placeholder 6"/>
          <p:cNvSpPr txBox="1">
            <a:spLocks noGrp="1"/>
          </p:cNvSpPr>
          <p:nvPr/>
        </p:nvSpPr>
        <p:spPr bwMode="auto">
          <a:xfrm>
            <a:off x="3835135" y="6586539"/>
            <a:ext cx="2311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E2E5663-3625-42F4-BA54-A150C5374CCC}" type="slidenum">
              <a:rPr lang="en-GB" sz="1000">
                <a:solidFill>
                  <a:srgbClr val="FFFFFF"/>
                </a:solidFill>
              </a:rPr>
              <a:pPr algn="ctr"/>
              <a:t>36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0201" y="260560"/>
            <a:ext cx="55883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NETWORK SEGMENT  (cont)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u="sng" dirty="0">
                <a:latin typeface="Comic Sans MS" pitchFamily="66" charset="0"/>
              </a:rPr>
              <a:t>NOC (Network Operation Center) Component</a:t>
            </a:r>
            <a:endParaRPr lang="en-GB" sz="2000" u="sng" dirty="0">
              <a:latin typeface="Comic Sans MS" pitchFamily="66" charset="0"/>
            </a:endParaRPr>
          </a:p>
        </p:txBody>
      </p:sp>
      <p:pic>
        <p:nvPicPr>
          <p:cNvPr id="53252" name="Content Placeholder 2" descr="konfigurasi no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60" y="1484730"/>
            <a:ext cx="9696610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Date Placeholder 6"/>
          <p:cNvSpPr txBox="1">
            <a:spLocks noGrp="1"/>
          </p:cNvSpPr>
          <p:nvPr/>
        </p:nvSpPr>
        <p:spPr bwMode="auto">
          <a:xfrm>
            <a:off x="3835135" y="6586539"/>
            <a:ext cx="2311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CE5D263-2466-4E47-8A4A-77DDB9AED6D1}" type="slidenum">
              <a:rPr lang="en-GB" sz="1000">
                <a:solidFill>
                  <a:srgbClr val="FFFFFF"/>
                </a:solidFill>
              </a:rPr>
              <a:pPr algn="ctr"/>
              <a:t>37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971801" y="3168650"/>
            <a:ext cx="2504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Broadband Service</a:t>
            </a:r>
          </a:p>
          <a:p>
            <a:r>
              <a:rPr lang="en-US" b="1">
                <a:latin typeface="Comic Sans MS" pitchFamily="66" charset="0"/>
              </a:rPr>
              <a:t>FEATUTES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159258" y="3212604"/>
            <a:ext cx="259766" cy="43279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400">
              <a:latin typeface="Comic Sans MS" pitchFamily="66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286405" y="5012829"/>
            <a:ext cx="259766" cy="43279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400">
              <a:latin typeface="Comic Sans MS" pitchFamily="66" charset="0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896012" y="4976317"/>
            <a:ext cx="259766" cy="43279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400">
              <a:latin typeface="Comic Sans MS" pitchFamily="66" charset="0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28229" y="620610"/>
            <a:ext cx="397787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latin typeface="Comic Sans MS" pitchFamily="66" charset="0"/>
              </a:rPr>
              <a:t>Broadband IP Connectivity :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sv-SE" sz="1600" dirty="0">
                <a:latin typeface="Comic Sans MS" pitchFamily="66" charset="0"/>
              </a:rPr>
              <a:t>Layanan kecepatan tinggi antara remote dan server. </a:t>
            </a:r>
            <a:r>
              <a:rPr lang="en-US" sz="1600" dirty="0" err="1">
                <a:latin typeface="Comic Sans MS" pitchFamily="66" charset="0"/>
              </a:rPr>
              <a:t>Dilengkapi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private network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performansi</a:t>
            </a:r>
            <a:r>
              <a:rPr lang="en-US" sz="1600" dirty="0">
                <a:latin typeface="Comic Sans MS" pitchFamily="66" charset="0"/>
              </a:rPr>
              <a:t> yang </a:t>
            </a:r>
            <a:r>
              <a:rPr lang="en-US" sz="1600" dirty="0" err="1">
                <a:latin typeface="Comic Sans MS" pitchFamily="66" charset="0"/>
              </a:rPr>
              <a:t>maksimum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namun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tetap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mengedepankan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effiseiensi</a:t>
            </a:r>
            <a:r>
              <a:rPr lang="en-US" sz="1600" dirty="0">
                <a:latin typeface="Comic Sans MS" pitchFamily="66" charset="0"/>
              </a:rPr>
              <a:t> network. </a:t>
            </a: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5313050" y="548600"/>
            <a:ext cx="378354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latin typeface="Comic Sans MS" pitchFamily="66" charset="0"/>
              </a:rPr>
              <a:t>Turbo Internet Access</a:t>
            </a:r>
          </a:p>
          <a:p>
            <a:r>
              <a:rPr lang="en-US" sz="1600" dirty="0" err="1">
                <a:latin typeface="Comic Sans MS" pitchFamily="66" charset="0"/>
              </a:rPr>
              <a:t>Layanan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kecepatan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tinggi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biaya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rendah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dimana</a:t>
            </a:r>
            <a:r>
              <a:rPr lang="en-US" sz="1600" dirty="0">
                <a:latin typeface="Comic Sans MS" pitchFamily="66" charset="0"/>
              </a:rPr>
              <a:t> network </a:t>
            </a:r>
            <a:r>
              <a:rPr lang="en-US" sz="1600" dirty="0" err="1">
                <a:latin typeface="Comic Sans MS" pitchFamily="66" charset="0"/>
              </a:rPr>
              <a:t>melalukan</a:t>
            </a:r>
            <a:r>
              <a:rPr lang="en-US" sz="1600" dirty="0">
                <a:latin typeface="Comic Sans MS" pitchFamily="66" charset="0"/>
              </a:rPr>
              <a:t> traffic </a:t>
            </a:r>
            <a:r>
              <a:rPr lang="en-US" sz="1600" dirty="0" err="1">
                <a:latin typeface="Comic Sans MS" pitchFamily="66" charset="0"/>
              </a:rPr>
              <a:t>berbasis</a:t>
            </a:r>
            <a:r>
              <a:rPr lang="en-US" sz="1600" dirty="0">
                <a:latin typeface="Comic Sans MS" pitchFamily="66" charset="0"/>
              </a:rPr>
              <a:t> IP </a:t>
            </a:r>
            <a:r>
              <a:rPr lang="en-US" sz="1600" dirty="0" err="1">
                <a:latin typeface="Comic Sans MS" pitchFamily="66" charset="0"/>
              </a:rPr>
              <a:t>antara</a:t>
            </a:r>
            <a:r>
              <a:rPr lang="en-US" sz="1600" dirty="0">
                <a:latin typeface="Comic Sans MS" pitchFamily="66" charset="0"/>
              </a:rPr>
              <a:t> remote sites </a:t>
            </a:r>
            <a:r>
              <a:rPr lang="en-US" sz="1600" dirty="0" err="1">
                <a:latin typeface="Comic Sans MS" pitchFamily="66" charset="0"/>
              </a:rPr>
              <a:t>dan</a:t>
            </a:r>
            <a:r>
              <a:rPr lang="en-US" sz="1600" dirty="0">
                <a:latin typeface="Comic Sans MS" pitchFamily="66" charset="0"/>
              </a:rPr>
              <a:t> Internet. Remote sites </a:t>
            </a:r>
            <a:r>
              <a:rPr lang="en-US" sz="1600" dirty="0" err="1">
                <a:latin typeface="Comic Sans MS" pitchFamily="66" charset="0"/>
              </a:rPr>
              <a:t>dapat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didesign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sebagai</a:t>
            </a:r>
            <a:r>
              <a:rPr lang="en-US" sz="1600" dirty="0">
                <a:latin typeface="Comic Sans MS" pitchFamily="66" charset="0"/>
              </a:rPr>
              <a:t> public </a:t>
            </a:r>
            <a:r>
              <a:rPr lang="en-US" sz="1600" dirty="0" err="1">
                <a:latin typeface="Comic Sans MS" pitchFamily="66" charset="0"/>
              </a:rPr>
              <a:t>atau</a:t>
            </a:r>
            <a:r>
              <a:rPr lang="en-US" sz="1600" dirty="0">
                <a:latin typeface="Comic Sans MS" pitchFamily="66" charset="0"/>
              </a:rPr>
              <a:t> private network address. </a:t>
            </a: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101225" y="2708900"/>
            <a:ext cx="26914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600" b="1" i="1">
                <a:latin typeface="Comic Sans MS" pitchFamily="66" charset="0"/>
              </a:rPr>
              <a:t>Traditional TCP/IP :</a:t>
            </a:r>
            <a:r>
              <a:rPr lang="en-US" sz="1600">
                <a:latin typeface="Comic Sans MS" pitchFamily="66" charset="0"/>
              </a:rPr>
              <a:t> Transfer file, e-mail, FTP, Newsgroup dll</a:t>
            </a: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4248590" y="4797425"/>
            <a:ext cx="4953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600" b="1" i="1" dirty="0">
                <a:latin typeface="Comic Sans MS" pitchFamily="66" charset="0"/>
              </a:rPr>
              <a:t>Enterprise Packet Delivery :</a:t>
            </a:r>
          </a:p>
          <a:p>
            <a:r>
              <a:rPr lang="en-US" sz="1600" dirty="0" err="1">
                <a:latin typeface="Comic Sans MS" pitchFamily="66" charset="0"/>
              </a:rPr>
              <a:t>Paket</a:t>
            </a:r>
            <a:r>
              <a:rPr lang="en-US" sz="1600" dirty="0">
                <a:latin typeface="Comic Sans MS" pitchFamily="66" charset="0"/>
              </a:rPr>
              <a:t> delivery file transfer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mekanisme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sejumlah</a:t>
            </a:r>
            <a:r>
              <a:rPr lang="en-US" sz="1600" dirty="0">
                <a:latin typeface="Comic Sans MS" pitchFamily="66" charset="0"/>
              </a:rPr>
              <a:t> file </a:t>
            </a:r>
            <a:r>
              <a:rPr lang="en-US" sz="1600" dirty="0" err="1">
                <a:latin typeface="Comic Sans MS" pitchFamily="66" charset="0"/>
              </a:rPr>
              <a:t>ditransfer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effisien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aman</a:t>
            </a:r>
            <a:r>
              <a:rPr lang="en-US" sz="1600" dirty="0">
                <a:latin typeface="Comic Sans MS" pitchFamily="66" charset="0"/>
              </a:rPr>
              <a:t>.  </a:t>
            </a:r>
            <a:r>
              <a:rPr lang="en-US" sz="1600" dirty="0" err="1">
                <a:latin typeface="Comic Sans MS" pitchFamily="66" charset="0"/>
              </a:rPr>
              <a:t>Jenis</a:t>
            </a:r>
            <a:r>
              <a:rPr lang="en-US" sz="1600" dirty="0">
                <a:latin typeface="Comic Sans MS" pitchFamily="66" charset="0"/>
              </a:rPr>
              <a:t> content </a:t>
            </a:r>
            <a:r>
              <a:rPr lang="en-US" sz="1600" dirty="0" err="1">
                <a:latin typeface="Comic Sans MS" pitchFamily="66" charset="0"/>
              </a:rPr>
              <a:t>dapat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berupa</a:t>
            </a:r>
            <a:r>
              <a:rPr lang="en-US" sz="1600" dirty="0">
                <a:latin typeface="Comic Sans MS" pitchFamily="66" charset="0"/>
              </a:rPr>
              <a:t> news, sports, stock prices, documents </a:t>
            </a:r>
            <a:r>
              <a:rPr lang="en-US" sz="1600" dirty="0" err="1">
                <a:latin typeface="Comic Sans MS" pitchFamily="66" charset="0"/>
              </a:rPr>
              <a:t>dll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6465210" y="2492870"/>
            <a:ext cx="2614083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600" b="1" i="1" dirty="0">
                <a:latin typeface="Comic Sans MS" pitchFamily="66" charset="0"/>
              </a:rPr>
              <a:t>Multicast Service</a:t>
            </a:r>
          </a:p>
          <a:p>
            <a:r>
              <a:rPr lang="en-US" sz="1600" dirty="0" err="1">
                <a:latin typeface="Comic Sans MS" pitchFamily="66" charset="0"/>
              </a:rPr>
              <a:t>layanan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basis media yang </a:t>
            </a:r>
            <a:r>
              <a:rPr lang="en-US" sz="1600" dirty="0" err="1">
                <a:latin typeface="Comic Sans MS" pitchFamily="66" charset="0"/>
              </a:rPr>
              <a:t>memanfaatkan</a:t>
            </a:r>
            <a:r>
              <a:rPr lang="en-US" sz="1600" dirty="0">
                <a:latin typeface="Comic Sans MS" pitchFamily="66" charset="0"/>
              </a:rPr>
              <a:t> effective bandwidth. Content </a:t>
            </a:r>
            <a:r>
              <a:rPr lang="en-US" sz="1600" dirty="0" err="1">
                <a:latin typeface="Comic Sans MS" pitchFamily="66" charset="0"/>
              </a:rPr>
              <a:t>dapat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berupa</a:t>
            </a:r>
            <a:r>
              <a:rPr lang="en-US" sz="1600" dirty="0">
                <a:latin typeface="Comic Sans MS" pitchFamily="66" charset="0"/>
              </a:rPr>
              <a:t> digital audio </a:t>
            </a:r>
            <a:r>
              <a:rPr lang="en-US" sz="1600" dirty="0" err="1">
                <a:latin typeface="Comic Sans MS" pitchFamily="66" charset="0"/>
              </a:rPr>
              <a:t>dan</a:t>
            </a:r>
            <a:r>
              <a:rPr lang="en-US" sz="1600" dirty="0">
                <a:latin typeface="Comic Sans MS" pitchFamily="66" charset="0"/>
              </a:rPr>
              <a:t> video broadcast, news, </a:t>
            </a:r>
            <a:r>
              <a:rPr lang="en-US" sz="1600" dirty="0" err="1">
                <a:latin typeface="Comic Sans MS" pitchFamily="66" charset="0"/>
              </a:rPr>
              <a:t>laporan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keuangan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350838" y="4188651"/>
            <a:ext cx="311970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3238" algn="l"/>
              </a:tabLst>
            </a:pPr>
            <a:r>
              <a:rPr lang="en-US" sz="1600" b="1" i="1" dirty="0">
                <a:latin typeface="Comic Sans MS" pitchFamily="66" charset="0"/>
              </a:rPr>
              <a:t>Voice Solution : </a:t>
            </a:r>
          </a:p>
          <a:p>
            <a:pPr>
              <a:tabLst>
                <a:tab pos="503238" algn="l"/>
              </a:tabLst>
            </a:pPr>
            <a:r>
              <a:rPr lang="en-US" sz="1600" dirty="0" err="1">
                <a:latin typeface="Comic Sans MS" pitchFamily="66" charset="0"/>
              </a:rPr>
              <a:t>Layanan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antar</a:t>
            </a:r>
            <a:r>
              <a:rPr lang="en-US" sz="1600" dirty="0">
                <a:latin typeface="Comic Sans MS" pitchFamily="66" charset="0"/>
              </a:rPr>
              <a:t> remote sites - corporate office </a:t>
            </a:r>
            <a:r>
              <a:rPr lang="en-US" sz="1600" dirty="0" err="1">
                <a:latin typeface="Comic Sans MS" pitchFamily="66" charset="0"/>
              </a:rPr>
              <a:t>pelanggan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dengan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kualitas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suara</a:t>
            </a:r>
            <a:r>
              <a:rPr lang="en-US" sz="1600" dirty="0">
                <a:latin typeface="Comic Sans MS" pitchFamily="66" charset="0"/>
              </a:rPr>
              <a:t> yang </a:t>
            </a:r>
            <a:r>
              <a:rPr lang="en-US" sz="1600" dirty="0" err="1">
                <a:latin typeface="Comic Sans MS" pitchFamily="66" charset="0"/>
              </a:rPr>
              <a:t>baik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untuk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fasilitas</a:t>
            </a:r>
            <a:r>
              <a:rPr lang="en-US" sz="1600" dirty="0">
                <a:latin typeface="Comic Sans MS" pitchFamily="66" charset="0"/>
              </a:rPr>
              <a:t> facsimile, </a:t>
            </a:r>
            <a:r>
              <a:rPr lang="en-US" sz="1600" dirty="0" err="1">
                <a:latin typeface="Comic Sans MS" pitchFamily="66" charset="0"/>
              </a:rPr>
              <a:t>maupun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komunikasi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kepada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jaringan</a:t>
            </a:r>
            <a:r>
              <a:rPr lang="en-US" sz="1600" dirty="0">
                <a:latin typeface="Comic Sans MS" pitchFamily="66" charset="0"/>
              </a:rPr>
              <a:t> public switched telephone network (PSTN) </a:t>
            </a:r>
          </a:p>
        </p:txBody>
      </p:sp>
      <p:sp>
        <p:nvSpPr>
          <p:cNvPr id="50190" name="AutoShape 16"/>
          <p:cNvSpPr>
            <a:spLocks noChangeArrowheads="1"/>
          </p:cNvSpPr>
          <p:nvPr/>
        </p:nvSpPr>
        <p:spPr bwMode="auto">
          <a:xfrm rot="2604517">
            <a:off x="2500578" y="3165675"/>
            <a:ext cx="3745706" cy="691753"/>
          </a:xfrm>
          <a:prstGeom prst="irregularSeal2">
            <a:avLst/>
          </a:prstGeom>
          <a:noFill/>
          <a:ln w="22225" algn="ctr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sz="1400">
              <a:latin typeface="Comic Sans MS" pitchFamily="66" charset="0"/>
            </a:endParaRPr>
          </a:p>
        </p:txBody>
      </p:sp>
      <p:sp>
        <p:nvSpPr>
          <p:cNvPr id="50191" name="Date Placeholder 6"/>
          <p:cNvSpPr txBox="1">
            <a:spLocks noGrp="1"/>
          </p:cNvSpPr>
          <p:nvPr/>
        </p:nvSpPr>
        <p:spPr bwMode="auto">
          <a:xfrm>
            <a:off x="3835135" y="6586539"/>
            <a:ext cx="2311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4F959CA-14BD-4E17-9D83-BB9DE442DD8C}" type="slidenum">
              <a:rPr lang="en-GB" sz="1000">
                <a:solidFill>
                  <a:srgbClr val="FFFFFF"/>
                </a:solidFill>
              </a:rPr>
              <a:pPr algn="ctr"/>
              <a:t>38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419630" y="3281363"/>
            <a:ext cx="6127618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Terima</a:t>
            </a:r>
            <a:r>
              <a:rPr lang="en-US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Kasih</a:t>
            </a:r>
            <a:endParaRPr lang="en-US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8000"/>
                  </a:gs>
                  <a:gs pos="100000">
                    <a:srgbClr val="808000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effectLst>
                <a:outerShdw dist="45791" dir="3378596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71475" y="4483101"/>
            <a:ext cx="67003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Brush Script Std" pitchFamily="50" charset="0"/>
              </a:rPr>
              <a:t>Semoga</a:t>
            </a:r>
            <a:r>
              <a:rPr lang="en-US" sz="4000" dirty="0">
                <a:latin typeface="Brush Script Std" pitchFamily="50" charset="0"/>
              </a:rPr>
              <a:t> </a:t>
            </a:r>
            <a:r>
              <a:rPr lang="en-US" sz="4000" dirty="0" err="1">
                <a:latin typeface="Brush Script Std" pitchFamily="50" charset="0"/>
              </a:rPr>
              <a:t>Bermanfaat</a:t>
            </a:r>
            <a:endParaRPr lang="en-US" sz="4000" dirty="0">
              <a:latin typeface="Brush Script Std" pitchFamily="50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8B06-9FFB-4B37-9DE9-7161BEBEC57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2290762" y="3744913"/>
            <a:ext cx="5111221" cy="55562"/>
            <a:chOff x="1252" y="2359"/>
            <a:chExt cx="2972" cy="35"/>
          </a:xfrm>
        </p:grpSpPr>
        <p:sp>
          <p:nvSpPr>
            <p:cNvPr id="15370" name="Line 1034"/>
            <p:cNvSpPr>
              <a:spLocks noChangeShapeType="1"/>
            </p:cNvSpPr>
            <p:nvPr/>
          </p:nvSpPr>
          <p:spPr bwMode="auto">
            <a:xfrm>
              <a:off x="1252" y="2394"/>
              <a:ext cx="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035"/>
            <p:cNvSpPr>
              <a:spLocks noChangeShapeType="1"/>
            </p:cNvSpPr>
            <p:nvPr/>
          </p:nvSpPr>
          <p:spPr bwMode="auto">
            <a:xfrm>
              <a:off x="3621" y="2359"/>
              <a:ext cx="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531416" y="3379788"/>
            <a:ext cx="2215092" cy="1046162"/>
            <a:chOff x="788" y="1641"/>
            <a:chExt cx="1288" cy="659"/>
          </a:xfrm>
        </p:grpSpPr>
        <p:grpSp>
          <p:nvGrpSpPr>
            <p:cNvPr id="4" name="Group 1037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15374" name="Oval 1038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Oval 1039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Oval 1040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Oval 1041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042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Oval 1043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Oval 1044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Oval 1045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Oval 1046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Oval 1047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Oval 1048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Oval 1049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Oval 1050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Oval 1051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1052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Oval 1053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Oval 1054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Oval 1055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1056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3" name="Text Box 1057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grpSp>
        <p:nvGrpSpPr>
          <p:cNvPr id="5" name="Group 1058"/>
          <p:cNvGrpSpPr>
            <a:grpSpLocks/>
          </p:cNvGrpSpPr>
          <p:nvPr/>
        </p:nvGrpSpPr>
        <p:grpSpPr bwMode="auto">
          <a:xfrm>
            <a:off x="3186775" y="2913064"/>
            <a:ext cx="3572007" cy="1978025"/>
            <a:chOff x="2356" y="1527"/>
            <a:chExt cx="1464" cy="825"/>
          </a:xfrm>
        </p:grpSpPr>
        <p:grpSp>
          <p:nvGrpSpPr>
            <p:cNvPr id="6" name="Group 1059"/>
            <p:cNvGrpSpPr>
              <a:grpSpLocks/>
            </p:cNvGrpSpPr>
            <p:nvPr/>
          </p:nvGrpSpPr>
          <p:grpSpPr bwMode="auto">
            <a:xfrm>
              <a:off x="2356" y="1527"/>
              <a:ext cx="1330" cy="825"/>
              <a:chOff x="1326" y="561"/>
              <a:chExt cx="2528" cy="1089"/>
            </a:xfrm>
          </p:grpSpPr>
          <p:sp>
            <p:nvSpPr>
              <p:cNvPr id="15396" name="Oval 1060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Oval 1061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Oval 1062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Oval 1063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1064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Oval 1065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Oval 1066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Oval 1067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Oval 1068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Oval 1069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Oval 1070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Oval 1071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Oval 1072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Oval 1073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Oval 1074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Oval 1075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Oval 1076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Oval 1077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1078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5" name="Text Box 1079"/>
            <p:cNvSpPr txBox="1">
              <a:spLocks noChangeArrowheads="1"/>
            </p:cNvSpPr>
            <p:nvPr/>
          </p:nvSpPr>
          <p:spPr bwMode="auto">
            <a:xfrm>
              <a:off x="2377" y="1814"/>
              <a:ext cx="1443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45000"/>
                </a:lnSpc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Long Dist. / Intl. </a:t>
              </a:r>
            </a:p>
            <a:p>
              <a:pPr algn="ctr">
                <a:lnSpc>
                  <a:spcPct val="45000"/>
                </a:lnSpc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Network</a:t>
              </a:r>
            </a:p>
          </p:txBody>
        </p:sp>
      </p:grpSp>
      <p:sp>
        <p:nvSpPr>
          <p:cNvPr id="15416" name="Line 1080"/>
          <p:cNvSpPr>
            <a:spLocks noChangeShapeType="1"/>
          </p:cNvSpPr>
          <p:nvPr/>
        </p:nvSpPr>
        <p:spPr bwMode="auto">
          <a:xfrm flipH="1">
            <a:off x="2732750" y="1200150"/>
            <a:ext cx="29236" cy="4349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17" name="Line 1081"/>
          <p:cNvSpPr>
            <a:spLocks noChangeShapeType="1"/>
          </p:cNvSpPr>
          <p:nvPr/>
        </p:nvSpPr>
        <p:spPr bwMode="auto">
          <a:xfrm flipH="1">
            <a:off x="7166372" y="1227138"/>
            <a:ext cx="27517" cy="43624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418" name="Picture 1082" descr="FAX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807" y="927101"/>
            <a:ext cx="810022" cy="665163"/>
          </a:xfrm>
          <a:prstGeom prst="rect">
            <a:avLst/>
          </a:prstGeom>
          <a:noFill/>
        </p:spPr>
      </p:pic>
      <p:pic>
        <p:nvPicPr>
          <p:cNvPr id="15419" name="Picture 1083" descr="HOST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6671" y="5367339"/>
            <a:ext cx="660400" cy="714375"/>
          </a:xfrm>
          <a:prstGeom prst="rect">
            <a:avLst/>
          </a:prstGeom>
          <a:noFill/>
        </p:spPr>
      </p:pic>
      <p:grpSp>
        <p:nvGrpSpPr>
          <p:cNvPr id="7" name="Group 1084"/>
          <p:cNvGrpSpPr>
            <a:grpSpLocks noChangeAspect="1"/>
          </p:cNvGrpSpPr>
          <p:nvPr/>
        </p:nvGrpSpPr>
        <p:grpSpPr bwMode="auto">
          <a:xfrm>
            <a:off x="357717" y="1930400"/>
            <a:ext cx="854737" cy="960438"/>
            <a:chOff x="1708" y="3171"/>
            <a:chExt cx="497" cy="605"/>
          </a:xfrm>
        </p:grpSpPr>
        <p:sp>
          <p:nvSpPr>
            <p:cNvPr id="15421" name="AutoShape 1085"/>
            <p:cNvSpPr>
              <a:spLocks noChangeAspect="1" noChangeArrowheads="1" noTextEdit="1"/>
            </p:cNvSpPr>
            <p:nvPr/>
          </p:nvSpPr>
          <p:spPr bwMode="auto">
            <a:xfrm>
              <a:off x="1708" y="3171"/>
              <a:ext cx="497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1086"/>
            <p:cNvSpPr>
              <a:spLocks/>
            </p:cNvSpPr>
            <p:nvPr/>
          </p:nvSpPr>
          <p:spPr bwMode="auto">
            <a:xfrm>
              <a:off x="1800" y="3186"/>
              <a:ext cx="353" cy="524"/>
            </a:xfrm>
            <a:custGeom>
              <a:avLst/>
              <a:gdLst/>
              <a:ahLst/>
              <a:cxnLst>
                <a:cxn ang="0">
                  <a:pos x="245" y="986"/>
                </a:cxn>
                <a:cxn ang="0">
                  <a:pos x="295" y="996"/>
                </a:cxn>
                <a:cxn ang="0">
                  <a:pos x="395" y="780"/>
                </a:cxn>
                <a:cxn ang="0">
                  <a:pos x="552" y="444"/>
                </a:cxn>
                <a:cxn ang="0">
                  <a:pos x="788" y="460"/>
                </a:cxn>
                <a:cxn ang="0">
                  <a:pos x="818" y="408"/>
                </a:cxn>
                <a:cxn ang="0">
                  <a:pos x="888" y="392"/>
                </a:cxn>
                <a:cxn ang="0">
                  <a:pos x="912" y="349"/>
                </a:cxn>
                <a:cxn ang="0">
                  <a:pos x="1015" y="0"/>
                </a:cxn>
                <a:cxn ang="0">
                  <a:pos x="1057" y="2"/>
                </a:cxn>
                <a:cxn ang="0">
                  <a:pos x="1057" y="23"/>
                </a:cxn>
                <a:cxn ang="0">
                  <a:pos x="1039" y="40"/>
                </a:cxn>
                <a:cxn ang="0">
                  <a:pos x="944" y="420"/>
                </a:cxn>
                <a:cxn ang="0">
                  <a:pos x="937" y="508"/>
                </a:cxn>
                <a:cxn ang="0">
                  <a:pos x="896" y="721"/>
                </a:cxn>
                <a:cxn ang="0">
                  <a:pos x="946" y="696"/>
                </a:cxn>
                <a:cxn ang="0">
                  <a:pos x="906" y="1174"/>
                </a:cxn>
                <a:cxn ang="0">
                  <a:pos x="705" y="1216"/>
                </a:cxn>
                <a:cxn ang="0">
                  <a:pos x="672" y="1381"/>
                </a:cxn>
                <a:cxn ang="0">
                  <a:pos x="608" y="1565"/>
                </a:cxn>
                <a:cxn ang="0">
                  <a:pos x="600" y="1573"/>
                </a:cxn>
                <a:cxn ang="0">
                  <a:pos x="557" y="1561"/>
                </a:cxn>
                <a:cxn ang="0">
                  <a:pos x="498" y="1521"/>
                </a:cxn>
                <a:cxn ang="0">
                  <a:pos x="145" y="1414"/>
                </a:cxn>
                <a:cxn ang="0">
                  <a:pos x="107" y="1394"/>
                </a:cxn>
                <a:cxn ang="0">
                  <a:pos x="76" y="1380"/>
                </a:cxn>
                <a:cxn ang="0">
                  <a:pos x="68" y="1389"/>
                </a:cxn>
                <a:cxn ang="0">
                  <a:pos x="0" y="1374"/>
                </a:cxn>
                <a:cxn ang="0">
                  <a:pos x="3" y="1204"/>
                </a:cxn>
                <a:cxn ang="0">
                  <a:pos x="75" y="1100"/>
                </a:cxn>
                <a:cxn ang="0">
                  <a:pos x="168" y="1056"/>
                </a:cxn>
                <a:cxn ang="0">
                  <a:pos x="225" y="1006"/>
                </a:cxn>
                <a:cxn ang="0">
                  <a:pos x="245" y="986"/>
                </a:cxn>
                <a:cxn ang="0">
                  <a:pos x="245" y="986"/>
                </a:cxn>
              </a:cxnLst>
              <a:rect l="0" t="0" r="r" b="b"/>
              <a:pathLst>
                <a:path w="1057" h="1573">
                  <a:moveTo>
                    <a:pt x="245" y="986"/>
                  </a:moveTo>
                  <a:lnTo>
                    <a:pt x="295" y="996"/>
                  </a:lnTo>
                  <a:lnTo>
                    <a:pt x="395" y="780"/>
                  </a:lnTo>
                  <a:lnTo>
                    <a:pt x="552" y="444"/>
                  </a:lnTo>
                  <a:lnTo>
                    <a:pt x="788" y="460"/>
                  </a:lnTo>
                  <a:lnTo>
                    <a:pt x="818" y="408"/>
                  </a:lnTo>
                  <a:lnTo>
                    <a:pt x="888" y="392"/>
                  </a:lnTo>
                  <a:lnTo>
                    <a:pt x="912" y="349"/>
                  </a:lnTo>
                  <a:lnTo>
                    <a:pt x="1015" y="0"/>
                  </a:lnTo>
                  <a:lnTo>
                    <a:pt x="1057" y="2"/>
                  </a:lnTo>
                  <a:lnTo>
                    <a:pt x="1057" y="23"/>
                  </a:lnTo>
                  <a:lnTo>
                    <a:pt x="1039" y="40"/>
                  </a:lnTo>
                  <a:lnTo>
                    <a:pt x="944" y="420"/>
                  </a:lnTo>
                  <a:lnTo>
                    <a:pt x="937" y="508"/>
                  </a:lnTo>
                  <a:lnTo>
                    <a:pt x="896" y="721"/>
                  </a:lnTo>
                  <a:lnTo>
                    <a:pt x="946" y="696"/>
                  </a:lnTo>
                  <a:lnTo>
                    <a:pt x="906" y="1174"/>
                  </a:lnTo>
                  <a:lnTo>
                    <a:pt x="705" y="1216"/>
                  </a:lnTo>
                  <a:lnTo>
                    <a:pt x="672" y="1381"/>
                  </a:lnTo>
                  <a:lnTo>
                    <a:pt x="608" y="1565"/>
                  </a:lnTo>
                  <a:lnTo>
                    <a:pt x="600" y="1573"/>
                  </a:lnTo>
                  <a:lnTo>
                    <a:pt x="557" y="1561"/>
                  </a:lnTo>
                  <a:lnTo>
                    <a:pt x="498" y="1521"/>
                  </a:lnTo>
                  <a:lnTo>
                    <a:pt x="145" y="1414"/>
                  </a:lnTo>
                  <a:lnTo>
                    <a:pt x="107" y="1394"/>
                  </a:lnTo>
                  <a:lnTo>
                    <a:pt x="76" y="1380"/>
                  </a:lnTo>
                  <a:lnTo>
                    <a:pt x="68" y="1389"/>
                  </a:lnTo>
                  <a:lnTo>
                    <a:pt x="0" y="1374"/>
                  </a:lnTo>
                  <a:lnTo>
                    <a:pt x="3" y="1204"/>
                  </a:lnTo>
                  <a:lnTo>
                    <a:pt x="75" y="1100"/>
                  </a:lnTo>
                  <a:lnTo>
                    <a:pt x="168" y="1056"/>
                  </a:lnTo>
                  <a:lnTo>
                    <a:pt x="225" y="1006"/>
                  </a:lnTo>
                  <a:lnTo>
                    <a:pt x="245" y="986"/>
                  </a:lnTo>
                  <a:lnTo>
                    <a:pt x="245" y="9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1087"/>
            <p:cNvSpPr>
              <a:spLocks/>
            </p:cNvSpPr>
            <p:nvPr/>
          </p:nvSpPr>
          <p:spPr bwMode="auto">
            <a:xfrm>
              <a:off x="2005" y="3402"/>
              <a:ext cx="65" cy="45"/>
            </a:xfrm>
            <a:custGeom>
              <a:avLst/>
              <a:gdLst/>
              <a:ahLst/>
              <a:cxnLst>
                <a:cxn ang="0">
                  <a:pos x="97" y="120"/>
                </a:cxn>
                <a:cxn ang="0">
                  <a:pos x="96" y="120"/>
                </a:cxn>
                <a:cxn ang="0">
                  <a:pos x="95" y="118"/>
                </a:cxn>
                <a:cxn ang="0">
                  <a:pos x="92" y="117"/>
                </a:cxn>
                <a:cxn ang="0">
                  <a:pos x="88" y="116"/>
                </a:cxn>
                <a:cxn ang="0">
                  <a:pos x="84" y="113"/>
                </a:cxn>
                <a:cxn ang="0">
                  <a:pos x="79" y="112"/>
                </a:cxn>
                <a:cxn ang="0">
                  <a:pos x="75" y="110"/>
                </a:cxn>
                <a:cxn ang="0">
                  <a:pos x="72" y="109"/>
                </a:cxn>
                <a:cxn ang="0">
                  <a:pos x="69" y="109"/>
                </a:cxn>
                <a:cxn ang="0">
                  <a:pos x="67" y="108"/>
                </a:cxn>
                <a:cxn ang="0">
                  <a:pos x="63" y="106"/>
                </a:cxn>
                <a:cxn ang="0">
                  <a:pos x="59" y="105"/>
                </a:cxn>
                <a:cxn ang="0">
                  <a:pos x="55" y="104"/>
                </a:cxn>
                <a:cxn ang="0">
                  <a:pos x="51" y="102"/>
                </a:cxn>
                <a:cxn ang="0">
                  <a:pos x="47" y="101"/>
                </a:cxn>
                <a:cxn ang="0">
                  <a:pos x="43" y="100"/>
                </a:cxn>
                <a:cxn ang="0">
                  <a:pos x="39" y="98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27" y="94"/>
                </a:cxn>
                <a:cxn ang="0">
                  <a:pos x="21" y="93"/>
                </a:cxn>
                <a:cxn ang="0">
                  <a:pos x="17" y="93"/>
                </a:cxn>
                <a:cxn ang="0">
                  <a:pos x="13" y="92"/>
                </a:cxn>
                <a:cxn ang="0">
                  <a:pos x="8" y="92"/>
                </a:cxn>
                <a:cxn ang="0">
                  <a:pos x="4" y="90"/>
                </a:cxn>
                <a:cxn ang="0">
                  <a:pos x="0" y="90"/>
                </a:cxn>
                <a:cxn ang="0">
                  <a:pos x="11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33" y="34"/>
                </a:cxn>
                <a:cxn ang="0">
                  <a:pos x="36" y="33"/>
                </a:cxn>
                <a:cxn ang="0">
                  <a:pos x="39" y="32"/>
                </a:cxn>
                <a:cxn ang="0">
                  <a:pos x="41" y="30"/>
                </a:cxn>
                <a:cxn ang="0">
                  <a:pos x="44" y="29"/>
                </a:cxn>
                <a:cxn ang="0">
                  <a:pos x="48" y="28"/>
                </a:cxn>
                <a:cxn ang="0">
                  <a:pos x="51" y="26"/>
                </a:cxn>
                <a:cxn ang="0">
                  <a:pos x="53" y="25"/>
                </a:cxn>
                <a:cxn ang="0">
                  <a:pos x="57" y="22"/>
                </a:cxn>
                <a:cxn ang="0">
                  <a:pos x="60" y="21"/>
                </a:cxn>
                <a:cxn ang="0">
                  <a:pos x="63" y="18"/>
                </a:cxn>
                <a:cxn ang="0">
                  <a:pos x="67" y="17"/>
                </a:cxn>
                <a:cxn ang="0">
                  <a:pos x="69" y="14"/>
                </a:cxn>
                <a:cxn ang="0">
                  <a:pos x="72" y="12"/>
                </a:cxn>
                <a:cxn ang="0">
                  <a:pos x="75" y="9"/>
                </a:cxn>
                <a:cxn ang="0">
                  <a:pos x="77" y="6"/>
                </a:cxn>
                <a:cxn ang="0">
                  <a:pos x="80" y="4"/>
                </a:cxn>
                <a:cxn ang="0">
                  <a:pos x="84" y="0"/>
                </a:cxn>
                <a:cxn ang="0">
                  <a:pos x="196" y="65"/>
                </a:cxn>
                <a:cxn ang="0">
                  <a:pos x="172" y="136"/>
                </a:cxn>
                <a:cxn ang="0">
                  <a:pos x="97" y="120"/>
                </a:cxn>
                <a:cxn ang="0">
                  <a:pos x="97" y="120"/>
                </a:cxn>
              </a:cxnLst>
              <a:rect l="0" t="0" r="r" b="b"/>
              <a:pathLst>
                <a:path w="196" h="136">
                  <a:moveTo>
                    <a:pt x="97" y="120"/>
                  </a:moveTo>
                  <a:lnTo>
                    <a:pt x="96" y="120"/>
                  </a:lnTo>
                  <a:lnTo>
                    <a:pt x="95" y="118"/>
                  </a:lnTo>
                  <a:lnTo>
                    <a:pt x="92" y="117"/>
                  </a:lnTo>
                  <a:lnTo>
                    <a:pt x="88" y="116"/>
                  </a:lnTo>
                  <a:lnTo>
                    <a:pt x="84" y="113"/>
                  </a:lnTo>
                  <a:lnTo>
                    <a:pt x="79" y="112"/>
                  </a:lnTo>
                  <a:lnTo>
                    <a:pt x="75" y="110"/>
                  </a:lnTo>
                  <a:lnTo>
                    <a:pt x="72" y="109"/>
                  </a:lnTo>
                  <a:lnTo>
                    <a:pt x="69" y="109"/>
                  </a:lnTo>
                  <a:lnTo>
                    <a:pt x="67" y="108"/>
                  </a:lnTo>
                  <a:lnTo>
                    <a:pt x="63" y="106"/>
                  </a:lnTo>
                  <a:lnTo>
                    <a:pt x="59" y="105"/>
                  </a:lnTo>
                  <a:lnTo>
                    <a:pt x="55" y="104"/>
                  </a:lnTo>
                  <a:lnTo>
                    <a:pt x="51" y="102"/>
                  </a:lnTo>
                  <a:lnTo>
                    <a:pt x="47" y="101"/>
                  </a:lnTo>
                  <a:lnTo>
                    <a:pt x="43" y="100"/>
                  </a:lnTo>
                  <a:lnTo>
                    <a:pt x="39" y="98"/>
                  </a:lnTo>
                  <a:lnTo>
                    <a:pt x="35" y="97"/>
                  </a:lnTo>
                  <a:lnTo>
                    <a:pt x="31" y="96"/>
                  </a:lnTo>
                  <a:lnTo>
                    <a:pt x="27" y="94"/>
                  </a:lnTo>
                  <a:lnTo>
                    <a:pt x="21" y="93"/>
                  </a:lnTo>
                  <a:lnTo>
                    <a:pt x="17" y="93"/>
                  </a:lnTo>
                  <a:lnTo>
                    <a:pt x="13" y="92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3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18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2"/>
                  </a:lnTo>
                  <a:lnTo>
                    <a:pt x="75" y="9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4" y="0"/>
                  </a:lnTo>
                  <a:lnTo>
                    <a:pt x="196" y="65"/>
                  </a:lnTo>
                  <a:lnTo>
                    <a:pt x="172" y="136"/>
                  </a:lnTo>
                  <a:lnTo>
                    <a:pt x="97" y="120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1088"/>
            <p:cNvSpPr>
              <a:spLocks/>
            </p:cNvSpPr>
            <p:nvPr/>
          </p:nvSpPr>
          <p:spPr bwMode="auto">
            <a:xfrm>
              <a:off x="1956" y="3450"/>
              <a:ext cx="25" cy="1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73" y="12"/>
                </a:cxn>
                <a:cxn ang="0">
                  <a:pos x="61" y="49"/>
                </a:cxn>
                <a:cxn ang="0">
                  <a:pos x="60" y="49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3" y="48"/>
                </a:cxn>
                <a:cxn ang="0">
                  <a:pos x="50" y="48"/>
                </a:cxn>
                <a:cxn ang="0">
                  <a:pos x="46" y="48"/>
                </a:cxn>
                <a:cxn ang="0">
                  <a:pos x="41" y="47"/>
                </a:cxn>
                <a:cxn ang="0">
                  <a:pos x="37" y="47"/>
                </a:cxn>
                <a:cxn ang="0">
                  <a:pos x="32" y="45"/>
                </a:cxn>
                <a:cxn ang="0">
                  <a:pos x="26" y="45"/>
                </a:cxn>
                <a:cxn ang="0">
                  <a:pos x="21" y="44"/>
                </a:cxn>
                <a:cxn ang="0">
                  <a:pos x="17" y="44"/>
                </a:cxn>
                <a:cxn ang="0">
                  <a:pos x="12" y="44"/>
                </a:cxn>
                <a:cxn ang="0">
                  <a:pos x="8" y="4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16" y="19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73" h="49">
                  <a:moveTo>
                    <a:pt x="26" y="0"/>
                  </a:moveTo>
                  <a:lnTo>
                    <a:pt x="73" y="12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1" y="47"/>
                  </a:lnTo>
                  <a:lnTo>
                    <a:pt x="37" y="47"/>
                  </a:lnTo>
                  <a:lnTo>
                    <a:pt x="32" y="45"/>
                  </a:lnTo>
                  <a:lnTo>
                    <a:pt x="26" y="45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16" y="1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1089"/>
            <p:cNvSpPr>
              <a:spLocks/>
            </p:cNvSpPr>
            <p:nvPr/>
          </p:nvSpPr>
          <p:spPr bwMode="auto">
            <a:xfrm>
              <a:off x="1865" y="3315"/>
              <a:ext cx="225" cy="328"/>
            </a:xfrm>
            <a:custGeom>
              <a:avLst/>
              <a:gdLst/>
              <a:ahLst/>
              <a:cxnLst>
                <a:cxn ang="0">
                  <a:pos x="374" y="464"/>
                </a:cxn>
                <a:cxn ang="0">
                  <a:pos x="431" y="485"/>
                </a:cxn>
                <a:cxn ang="0">
                  <a:pos x="465" y="546"/>
                </a:cxn>
                <a:cxn ang="0">
                  <a:pos x="451" y="606"/>
                </a:cxn>
                <a:cxn ang="0">
                  <a:pos x="429" y="667"/>
                </a:cxn>
                <a:cxn ang="0">
                  <a:pos x="409" y="718"/>
                </a:cxn>
                <a:cxn ang="0">
                  <a:pos x="381" y="783"/>
                </a:cxn>
                <a:cxn ang="0">
                  <a:pos x="347" y="850"/>
                </a:cxn>
                <a:cxn ang="0">
                  <a:pos x="299" y="878"/>
                </a:cxn>
                <a:cxn ang="0">
                  <a:pos x="234" y="863"/>
                </a:cxn>
                <a:cxn ang="0">
                  <a:pos x="170" y="842"/>
                </a:cxn>
                <a:cxn ang="0">
                  <a:pos x="106" y="819"/>
                </a:cxn>
                <a:cxn ang="0">
                  <a:pos x="68" y="770"/>
                </a:cxn>
                <a:cxn ang="0">
                  <a:pos x="86" y="709"/>
                </a:cxn>
                <a:cxn ang="0">
                  <a:pos x="109" y="647"/>
                </a:cxn>
                <a:cxn ang="0">
                  <a:pos x="129" y="593"/>
                </a:cxn>
                <a:cxn ang="0">
                  <a:pos x="157" y="523"/>
                </a:cxn>
                <a:cxn ang="0">
                  <a:pos x="190" y="468"/>
                </a:cxn>
                <a:cxn ang="0">
                  <a:pos x="245" y="449"/>
                </a:cxn>
                <a:cxn ang="0">
                  <a:pos x="314" y="406"/>
                </a:cxn>
                <a:cxn ang="0">
                  <a:pos x="260" y="389"/>
                </a:cxn>
                <a:cxn ang="0">
                  <a:pos x="258" y="329"/>
                </a:cxn>
                <a:cxn ang="0">
                  <a:pos x="313" y="321"/>
                </a:cxn>
                <a:cxn ang="0">
                  <a:pos x="366" y="334"/>
                </a:cxn>
                <a:cxn ang="0">
                  <a:pos x="437" y="353"/>
                </a:cxn>
                <a:cxn ang="0">
                  <a:pos x="389" y="297"/>
                </a:cxn>
                <a:cxn ang="0">
                  <a:pos x="335" y="266"/>
                </a:cxn>
                <a:cxn ang="0">
                  <a:pos x="318" y="194"/>
                </a:cxn>
                <a:cxn ang="0">
                  <a:pos x="347" y="128"/>
                </a:cxn>
                <a:cxn ang="0">
                  <a:pos x="418" y="92"/>
                </a:cxn>
                <a:cxn ang="0">
                  <a:pos x="477" y="97"/>
                </a:cxn>
                <a:cxn ang="0">
                  <a:pos x="526" y="140"/>
                </a:cxn>
                <a:cxn ang="0">
                  <a:pos x="523" y="210"/>
                </a:cxn>
                <a:cxn ang="0">
                  <a:pos x="493" y="278"/>
                </a:cxn>
                <a:cxn ang="0">
                  <a:pos x="619" y="312"/>
                </a:cxn>
                <a:cxn ang="0">
                  <a:pos x="649" y="224"/>
                </a:cxn>
                <a:cxn ang="0">
                  <a:pos x="671" y="140"/>
                </a:cxn>
                <a:cxn ang="0">
                  <a:pos x="643" y="85"/>
                </a:cxn>
                <a:cxn ang="0">
                  <a:pos x="558" y="45"/>
                </a:cxn>
                <a:cxn ang="0">
                  <a:pos x="461" y="10"/>
                </a:cxn>
                <a:cxn ang="0">
                  <a:pos x="391" y="0"/>
                </a:cxn>
                <a:cxn ang="0">
                  <a:pos x="315" y="14"/>
                </a:cxn>
                <a:cxn ang="0">
                  <a:pos x="264" y="82"/>
                </a:cxn>
                <a:cxn ang="0">
                  <a:pos x="188" y="277"/>
                </a:cxn>
                <a:cxn ang="0">
                  <a:pos x="98" y="522"/>
                </a:cxn>
                <a:cxn ang="0">
                  <a:pos x="46" y="673"/>
                </a:cxn>
                <a:cxn ang="0">
                  <a:pos x="28" y="718"/>
                </a:cxn>
                <a:cxn ang="0">
                  <a:pos x="5" y="790"/>
                </a:cxn>
                <a:cxn ang="0">
                  <a:pos x="2" y="861"/>
                </a:cxn>
                <a:cxn ang="0">
                  <a:pos x="54" y="903"/>
                </a:cxn>
                <a:cxn ang="0">
                  <a:pos x="138" y="938"/>
                </a:cxn>
                <a:cxn ang="0">
                  <a:pos x="217" y="965"/>
                </a:cxn>
                <a:cxn ang="0">
                  <a:pos x="268" y="979"/>
                </a:cxn>
                <a:cxn ang="0">
                  <a:pos x="337" y="981"/>
                </a:cxn>
                <a:cxn ang="0">
                  <a:pos x="395" y="926"/>
                </a:cxn>
                <a:cxn ang="0">
                  <a:pos x="430" y="857"/>
                </a:cxn>
                <a:cxn ang="0">
                  <a:pos x="455" y="791"/>
                </a:cxn>
                <a:cxn ang="0">
                  <a:pos x="522" y="388"/>
                </a:cxn>
                <a:cxn ang="0">
                  <a:pos x="490" y="449"/>
                </a:cxn>
                <a:cxn ang="0">
                  <a:pos x="437" y="440"/>
                </a:cxn>
                <a:cxn ang="0">
                  <a:pos x="377" y="425"/>
                </a:cxn>
              </a:cxnLst>
              <a:rect l="0" t="0" r="r" b="b"/>
              <a:pathLst>
                <a:path w="674" h="983">
                  <a:moveTo>
                    <a:pt x="321" y="453"/>
                  </a:moveTo>
                  <a:lnTo>
                    <a:pt x="322" y="453"/>
                  </a:lnTo>
                  <a:lnTo>
                    <a:pt x="326" y="453"/>
                  </a:lnTo>
                  <a:lnTo>
                    <a:pt x="330" y="453"/>
                  </a:lnTo>
                  <a:lnTo>
                    <a:pt x="334" y="454"/>
                  </a:lnTo>
                  <a:lnTo>
                    <a:pt x="338" y="454"/>
                  </a:lnTo>
                  <a:lnTo>
                    <a:pt x="342" y="457"/>
                  </a:lnTo>
                  <a:lnTo>
                    <a:pt x="345" y="457"/>
                  </a:lnTo>
                  <a:lnTo>
                    <a:pt x="347" y="457"/>
                  </a:lnTo>
                  <a:lnTo>
                    <a:pt x="350" y="457"/>
                  </a:lnTo>
                  <a:lnTo>
                    <a:pt x="353" y="458"/>
                  </a:lnTo>
                  <a:lnTo>
                    <a:pt x="355" y="458"/>
                  </a:lnTo>
                  <a:lnTo>
                    <a:pt x="358" y="460"/>
                  </a:lnTo>
                  <a:lnTo>
                    <a:pt x="361" y="460"/>
                  </a:lnTo>
                  <a:lnTo>
                    <a:pt x="365" y="461"/>
                  </a:lnTo>
                  <a:lnTo>
                    <a:pt x="367" y="461"/>
                  </a:lnTo>
                  <a:lnTo>
                    <a:pt x="370" y="462"/>
                  </a:lnTo>
                  <a:lnTo>
                    <a:pt x="374" y="464"/>
                  </a:lnTo>
                  <a:lnTo>
                    <a:pt x="377" y="464"/>
                  </a:lnTo>
                  <a:lnTo>
                    <a:pt x="381" y="465"/>
                  </a:lnTo>
                  <a:lnTo>
                    <a:pt x="383" y="466"/>
                  </a:lnTo>
                  <a:lnTo>
                    <a:pt x="387" y="468"/>
                  </a:lnTo>
                  <a:lnTo>
                    <a:pt x="390" y="469"/>
                  </a:lnTo>
                  <a:lnTo>
                    <a:pt x="394" y="469"/>
                  </a:lnTo>
                  <a:lnTo>
                    <a:pt x="397" y="470"/>
                  </a:lnTo>
                  <a:lnTo>
                    <a:pt x="399" y="472"/>
                  </a:lnTo>
                  <a:lnTo>
                    <a:pt x="403" y="473"/>
                  </a:lnTo>
                  <a:lnTo>
                    <a:pt x="406" y="473"/>
                  </a:lnTo>
                  <a:lnTo>
                    <a:pt x="409" y="476"/>
                  </a:lnTo>
                  <a:lnTo>
                    <a:pt x="413" y="477"/>
                  </a:lnTo>
                  <a:lnTo>
                    <a:pt x="415" y="478"/>
                  </a:lnTo>
                  <a:lnTo>
                    <a:pt x="419" y="479"/>
                  </a:lnTo>
                  <a:lnTo>
                    <a:pt x="422" y="481"/>
                  </a:lnTo>
                  <a:lnTo>
                    <a:pt x="425" y="482"/>
                  </a:lnTo>
                  <a:lnTo>
                    <a:pt x="427" y="483"/>
                  </a:lnTo>
                  <a:lnTo>
                    <a:pt x="431" y="485"/>
                  </a:lnTo>
                  <a:lnTo>
                    <a:pt x="434" y="487"/>
                  </a:lnTo>
                  <a:lnTo>
                    <a:pt x="437" y="489"/>
                  </a:lnTo>
                  <a:lnTo>
                    <a:pt x="439" y="491"/>
                  </a:lnTo>
                  <a:lnTo>
                    <a:pt x="445" y="494"/>
                  </a:lnTo>
                  <a:lnTo>
                    <a:pt x="449" y="498"/>
                  </a:lnTo>
                  <a:lnTo>
                    <a:pt x="453" y="503"/>
                  </a:lnTo>
                  <a:lnTo>
                    <a:pt x="457" y="507"/>
                  </a:lnTo>
                  <a:lnTo>
                    <a:pt x="459" y="511"/>
                  </a:lnTo>
                  <a:lnTo>
                    <a:pt x="462" y="517"/>
                  </a:lnTo>
                  <a:lnTo>
                    <a:pt x="462" y="518"/>
                  </a:lnTo>
                  <a:lnTo>
                    <a:pt x="463" y="521"/>
                  </a:lnTo>
                  <a:lnTo>
                    <a:pt x="465" y="523"/>
                  </a:lnTo>
                  <a:lnTo>
                    <a:pt x="465" y="527"/>
                  </a:lnTo>
                  <a:lnTo>
                    <a:pt x="465" y="531"/>
                  </a:lnTo>
                  <a:lnTo>
                    <a:pt x="465" y="537"/>
                  </a:lnTo>
                  <a:lnTo>
                    <a:pt x="465" y="541"/>
                  </a:lnTo>
                  <a:lnTo>
                    <a:pt x="465" y="543"/>
                  </a:lnTo>
                  <a:lnTo>
                    <a:pt x="465" y="546"/>
                  </a:lnTo>
                  <a:lnTo>
                    <a:pt x="465" y="550"/>
                  </a:lnTo>
                  <a:lnTo>
                    <a:pt x="463" y="553"/>
                  </a:lnTo>
                  <a:lnTo>
                    <a:pt x="463" y="555"/>
                  </a:lnTo>
                  <a:lnTo>
                    <a:pt x="462" y="559"/>
                  </a:lnTo>
                  <a:lnTo>
                    <a:pt x="462" y="562"/>
                  </a:lnTo>
                  <a:lnTo>
                    <a:pt x="462" y="565"/>
                  </a:lnTo>
                  <a:lnTo>
                    <a:pt x="461" y="569"/>
                  </a:lnTo>
                  <a:lnTo>
                    <a:pt x="461" y="573"/>
                  </a:lnTo>
                  <a:lnTo>
                    <a:pt x="461" y="577"/>
                  </a:lnTo>
                  <a:lnTo>
                    <a:pt x="459" y="579"/>
                  </a:lnTo>
                  <a:lnTo>
                    <a:pt x="458" y="582"/>
                  </a:lnTo>
                  <a:lnTo>
                    <a:pt x="457" y="586"/>
                  </a:lnTo>
                  <a:lnTo>
                    <a:pt x="457" y="590"/>
                  </a:lnTo>
                  <a:lnTo>
                    <a:pt x="455" y="593"/>
                  </a:lnTo>
                  <a:lnTo>
                    <a:pt x="455" y="595"/>
                  </a:lnTo>
                  <a:lnTo>
                    <a:pt x="453" y="599"/>
                  </a:lnTo>
                  <a:lnTo>
                    <a:pt x="453" y="602"/>
                  </a:lnTo>
                  <a:lnTo>
                    <a:pt x="451" y="606"/>
                  </a:lnTo>
                  <a:lnTo>
                    <a:pt x="450" y="609"/>
                  </a:lnTo>
                  <a:lnTo>
                    <a:pt x="449" y="613"/>
                  </a:lnTo>
                  <a:lnTo>
                    <a:pt x="449" y="615"/>
                  </a:lnTo>
                  <a:lnTo>
                    <a:pt x="447" y="619"/>
                  </a:lnTo>
                  <a:lnTo>
                    <a:pt x="446" y="623"/>
                  </a:lnTo>
                  <a:lnTo>
                    <a:pt x="446" y="626"/>
                  </a:lnTo>
                  <a:lnTo>
                    <a:pt x="445" y="630"/>
                  </a:lnTo>
                  <a:lnTo>
                    <a:pt x="443" y="633"/>
                  </a:lnTo>
                  <a:lnTo>
                    <a:pt x="442" y="635"/>
                  </a:lnTo>
                  <a:lnTo>
                    <a:pt x="441" y="638"/>
                  </a:lnTo>
                  <a:lnTo>
                    <a:pt x="439" y="642"/>
                  </a:lnTo>
                  <a:lnTo>
                    <a:pt x="438" y="645"/>
                  </a:lnTo>
                  <a:lnTo>
                    <a:pt x="437" y="647"/>
                  </a:lnTo>
                  <a:lnTo>
                    <a:pt x="437" y="650"/>
                  </a:lnTo>
                  <a:lnTo>
                    <a:pt x="435" y="653"/>
                  </a:lnTo>
                  <a:lnTo>
                    <a:pt x="433" y="658"/>
                  </a:lnTo>
                  <a:lnTo>
                    <a:pt x="431" y="663"/>
                  </a:lnTo>
                  <a:lnTo>
                    <a:pt x="429" y="667"/>
                  </a:lnTo>
                  <a:lnTo>
                    <a:pt x="427" y="673"/>
                  </a:lnTo>
                  <a:lnTo>
                    <a:pt x="426" y="677"/>
                  </a:lnTo>
                  <a:lnTo>
                    <a:pt x="425" y="681"/>
                  </a:lnTo>
                  <a:lnTo>
                    <a:pt x="423" y="683"/>
                  </a:lnTo>
                  <a:lnTo>
                    <a:pt x="422" y="686"/>
                  </a:lnTo>
                  <a:lnTo>
                    <a:pt x="419" y="690"/>
                  </a:lnTo>
                  <a:lnTo>
                    <a:pt x="419" y="691"/>
                  </a:lnTo>
                  <a:lnTo>
                    <a:pt x="419" y="691"/>
                  </a:lnTo>
                  <a:lnTo>
                    <a:pt x="419" y="693"/>
                  </a:lnTo>
                  <a:lnTo>
                    <a:pt x="418" y="694"/>
                  </a:lnTo>
                  <a:lnTo>
                    <a:pt x="417" y="698"/>
                  </a:lnTo>
                  <a:lnTo>
                    <a:pt x="415" y="701"/>
                  </a:lnTo>
                  <a:lnTo>
                    <a:pt x="414" y="705"/>
                  </a:lnTo>
                  <a:lnTo>
                    <a:pt x="413" y="707"/>
                  </a:lnTo>
                  <a:lnTo>
                    <a:pt x="413" y="710"/>
                  </a:lnTo>
                  <a:lnTo>
                    <a:pt x="410" y="713"/>
                  </a:lnTo>
                  <a:lnTo>
                    <a:pt x="410" y="715"/>
                  </a:lnTo>
                  <a:lnTo>
                    <a:pt x="409" y="718"/>
                  </a:lnTo>
                  <a:lnTo>
                    <a:pt x="407" y="721"/>
                  </a:lnTo>
                  <a:lnTo>
                    <a:pt x="406" y="725"/>
                  </a:lnTo>
                  <a:lnTo>
                    <a:pt x="405" y="727"/>
                  </a:lnTo>
                  <a:lnTo>
                    <a:pt x="403" y="730"/>
                  </a:lnTo>
                  <a:lnTo>
                    <a:pt x="402" y="734"/>
                  </a:lnTo>
                  <a:lnTo>
                    <a:pt x="401" y="738"/>
                  </a:lnTo>
                  <a:lnTo>
                    <a:pt x="399" y="741"/>
                  </a:lnTo>
                  <a:lnTo>
                    <a:pt x="397" y="745"/>
                  </a:lnTo>
                  <a:lnTo>
                    <a:pt x="395" y="749"/>
                  </a:lnTo>
                  <a:lnTo>
                    <a:pt x="394" y="753"/>
                  </a:lnTo>
                  <a:lnTo>
                    <a:pt x="393" y="757"/>
                  </a:lnTo>
                  <a:lnTo>
                    <a:pt x="391" y="759"/>
                  </a:lnTo>
                  <a:lnTo>
                    <a:pt x="390" y="763"/>
                  </a:lnTo>
                  <a:lnTo>
                    <a:pt x="387" y="767"/>
                  </a:lnTo>
                  <a:lnTo>
                    <a:pt x="386" y="773"/>
                  </a:lnTo>
                  <a:lnTo>
                    <a:pt x="385" y="775"/>
                  </a:lnTo>
                  <a:lnTo>
                    <a:pt x="382" y="779"/>
                  </a:lnTo>
                  <a:lnTo>
                    <a:pt x="381" y="783"/>
                  </a:lnTo>
                  <a:lnTo>
                    <a:pt x="379" y="787"/>
                  </a:lnTo>
                  <a:lnTo>
                    <a:pt x="377" y="791"/>
                  </a:lnTo>
                  <a:lnTo>
                    <a:pt x="375" y="795"/>
                  </a:lnTo>
                  <a:lnTo>
                    <a:pt x="373" y="799"/>
                  </a:lnTo>
                  <a:lnTo>
                    <a:pt x="371" y="803"/>
                  </a:lnTo>
                  <a:lnTo>
                    <a:pt x="369" y="807"/>
                  </a:lnTo>
                  <a:lnTo>
                    <a:pt x="367" y="811"/>
                  </a:lnTo>
                  <a:lnTo>
                    <a:pt x="366" y="815"/>
                  </a:lnTo>
                  <a:lnTo>
                    <a:pt x="363" y="819"/>
                  </a:lnTo>
                  <a:lnTo>
                    <a:pt x="362" y="823"/>
                  </a:lnTo>
                  <a:lnTo>
                    <a:pt x="361" y="827"/>
                  </a:lnTo>
                  <a:lnTo>
                    <a:pt x="358" y="830"/>
                  </a:lnTo>
                  <a:lnTo>
                    <a:pt x="357" y="834"/>
                  </a:lnTo>
                  <a:lnTo>
                    <a:pt x="354" y="837"/>
                  </a:lnTo>
                  <a:lnTo>
                    <a:pt x="353" y="841"/>
                  </a:lnTo>
                  <a:lnTo>
                    <a:pt x="350" y="843"/>
                  </a:lnTo>
                  <a:lnTo>
                    <a:pt x="349" y="847"/>
                  </a:lnTo>
                  <a:lnTo>
                    <a:pt x="347" y="850"/>
                  </a:lnTo>
                  <a:lnTo>
                    <a:pt x="345" y="853"/>
                  </a:lnTo>
                  <a:lnTo>
                    <a:pt x="343" y="855"/>
                  </a:lnTo>
                  <a:lnTo>
                    <a:pt x="342" y="859"/>
                  </a:lnTo>
                  <a:lnTo>
                    <a:pt x="338" y="863"/>
                  </a:lnTo>
                  <a:lnTo>
                    <a:pt x="334" y="869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7" y="875"/>
                  </a:lnTo>
                  <a:lnTo>
                    <a:pt x="326" y="877"/>
                  </a:lnTo>
                  <a:lnTo>
                    <a:pt x="323" y="878"/>
                  </a:lnTo>
                  <a:lnTo>
                    <a:pt x="321" y="878"/>
                  </a:lnTo>
                  <a:lnTo>
                    <a:pt x="318" y="878"/>
                  </a:lnTo>
                  <a:lnTo>
                    <a:pt x="314" y="879"/>
                  </a:lnTo>
                  <a:lnTo>
                    <a:pt x="311" y="879"/>
                  </a:lnTo>
                  <a:lnTo>
                    <a:pt x="309" y="879"/>
                  </a:lnTo>
                  <a:lnTo>
                    <a:pt x="306" y="878"/>
                  </a:lnTo>
                  <a:lnTo>
                    <a:pt x="303" y="878"/>
                  </a:lnTo>
                  <a:lnTo>
                    <a:pt x="299" y="878"/>
                  </a:lnTo>
                  <a:lnTo>
                    <a:pt x="295" y="878"/>
                  </a:lnTo>
                  <a:lnTo>
                    <a:pt x="291" y="877"/>
                  </a:lnTo>
                  <a:lnTo>
                    <a:pt x="287" y="877"/>
                  </a:lnTo>
                  <a:lnTo>
                    <a:pt x="282" y="875"/>
                  </a:lnTo>
                  <a:lnTo>
                    <a:pt x="277" y="874"/>
                  </a:lnTo>
                  <a:lnTo>
                    <a:pt x="274" y="874"/>
                  </a:lnTo>
                  <a:lnTo>
                    <a:pt x="272" y="873"/>
                  </a:lnTo>
                  <a:lnTo>
                    <a:pt x="269" y="873"/>
                  </a:lnTo>
                  <a:lnTo>
                    <a:pt x="266" y="873"/>
                  </a:lnTo>
                  <a:lnTo>
                    <a:pt x="262" y="871"/>
                  </a:lnTo>
                  <a:lnTo>
                    <a:pt x="260" y="870"/>
                  </a:lnTo>
                  <a:lnTo>
                    <a:pt x="256" y="869"/>
                  </a:lnTo>
                  <a:lnTo>
                    <a:pt x="253" y="869"/>
                  </a:lnTo>
                  <a:lnTo>
                    <a:pt x="249" y="867"/>
                  </a:lnTo>
                  <a:lnTo>
                    <a:pt x="246" y="867"/>
                  </a:lnTo>
                  <a:lnTo>
                    <a:pt x="242" y="865"/>
                  </a:lnTo>
                  <a:lnTo>
                    <a:pt x="240" y="865"/>
                  </a:lnTo>
                  <a:lnTo>
                    <a:pt x="234" y="863"/>
                  </a:lnTo>
                  <a:lnTo>
                    <a:pt x="230" y="862"/>
                  </a:lnTo>
                  <a:lnTo>
                    <a:pt x="226" y="861"/>
                  </a:lnTo>
                  <a:lnTo>
                    <a:pt x="222" y="859"/>
                  </a:lnTo>
                  <a:lnTo>
                    <a:pt x="218" y="858"/>
                  </a:lnTo>
                  <a:lnTo>
                    <a:pt x="216" y="857"/>
                  </a:lnTo>
                  <a:lnTo>
                    <a:pt x="212" y="855"/>
                  </a:lnTo>
                  <a:lnTo>
                    <a:pt x="209" y="854"/>
                  </a:lnTo>
                  <a:lnTo>
                    <a:pt x="205" y="853"/>
                  </a:lnTo>
                  <a:lnTo>
                    <a:pt x="201" y="851"/>
                  </a:lnTo>
                  <a:lnTo>
                    <a:pt x="197" y="851"/>
                  </a:lnTo>
                  <a:lnTo>
                    <a:pt x="194" y="850"/>
                  </a:lnTo>
                  <a:lnTo>
                    <a:pt x="190" y="849"/>
                  </a:lnTo>
                  <a:lnTo>
                    <a:pt x="186" y="847"/>
                  </a:lnTo>
                  <a:lnTo>
                    <a:pt x="184" y="846"/>
                  </a:lnTo>
                  <a:lnTo>
                    <a:pt x="181" y="846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0" y="842"/>
                  </a:lnTo>
                  <a:lnTo>
                    <a:pt x="168" y="841"/>
                  </a:lnTo>
                  <a:lnTo>
                    <a:pt x="165" y="839"/>
                  </a:lnTo>
                  <a:lnTo>
                    <a:pt x="162" y="838"/>
                  </a:lnTo>
                  <a:lnTo>
                    <a:pt x="158" y="838"/>
                  </a:lnTo>
                  <a:lnTo>
                    <a:pt x="156" y="837"/>
                  </a:lnTo>
                  <a:lnTo>
                    <a:pt x="153" y="835"/>
                  </a:lnTo>
                  <a:lnTo>
                    <a:pt x="150" y="834"/>
                  </a:lnTo>
                  <a:lnTo>
                    <a:pt x="148" y="833"/>
                  </a:lnTo>
                  <a:lnTo>
                    <a:pt x="145" y="833"/>
                  </a:lnTo>
                  <a:lnTo>
                    <a:pt x="140" y="831"/>
                  </a:lnTo>
                  <a:lnTo>
                    <a:pt x="134" y="830"/>
                  </a:lnTo>
                  <a:lnTo>
                    <a:pt x="129" y="827"/>
                  </a:lnTo>
                  <a:lnTo>
                    <a:pt x="125" y="826"/>
                  </a:lnTo>
                  <a:lnTo>
                    <a:pt x="121" y="825"/>
                  </a:lnTo>
                  <a:lnTo>
                    <a:pt x="117" y="823"/>
                  </a:lnTo>
                  <a:lnTo>
                    <a:pt x="113" y="822"/>
                  </a:lnTo>
                  <a:lnTo>
                    <a:pt x="110" y="819"/>
                  </a:lnTo>
                  <a:lnTo>
                    <a:pt x="106" y="819"/>
                  </a:lnTo>
                  <a:lnTo>
                    <a:pt x="104" y="818"/>
                  </a:lnTo>
                  <a:lnTo>
                    <a:pt x="100" y="817"/>
                  </a:lnTo>
                  <a:lnTo>
                    <a:pt x="96" y="815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92" y="814"/>
                  </a:lnTo>
                  <a:lnTo>
                    <a:pt x="88" y="811"/>
                  </a:lnTo>
                  <a:lnTo>
                    <a:pt x="84" y="809"/>
                  </a:lnTo>
                  <a:lnTo>
                    <a:pt x="78" y="805"/>
                  </a:lnTo>
                  <a:lnTo>
                    <a:pt x="76" y="801"/>
                  </a:lnTo>
                  <a:lnTo>
                    <a:pt x="73" y="798"/>
                  </a:lnTo>
                  <a:lnTo>
                    <a:pt x="72" y="794"/>
                  </a:lnTo>
                  <a:lnTo>
                    <a:pt x="70" y="791"/>
                  </a:lnTo>
                  <a:lnTo>
                    <a:pt x="69" y="786"/>
                  </a:lnTo>
                  <a:lnTo>
                    <a:pt x="68" y="782"/>
                  </a:lnTo>
                  <a:lnTo>
                    <a:pt x="68" y="778"/>
                  </a:lnTo>
                  <a:lnTo>
                    <a:pt x="68" y="773"/>
                  </a:lnTo>
                  <a:lnTo>
                    <a:pt x="68" y="770"/>
                  </a:lnTo>
                  <a:lnTo>
                    <a:pt x="69" y="766"/>
                  </a:lnTo>
                  <a:lnTo>
                    <a:pt x="69" y="762"/>
                  </a:lnTo>
                  <a:lnTo>
                    <a:pt x="70" y="758"/>
                  </a:lnTo>
                  <a:lnTo>
                    <a:pt x="72" y="754"/>
                  </a:lnTo>
                  <a:lnTo>
                    <a:pt x="73" y="750"/>
                  </a:lnTo>
                  <a:lnTo>
                    <a:pt x="74" y="745"/>
                  </a:lnTo>
                  <a:lnTo>
                    <a:pt x="77" y="739"/>
                  </a:lnTo>
                  <a:lnTo>
                    <a:pt x="77" y="737"/>
                  </a:lnTo>
                  <a:lnTo>
                    <a:pt x="78" y="734"/>
                  </a:lnTo>
                  <a:lnTo>
                    <a:pt x="78" y="731"/>
                  </a:lnTo>
                  <a:lnTo>
                    <a:pt x="80" y="729"/>
                  </a:lnTo>
                  <a:lnTo>
                    <a:pt x="80" y="726"/>
                  </a:lnTo>
                  <a:lnTo>
                    <a:pt x="81" y="723"/>
                  </a:lnTo>
                  <a:lnTo>
                    <a:pt x="82" y="721"/>
                  </a:lnTo>
                  <a:lnTo>
                    <a:pt x="84" y="718"/>
                  </a:lnTo>
                  <a:lnTo>
                    <a:pt x="84" y="715"/>
                  </a:lnTo>
                  <a:lnTo>
                    <a:pt x="85" y="713"/>
                  </a:lnTo>
                  <a:lnTo>
                    <a:pt x="86" y="709"/>
                  </a:lnTo>
                  <a:lnTo>
                    <a:pt x="88" y="707"/>
                  </a:lnTo>
                  <a:lnTo>
                    <a:pt x="88" y="703"/>
                  </a:lnTo>
                  <a:lnTo>
                    <a:pt x="89" y="702"/>
                  </a:lnTo>
                  <a:lnTo>
                    <a:pt x="90" y="698"/>
                  </a:lnTo>
                  <a:lnTo>
                    <a:pt x="92" y="697"/>
                  </a:lnTo>
                  <a:lnTo>
                    <a:pt x="92" y="693"/>
                  </a:lnTo>
                  <a:lnTo>
                    <a:pt x="93" y="690"/>
                  </a:lnTo>
                  <a:lnTo>
                    <a:pt x="94" y="687"/>
                  </a:lnTo>
                  <a:lnTo>
                    <a:pt x="96" y="685"/>
                  </a:lnTo>
                  <a:lnTo>
                    <a:pt x="97" y="679"/>
                  </a:lnTo>
                  <a:lnTo>
                    <a:pt x="100" y="675"/>
                  </a:lnTo>
                  <a:lnTo>
                    <a:pt x="101" y="670"/>
                  </a:lnTo>
                  <a:lnTo>
                    <a:pt x="102" y="665"/>
                  </a:lnTo>
                  <a:lnTo>
                    <a:pt x="104" y="661"/>
                  </a:lnTo>
                  <a:lnTo>
                    <a:pt x="106" y="657"/>
                  </a:lnTo>
                  <a:lnTo>
                    <a:pt x="106" y="653"/>
                  </a:lnTo>
                  <a:lnTo>
                    <a:pt x="109" y="650"/>
                  </a:lnTo>
                  <a:lnTo>
                    <a:pt x="109" y="647"/>
                  </a:lnTo>
                  <a:lnTo>
                    <a:pt x="110" y="646"/>
                  </a:lnTo>
                  <a:lnTo>
                    <a:pt x="112" y="642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13" y="638"/>
                  </a:lnTo>
                  <a:lnTo>
                    <a:pt x="113" y="637"/>
                  </a:lnTo>
                  <a:lnTo>
                    <a:pt x="114" y="634"/>
                  </a:lnTo>
                  <a:lnTo>
                    <a:pt x="116" y="630"/>
                  </a:lnTo>
                  <a:lnTo>
                    <a:pt x="118" y="625"/>
                  </a:lnTo>
                  <a:lnTo>
                    <a:pt x="120" y="621"/>
                  </a:lnTo>
                  <a:lnTo>
                    <a:pt x="121" y="615"/>
                  </a:lnTo>
                  <a:lnTo>
                    <a:pt x="122" y="611"/>
                  </a:lnTo>
                  <a:lnTo>
                    <a:pt x="124" y="609"/>
                  </a:lnTo>
                  <a:lnTo>
                    <a:pt x="124" y="606"/>
                  </a:lnTo>
                  <a:lnTo>
                    <a:pt x="125" y="602"/>
                  </a:lnTo>
                  <a:lnTo>
                    <a:pt x="126" y="599"/>
                  </a:lnTo>
                  <a:lnTo>
                    <a:pt x="128" y="595"/>
                  </a:lnTo>
                  <a:lnTo>
                    <a:pt x="129" y="593"/>
                  </a:lnTo>
                  <a:lnTo>
                    <a:pt x="132" y="590"/>
                  </a:lnTo>
                  <a:lnTo>
                    <a:pt x="133" y="586"/>
                  </a:lnTo>
                  <a:lnTo>
                    <a:pt x="134" y="582"/>
                  </a:lnTo>
                  <a:lnTo>
                    <a:pt x="136" y="578"/>
                  </a:lnTo>
                  <a:lnTo>
                    <a:pt x="137" y="574"/>
                  </a:lnTo>
                  <a:lnTo>
                    <a:pt x="138" y="570"/>
                  </a:lnTo>
                  <a:lnTo>
                    <a:pt x="140" y="566"/>
                  </a:lnTo>
                  <a:lnTo>
                    <a:pt x="141" y="562"/>
                  </a:lnTo>
                  <a:lnTo>
                    <a:pt x="144" y="559"/>
                  </a:lnTo>
                  <a:lnTo>
                    <a:pt x="145" y="554"/>
                  </a:lnTo>
                  <a:lnTo>
                    <a:pt x="146" y="550"/>
                  </a:lnTo>
                  <a:lnTo>
                    <a:pt x="148" y="546"/>
                  </a:lnTo>
                  <a:lnTo>
                    <a:pt x="149" y="542"/>
                  </a:lnTo>
                  <a:lnTo>
                    <a:pt x="150" y="538"/>
                  </a:lnTo>
                  <a:lnTo>
                    <a:pt x="153" y="535"/>
                  </a:lnTo>
                  <a:lnTo>
                    <a:pt x="154" y="531"/>
                  </a:lnTo>
                  <a:lnTo>
                    <a:pt x="156" y="527"/>
                  </a:lnTo>
                  <a:lnTo>
                    <a:pt x="157" y="523"/>
                  </a:lnTo>
                  <a:lnTo>
                    <a:pt x="158" y="519"/>
                  </a:lnTo>
                  <a:lnTo>
                    <a:pt x="161" y="517"/>
                  </a:lnTo>
                  <a:lnTo>
                    <a:pt x="162" y="513"/>
                  </a:lnTo>
                  <a:lnTo>
                    <a:pt x="165" y="509"/>
                  </a:lnTo>
                  <a:lnTo>
                    <a:pt x="166" y="505"/>
                  </a:lnTo>
                  <a:lnTo>
                    <a:pt x="168" y="502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3" y="493"/>
                  </a:lnTo>
                  <a:lnTo>
                    <a:pt x="174" y="490"/>
                  </a:lnTo>
                  <a:lnTo>
                    <a:pt x="176" y="487"/>
                  </a:lnTo>
                  <a:lnTo>
                    <a:pt x="177" y="485"/>
                  </a:lnTo>
                  <a:lnTo>
                    <a:pt x="178" y="482"/>
                  </a:lnTo>
                  <a:lnTo>
                    <a:pt x="180" y="479"/>
                  </a:lnTo>
                  <a:lnTo>
                    <a:pt x="182" y="477"/>
                  </a:lnTo>
                  <a:lnTo>
                    <a:pt x="185" y="473"/>
                  </a:lnTo>
                  <a:lnTo>
                    <a:pt x="188" y="470"/>
                  </a:lnTo>
                  <a:lnTo>
                    <a:pt x="190" y="468"/>
                  </a:lnTo>
                  <a:lnTo>
                    <a:pt x="193" y="466"/>
                  </a:lnTo>
                  <a:lnTo>
                    <a:pt x="196" y="464"/>
                  </a:lnTo>
                  <a:lnTo>
                    <a:pt x="198" y="462"/>
                  </a:lnTo>
                  <a:lnTo>
                    <a:pt x="200" y="461"/>
                  </a:lnTo>
                  <a:lnTo>
                    <a:pt x="204" y="460"/>
                  </a:lnTo>
                  <a:lnTo>
                    <a:pt x="205" y="458"/>
                  </a:lnTo>
                  <a:lnTo>
                    <a:pt x="209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1" y="453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2" y="452"/>
                  </a:lnTo>
                  <a:lnTo>
                    <a:pt x="234" y="450"/>
                  </a:lnTo>
                  <a:lnTo>
                    <a:pt x="238" y="450"/>
                  </a:lnTo>
                  <a:lnTo>
                    <a:pt x="242" y="450"/>
                  </a:lnTo>
                  <a:lnTo>
                    <a:pt x="245" y="449"/>
                  </a:lnTo>
                  <a:lnTo>
                    <a:pt x="249" y="449"/>
                  </a:lnTo>
                  <a:lnTo>
                    <a:pt x="252" y="449"/>
                  </a:lnTo>
                  <a:lnTo>
                    <a:pt x="256" y="449"/>
                  </a:lnTo>
                  <a:lnTo>
                    <a:pt x="260" y="449"/>
                  </a:lnTo>
                  <a:lnTo>
                    <a:pt x="264" y="449"/>
                  </a:lnTo>
                  <a:lnTo>
                    <a:pt x="266" y="449"/>
                  </a:lnTo>
                  <a:lnTo>
                    <a:pt x="270" y="449"/>
                  </a:lnTo>
                  <a:lnTo>
                    <a:pt x="273" y="449"/>
                  </a:lnTo>
                  <a:lnTo>
                    <a:pt x="277" y="449"/>
                  </a:lnTo>
                  <a:lnTo>
                    <a:pt x="281" y="449"/>
                  </a:lnTo>
                  <a:lnTo>
                    <a:pt x="283" y="449"/>
                  </a:lnTo>
                  <a:lnTo>
                    <a:pt x="287" y="449"/>
                  </a:lnTo>
                  <a:lnTo>
                    <a:pt x="290" y="449"/>
                  </a:lnTo>
                  <a:lnTo>
                    <a:pt x="294" y="450"/>
                  </a:lnTo>
                  <a:lnTo>
                    <a:pt x="297" y="452"/>
                  </a:lnTo>
                  <a:lnTo>
                    <a:pt x="318" y="406"/>
                  </a:lnTo>
                  <a:lnTo>
                    <a:pt x="317" y="406"/>
                  </a:lnTo>
                  <a:lnTo>
                    <a:pt x="314" y="406"/>
                  </a:lnTo>
                  <a:lnTo>
                    <a:pt x="311" y="406"/>
                  </a:lnTo>
                  <a:lnTo>
                    <a:pt x="307" y="405"/>
                  </a:lnTo>
                  <a:lnTo>
                    <a:pt x="303" y="404"/>
                  </a:lnTo>
                  <a:lnTo>
                    <a:pt x="302" y="404"/>
                  </a:lnTo>
                  <a:lnTo>
                    <a:pt x="298" y="404"/>
                  </a:lnTo>
                  <a:lnTo>
                    <a:pt x="295" y="402"/>
                  </a:lnTo>
                  <a:lnTo>
                    <a:pt x="293" y="402"/>
                  </a:lnTo>
                  <a:lnTo>
                    <a:pt x="289" y="401"/>
                  </a:lnTo>
                  <a:lnTo>
                    <a:pt x="286" y="401"/>
                  </a:lnTo>
                  <a:lnTo>
                    <a:pt x="283" y="400"/>
                  </a:lnTo>
                  <a:lnTo>
                    <a:pt x="281" y="398"/>
                  </a:lnTo>
                  <a:lnTo>
                    <a:pt x="277" y="397"/>
                  </a:lnTo>
                  <a:lnTo>
                    <a:pt x="273" y="396"/>
                  </a:lnTo>
                  <a:lnTo>
                    <a:pt x="270" y="394"/>
                  </a:lnTo>
                  <a:lnTo>
                    <a:pt x="268" y="393"/>
                  </a:lnTo>
                  <a:lnTo>
                    <a:pt x="265" y="392"/>
                  </a:lnTo>
                  <a:lnTo>
                    <a:pt x="261" y="390"/>
                  </a:lnTo>
                  <a:lnTo>
                    <a:pt x="260" y="389"/>
                  </a:lnTo>
                  <a:lnTo>
                    <a:pt x="254" y="384"/>
                  </a:lnTo>
                  <a:lnTo>
                    <a:pt x="250" y="380"/>
                  </a:lnTo>
                  <a:lnTo>
                    <a:pt x="248" y="376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5" y="365"/>
                  </a:lnTo>
                  <a:lnTo>
                    <a:pt x="245" y="362"/>
                  </a:lnTo>
                  <a:lnTo>
                    <a:pt x="245" y="360"/>
                  </a:lnTo>
                  <a:lnTo>
                    <a:pt x="245" y="356"/>
                  </a:lnTo>
                  <a:lnTo>
                    <a:pt x="246" y="350"/>
                  </a:lnTo>
                  <a:lnTo>
                    <a:pt x="246" y="346"/>
                  </a:lnTo>
                  <a:lnTo>
                    <a:pt x="249" y="344"/>
                  </a:lnTo>
                  <a:lnTo>
                    <a:pt x="250" y="340"/>
                  </a:lnTo>
                  <a:lnTo>
                    <a:pt x="252" y="337"/>
                  </a:lnTo>
                  <a:lnTo>
                    <a:pt x="253" y="334"/>
                  </a:lnTo>
                  <a:lnTo>
                    <a:pt x="254" y="333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8"/>
                  </a:lnTo>
                  <a:lnTo>
                    <a:pt x="261" y="326"/>
                  </a:lnTo>
                  <a:lnTo>
                    <a:pt x="261" y="326"/>
                  </a:lnTo>
                  <a:lnTo>
                    <a:pt x="265" y="324"/>
                  </a:lnTo>
                  <a:lnTo>
                    <a:pt x="266" y="322"/>
                  </a:lnTo>
                  <a:lnTo>
                    <a:pt x="269" y="321"/>
                  </a:lnTo>
                  <a:lnTo>
                    <a:pt x="273" y="320"/>
                  </a:lnTo>
                  <a:lnTo>
                    <a:pt x="278" y="320"/>
                  </a:lnTo>
                  <a:lnTo>
                    <a:pt x="279" y="320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9" y="318"/>
                  </a:lnTo>
                  <a:lnTo>
                    <a:pt x="291" y="318"/>
                  </a:lnTo>
                  <a:lnTo>
                    <a:pt x="295" y="318"/>
                  </a:lnTo>
                  <a:lnTo>
                    <a:pt x="299" y="320"/>
                  </a:lnTo>
                  <a:lnTo>
                    <a:pt x="303" y="320"/>
                  </a:lnTo>
                  <a:lnTo>
                    <a:pt x="309" y="320"/>
                  </a:lnTo>
                  <a:lnTo>
                    <a:pt x="313" y="321"/>
                  </a:lnTo>
                  <a:lnTo>
                    <a:pt x="315" y="321"/>
                  </a:lnTo>
                  <a:lnTo>
                    <a:pt x="318" y="322"/>
                  </a:lnTo>
                  <a:lnTo>
                    <a:pt x="321" y="322"/>
                  </a:lnTo>
                  <a:lnTo>
                    <a:pt x="323" y="324"/>
                  </a:lnTo>
                  <a:lnTo>
                    <a:pt x="326" y="324"/>
                  </a:lnTo>
                  <a:lnTo>
                    <a:pt x="329" y="324"/>
                  </a:lnTo>
                  <a:lnTo>
                    <a:pt x="331" y="325"/>
                  </a:lnTo>
                  <a:lnTo>
                    <a:pt x="335" y="326"/>
                  </a:lnTo>
                  <a:lnTo>
                    <a:pt x="338" y="326"/>
                  </a:lnTo>
                  <a:lnTo>
                    <a:pt x="341" y="328"/>
                  </a:lnTo>
                  <a:lnTo>
                    <a:pt x="345" y="328"/>
                  </a:lnTo>
                  <a:lnTo>
                    <a:pt x="349" y="329"/>
                  </a:lnTo>
                  <a:lnTo>
                    <a:pt x="351" y="330"/>
                  </a:lnTo>
                  <a:lnTo>
                    <a:pt x="354" y="332"/>
                  </a:lnTo>
                  <a:lnTo>
                    <a:pt x="357" y="332"/>
                  </a:lnTo>
                  <a:lnTo>
                    <a:pt x="361" y="333"/>
                  </a:lnTo>
                  <a:lnTo>
                    <a:pt x="363" y="333"/>
                  </a:lnTo>
                  <a:lnTo>
                    <a:pt x="366" y="334"/>
                  </a:lnTo>
                  <a:lnTo>
                    <a:pt x="369" y="336"/>
                  </a:lnTo>
                  <a:lnTo>
                    <a:pt x="373" y="337"/>
                  </a:lnTo>
                  <a:lnTo>
                    <a:pt x="377" y="338"/>
                  </a:lnTo>
                  <a:lnTo>
                    <a:pt x="382" y="340"/>
                  </a:lnTo>
                  <a:lnTo>
                    <a:pt x="387" y="341"/>
                  </a:lnTo>
                  <a:lnTo>
                    <a:pt x="393" y="342"/>
                  </a:lnTo>
                  <a:lnTo>
                    <a:pt x="397" y="344"/>
                  </a:lnTo>
                  <a:lnTo>
                    <a:pt x="401" y="345"/>
                  </a:lnTo>
                  <a:lnTo>
                    <a:pt x="405" y="345"/>
                  </a:lnTo>
                  <a:lnTo>
                    <a:pt x="409" y="346"/>
                  </a:lnTo>
                  <a:lnTo>
                    <a:pt x="411" y="348"/>
                  </a:lnTo>
                  <a:lnTo>
                    <a:pt x="415" y="348"/>
                  </a:lnTo>
                  <a:lnTo>
                    <a:pt x="418" y="349"/>
                  </a:lnTo>
                  <a:lnTo>
                    <a:pt x="422" y="350"/>
                  </a:lnTo>
                  <a:lnTo>
                    <a:pt x="426" y="350"/>
                  </a:lnTo>
                  <a:lnTo>
                    <a:pt x="431" y="352"/>
                  </a:lnTo>
                  <a:lnTo>
                    <a:pt x="434" y="353"/>
                  </a:lnTo>
                  <a:lnTo>
                    <a:pt x="437" y="353"/>
                  </a:lnTo>
                  <a:lnTo>
                    <a:pt x="441" y="354"/>
                  </a:lnTo>
                  <a:lnTo>
                    <a:pt x="442" y="354"/>
                  </a:lnTo>
                  <a:lnTo>
                    <a:pt x="445" y="301"/>
                  </a:lnTo>
                  <a:lnTo>
                    <a:pt x="442" y="301"/>
                  </a:lnTo>
                  <a:lnTo>
                    <a:pt x="438" y="301"/>
                  </a:lnTo>
                  <a:lnTo>
                    <a:pt x="434" y="301"/>
                  </a:lnTo>
                  <a:lnTo>
                    <a:pt x="431" y="301"/>
                  </a:lnTo>
                  <a:lnTo>
                    <a:pt x="427" y="301"/>
                  </a:lnTo>
                  <a:lnTo>
                    <a:pt x="423" y="301"/>
                  </a:lnTo>
                  <a:lnTo>
                    <a:pt x="419" y="301"/>
                  </a:lnTo>
                  <a:lnTo>
                    <a:pt x="414" y="301"/>
                  </a:lnTo>
                  <a:lnTo>
                    <a:pt x="409" y="301"/>
                  </a:lnTo>
                  <a:lnTo>
                    <a:pt x="403" y="300"/>
                  </a:lnTo>
                  <a:lnTo>
                    <a:pt x="401" y="300"/>
                  </a:lnTo>
                  <a:lnTo>
                    <a:pt x="398" y="300"/>
                  </a:lnTo>
                  <a:lnTo>
                    <a:pt x="395" y="298"/>
                  </a:lnTo>
                  <a:lnTo>
                    <a:pt x="391" y="298"/>
                  </a:lnTo>
                  <a:lnTo>
                    <a:pt x="389" y="297"/>
                  </a:lnTo>
                  <a:lnTo>
                    <a:pt x="386" y="297"/>
                  </a:lnTo>
                  <a:lnTo>
                    <a:pt x="383" y="296"/>
                  </a:lnTo>
                  <a:lnTo>
                    <a:pt x="381" y="296"/>
                  </a:lnTo>
                  <a:lnTo>
                    <a:pt x="378" y="294"/>
                  </a:lnTo>
                  <a:lnTo>
                    <a:pt x="375" y="293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6" y="290"/>
                  </a:lnTo>
                  <a:lnTo>
                    <a:pt x="363" y="288"/>
                  </a:lnTo>
                  <a:lnTo>
                    <a:pt x="361" y="286"/>
                  </a:lnTo>
                  <a:lnTo>
                    <a:pt x="358" y="286"/>
                  </a:lnTo>
                  <a:lnTo>
                    <a:pt x="354" y="284"/>
                  </a:lnTo>
                  <a:lnTo>
                    <a:pt x="351" y="282"/>
                  </a:lnTo>
                  <a:lnTo>
                    <a:pt x="349" y="281"/>
                  </a:lnTo>
                  <a:lnTo>
                    <a:pt x="347" y="278"/>
                  </a:lnTo>
                  <a:lnTo>
                    <a:pt x="342" y="274"/>
                  </a:lnTo>
                  <a:lnTo>
                    <a:pt x="338" y="269"/>
                  </a:lnTo>
                  <a:lnTo>
                    <a:pt x="335" y="266"/>
                  </a:lnTo>
                  <a:lnTo>
                    <a:pt x="333" y="264"/>
                  </a:lnTo>
                  <a:lnTo>
                    <a:pt x="330" y="261"/>
                  </a:lnTo>
                  <a:lnTo>
                    <a:pt x="329" y="258"/>
                  </a:lnTo>
                  <a:lnTo>
                    <a:pt x="327" y="254"/>
                  </a:lnTo>
                  <a:lnTo>
                    <a:pt x="326" y="252"/>
                  </a:lnTo>
                  <a:lnTo>
                    <a:pt x="325" y="249"/>
                  </a:lnTo>
                  <a:lnTo>
                    <a:pt x="323" y="245"/>
                  </a:lnTo>
                  <a:lnTo>
                    <a:pt x="322" y="241"/>
                  </a:lnTo>
                  <a:lnTo>
                    <a:pt x="321" y="237"/>
                  </a:lnTo>
                  <a:lnTo>
                    <a:pt x="319" y="233"/>
                  </a:lnTo>
                  <a:lnTo>
                    <a:pt x="319" y="229"/>
                  </a:lnTo>
                  <a:lnTo>
                    <a:pt x="318" y="224"/>
                  </a:lnTo>
                  <a:lnTo>
                    <a:pt x="318" y="220"/>
                  </a:lnTo>
                  <a:lnTo>
                    <a:pt x="318" y="214"/>
                  </a:lnTo>
                  <a:lnTo>
                    <a:pt x="318" y="210"/>
                  </a:lnTo>
                  <a:lnTo>
                    <a:pt x="318" y="205"/>
                  </a:lnTo>
                  <a:lnTo>
                    <a:pt x="318" y="200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19" y="185"/>
                  </a:lnTo>
                  <a:lnTo>
                    <a:pt x="319" y="181"/>
                  </a:lnTo>
                  <a:lnTo>
                    <a:pt x="321" y="177"/>
                  </a:lnTo>
                  <a:lnTo>
                    <a:pt x="322" y="173"/>
                  </a:lnTo>
                  <a:lnTo>
                    <a:pt x="323" y="169"/>
                  </a:lnTo>
                  <a:lnTo>
                    <a:pt x="325" y="165"/>
                  </a:lnTo>
                  <a:lnTo>
                    <a:pt x="326" y="161"/>
                  </a:lnTo>
                  <a:lnTo>
                    <a:pt x="327" y="158"/>
                  </a:lnTo>
                  <a:lnTo>
                    <a:pt x="329" y="154"/>
                  </a:lnTo>
                  <a:lnTo>
                    <a:pt x="330" y="150"/>
                  </a:lnTo>
                  <a:lnTo>
                    <a:pt x="331" y="148"/>
                  </a:lnTo>
                  <a:lnTo>
                    <a:pt x="334" y="145"/>
                  </a:lnTo>
                  <a:lnTo>
                    <a:pt x="335" y="141"/>
                  </a:lnTo>
                  <a:lnTo>
                    <a:pt x="338" y="138"/>
                  </a:lnTo>
                  <a:lnTo>
                    <a:pt x="339" y="136"/>
                  </a:lnTo>
                  <a:lnTo>
                    <a:pt x="342" y="133"/>
                  </a:lnTo>
                  <a:lnTo>
                    <a:pt x="347" y="128"/>
                  </a:lnTo>
                  <a:lnTo>
                    <a:pt x="353" y="124"/>
                  </a:lnTo>
                  <a:lnTo>
                    <a:pt x="357" y="120"/>
                  </a:lnTo>
                  <a:lnTo>
                    <a:pt x="362" y="116"/>
                  </a:lnTo>
                  <a:lnTo>
                    <a:pt x="365" y="113"/>
                  </a:lnTo>
                  <a:lnTo>
                    <a:pt x="367" y="112"/>
                  </a:lnTo>
                  <a:lnTo>
                    <a:pt x="370" y="110"/>
                  </a:lnTo>
                  <a:lnTo>
                    <a:pt x="373" y="109"/>
                  </a:lnTo>
                  <a:lnTo>
                    <a:pt x="378" y="105"/>
                  </a:lnTo>
                  <a:lnTo>
                    <a:pt x="383" y="102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91" y="100"/>
                  </a:lnTo>
                  <a:lnTo>
                    <a:pt x="394" y="98"/>
                  </a:lnTo>
                  <a:lnTo>
                    <a:pt x="399" y="97"/>
                  </a:lnTo>
                  <a:lnTo>
                    <a:pt x="403" y="96"/>
                  </a:lnTo>
                  <a:lnTo>
                    <a:pt x="409" y="94"/>
                  </a:lnTo>
                  <a:lnTo>
                    <a:pt x="414" y="93"/>
                  </a:lnTo>
                  <a:lnTo>
                    <a:pt x="418" y="92"/>
                  </a:lnTo>
                  <a:lnTo>
                    <a:pt x="422" y="92"/>
                  </a:lnTo>
                  <a:lnTo>
                    <a:pt x="426" y="92"/>
                  </a:lnTo>
                  <a:lnTo>
                    <a:pt x="430" y="92"/>
                  </a:lnTo>
                  <a:lnTo>
                    <a:pt x="433" y="92"/>
                  </a:lnTo>
                  <a:lnTo>
                    <a:pt x="435" y="92"/>
                  </a:lnTo>
                  <a:lnTo>
                    <a:pt x="438" y="92"/>
                  </a:lnTo>
                  <a:lnTo>
                    <a:pt x="441" y="92"/>
                  </a:lnTo>
                  <a:lnTo>
                    <a:pt x="443" y="92"/>
                  </a:lnTo>
                  <a:lnTo>
                    <a:pt x="447" y="93"/>
                  </a:lnTo>
                  <a:lnTo>
                    <a:pt x="450" y="93"/>
                  </a:lnTo>
                  <a:lnTo>
                    <a:pt x="453" y="93"/>
                  </a:lnTo>
                  <a:lnTo>
                    <a:pt x="455" y="93"/>
                  </a:lnTo>
                  <a:lnTo>
                    <a:pt x="459" y="94"/>
                  </a:lnTo>
                  <a:lnTo>
                    <a:pt x="462" y="94"/>
                  </a:lnTo>
                  <a:lnTo>
                    <a:pt x="466" y="96"/>
                  </a:lnTo>
                  <a:lnTo>
                    <a:pt x="469" y="96"/>
                  </a:lnTo>
                  <a:lnTo>
                    <a:pt x="473" y="97"/>
                  </a:lnTo>
                  <a:lnTo>
                    <a:pt x="477" y="97"/>
                  </a:lnTo>
                  <a:lnTo>
                    <a:pt x="481" y="98"/>
                  </a:lnTo>
                  <a:lnTo>
                    <a:pt x="483" y="100"/>
                  </a:lnTo>
                  <a:lnTo>
                    <a:pt x="487" y="101"/>
                  </a:lnTo>
                  <a:lnTo>
                    <a:pt x="490" y="102"/>
                  </a:lnTo>
                  <a:lnTo>
                    <a:pt x="494" y="104"/>
                  </a:lnTo>
                  <a:lnTo>
                    <a:pt x="498" y="105"/>
                  </a:lnTo>
                  <a:lnTo>
                    <a:pt x="501" y="108"/>
                  </a:lnTo>
                  <a:lnTo>
                    <a:pt x="503" y="109"/>
                  </a:lnTo>
                  <a:lnTo>
                    <a:pt x="507" y="112"/>
                  </a:lnTo>
                  <a:lnTo>
                    <a:pt x="510" y="114"/>
                  </a:lnTo>
                  <a:lnTo>
                    <a:pt x="513" y="117"/>
                  </a:lnTo>
                  <a:lnTo>
                    <a:pt x="515" y="120"/>
                  </a:lnTo>
                  <a:lnTo>
                    <a:pt x="518" y="122"/>
                  </a:lnTo>
                  <a:lnTo>
                    <a:pt x="519" y="125"/>
                  </a:lnTo>
                  <a:lnTo>
                    <a:pt x="522" y="129"/>
                  </a:lnTo>
                  <a:lnTo>
                    <a:pt x="523" y="132"/>
                  </a:lnTo>
                  <a:lnTo>
                    <a:pt x="525" y="136"/>
                  </a:lnTo>
                  <a:lnTo>
                    <a:pt x="526" y="140"/>
                  </a:lnTo>
                  <a:lnTo>
                    <a:pt x="526" y="145"/>
                  </a:lnTo>
                  <a:lnTo>
                    <a:pt x="526" y="149"/>
                  </a:lnTo>
                  <a:lnTo>
                    <a:pt x="526" y="153"/>
                  </a:lnTo>
                  <a:lnTo>
                    <a:pt x="526" y="157"/>
                  </a:lnTo>
                  <a:lnTo>
                    <a:pt x="527" y="162"/>
                  </a:lnTo>
                  <a:lnTo>
                    <a:pt x="527" y="165"/>
                  </a:lnTo>
                  <a:lnTo>
                    <a:pt x="527" y="169"/>
                  </a:lnTo>
                  <a:lnTo>
                    <a:pt x="527" y="173"/>
                  </a:lnTo>
                  <a:lnTo>
                    <a:pt x="527" y="177"/>
                  </a:lnTo>
                  <a:lnTo>
                    <a:pt x="527" y="181"/>
                  </a:lnTo>
                  <a:lnTo>
                    <a:pt x="527" y="185"/>
                  </a:lnTo>
                  <a:lnTo>
                    <a:pt x="527" y="188"/>
                  </a:lnTo>
                  <a:lnTo>
                    <a:pt x="527" y="192"/>
                  </a:lnTo>
                  <a:lnTo>
                    <a:pt x="526" y="196"/>
                  </a:lnTo>
                  <a:lnTo>
                    <a:pt x="526" y="200"/>
                  </a:lnTo>
                  <a:lnTo>
                    <a:pt x="526" y="202"/>
                  </a:lnTo>
                  <a:lnTo>
                    <a:pt x="525" y="208"/>
                  </a:lnTo>
                  <a:lnTo>
                    <a:pt x="523" y="210"/>
                  </a:lnTo>
                  <a:lnTo>
                    <a:pt x="522" y="214"/>
                  </a:lnTo>
                  <a:lnTo>
                    <a:pt x="521" y="218"/>
                  </a:lnTo>
                  <a:lnTo>
                    <a:pt x="521" y="222"/>
                  </a:lnTo>
                  <a:lnTo>
                    <a:pt x="518" y="228"/>
                  </a:lnTo>
                  <a:lnTo>
                    <a:pt x="517" y="232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510" y="246"/>
                  </a:lnTo>
                  <a:lnTo>
                    <a:pt x="507" y="252"/>
                  </a:lnTo>
                  <a:lnTo>
                    <a:pt x="506" y="254"/>
                  </a:lnTo>
                  <a:lnTo>
                    <a:pt x="505" y="257"/>
                  </a:lnTo>
                  <a:lnTo>
                    <a:pt x="503" y="260"/>
                  </a:lnTo>
                  <a:lnTo>
                    <a:pt x="502" y="264"/>
                  </a:lnTo>
                  <a:lnTo>
                    <a:pt x="499" y="266"/>
                  </a:lnTo>
                  <a:lnTo>
                    <a:pt x="498" y="269"/>
                  </a:lnTo>
                  <a:lnTo>
                    <a:pt x="495" y="272"/>
                  </a:lnTo>
                  <a:lnTo>
                    <a:pt x="494" y="276"/>
                  </a:lnTo>
                  <a:lnTo>
                    <a:pt x="493" y="278"/>
                  </a:lnTo>
                  <a:lnTo>
                    <a:pt x="490" y="282"/>
                  </a:lnTo>
                  <a:lnTo>
                    <a:pt x="489" y="285"/>
                  </a:lnTo>
                  <a:lnTo>
                    <a:pt x="486" y="289"/>
                  </a:lnTo>
                  <a:lnTo>
                    <a:pt x="606" y="353"/>
                  </a:lnTo>
                  <a:lnTo>
                    <a:pt x="606" y="352"/>
                  </a:lnTo>
                  <a:lnTo>
                    <a:pt x="606" y="350"/>
                  </a:lnTo>
                  <a:lnTo>
                    <a:pt x="607" y="346"/>
                  </a:lnTo>
                  <a:lnTo>
                    <a:pt x="609" y="344"/>
                  </a:lnTo>
                  <a:lnTo>
                    <a:pt x="609" y="341"/>
                  </a:lnTo>
                  <a:lnTo>
                    <a:pt x="610" y="338"/>
                  </a:lnTo>
                  <a:lnTo>
                    <a:pt x="610" y="336"/>
                  </a:lnTo>
                  <a:lnTo>
                    <a:pt x="611" y="333"/>
                  </a:lnTo>
                  <a:lnTo>
                    <a:pt x="613" y="329"/>
                  </a:lnTo>
                  <a:lnTo>
                    <a:pt x="614" y="326"/>
                  </a:lnTo>
                  <a:lnTo>
                    <a:pt x="615" y="324"/>
                  </a:lnTo>
                  <a:lnTo>
                    <a:pt x="617" y="320"/>
                  </a:lnTo>
                  <a:lnTo>
                    <a:pt x="618" y="316"/>
                  </a:lnTo>
                  <a:lnTo>
                    <a:pt x="619" y="312"/>
                  </a:lnTo>
                  <a:lnTo>
                    <a:pt x="621" y="308"/>
                  </a:lnTo>
                  <a:lnTo>
                    <a:pt x="622" y="304"/>
                  </a:lnTo>
                  <a:lnTo>
                    <a:pt x="623" y="298"/>
                  </a:lnTo>
                  <a:lnTo>
                    <a:pt x="625" y="294"/>
                  </a:lnTo>
                  <a:lnTo>
                    <a:pt x="626" y="290"/>
                  </a:lnTo>
                  <a:lnTo>
                    <a:pt x="629" y="285"/>
                  </a:lnTo>
                  <a:lnTo>
                    <a:pt x="630" y="280"/>
                  </a:lnTo>
                  <a:lnTo>
                    <a:pt x="631" y="276"/>
                  </a:lnTo>
                  <a:lnTo>
                    <a:pt x="633" y="270"/>
                  </a:lnTo>
                  <a:lnTo>
                    <a:pt x="635" y="265"/>
                  </a:lnTo>
                  <a:lnTo>
                    <a:pt x="637" y="260"/>
                  </a:lnTo>
                  <a:lnTo>
                    <a:pt x="638" y="256"/>
                  </a:lnTo>
                  <a:lnTo>
                    <a:pt x="641" y="250"/>
                  </a:lnTo>
                  <a:lnTo>
                    <a:pt x="642" y="245"/>
                  </a:lnTo>
                  <a:lnTo>
                    <a:pt x="643" y="240"/>
                  </a:lnTo>
                  <a:lnTo>
                    <a:pt x="645" y="234"/>
                  </a:lnTo>
                  <a:lnTo>
                    <a:pt x="647" y="229"/>
                  </a:lnTo>
                  <a:lnTo>
                    <a:pt x="649" y="224"/>
                  </a:lnTo>
                  <a:lnTo>
                    <a:pt x="650" y="218"/>
                  </a:lnTo>
                  <a:lnTo>
                    <a:pt x="651" y="213"/>
                  </a:lnTo>
                  <a:lnTo>
                    <a:pt x="653" y="208"/>
                  </a:lnTo>
                  <a:lnTo>
                    <a:pt x="655" y="204"/>
                  </a:lnTo>
                  <a:lnTo>
                    <a:pt x="657" y="198"/>
                  </a:lnTo>
                  <a:lnTo>
                    <a:pt x="658" y="193"/>
                  </a:lnTo>
                  <a:lnTo>
                    <a:pt x="659" y="188"/>
                  </a:lnTo>
                  <a:lnTo>
                    <a:pt x="661" y="182"/>
                  </a:lnTo>
                  <a:lnTo>
                    <a:pt x="662" y="178"/>
                  </a:lnTo>
                  <a:lnTo>
                    <a:pt x="663" y="173"/>
                  </a:lnTo>
                  <a:lnTo>
                    <a:pt x="665" y="169"/>
                  </a:lnTo>
                  <a:lnTo>
                    <a:pt x="666" y="164"/>
                  </a:lnTo>
                  <a:lnTo>
                    <a:pt x="666" y="160"/>
                  </a:lnTo>
                  <a:lnTo>
                    <a:pt x="667" y="156"/>
                  </a:lnTo>
                  <a:lnTo>
                    <a:pt x="669" y="150"/>
                  </a:lnTo>
                  <a:lnTo>
                    <a:pt x="670" y="146"/>
                  </a:lnTo>
                  <a:lnTo>
                    <a:pt x="670" y="142"/>
                  </a:lnTo>
                  <a:lnTo>
                    <a:pt x="671" y="140"/>
                  </a:lnTo>
                  <a:lnTo>
                    <a:pt x="671" y="136"/>
                  </a:lnTo>
                  <a:lnTo>
                    <a:pt x="673" y="133"/>
                  </a:lnTo>
                  <a:lnTo>
                    <a:pt x="673" y="129"/>
                  </a:lnTo>
                  <a:lnTo>
                    <a:pt x="673" y="126"/>
                  </a:lnTo>
                  <a:lnTo>
                    <a:pt x="673" y="124"/>
                  </a:lnTo>
                  <a:lnTo>
                    <a:pt x="674" y="121"/>
                  </a:lnTo>
                  <a:lnTo>
                    <a:pt x="674" y="116"/>
                  </a:lnTo>
                  <a:lnTo>
                    <a:pt x="674" y="113"/>
                  </a:lnTo>
                  <a:lnTo>
                    <a:pt x="671" y="109"/>
                  </a:lnTo>
                  <a:lnTo>
                    <a:pt x="670" y="105"/>
                  </a:lnTo>
                  <a:lnTo>
                    <a:pt x="666" y="101"/>
                  </a:lnTo>
                  <a:lnTo>
                    <a:pt x="662" y="98"/>
                  </a:lnTo>
                  <a:lnTo>
                    <a:pt x="658" y="96"/>
                  </a:lnTo>
                  <a:lnTo>
                    <a:pt x="655" y="93"/>
                  </a:lnTo>
                  <a:lnTo>
                    <a:pt x="653" y="92"/>
                  </a:lnTo>
                  <a:lnTo>
                    <a:pt x="650" y="89"/>
                  </a:lnTo>
                  <a:lnTo>
                    <a:pt x="646" y="88"/>
                  </a:lnTo>
                  <a:lnTo>
                    <a:pt x="643" y="85"/>
                  </a:lnTo>
                  <a:lnTo>
                    <a:pt x="639" y="84"/>
                  </a:lnTo>
                  <a:lnTo>
                    <a:pt x="637" y="81"/>
                  </a:lnTo>
                  <a:lnTo>
                    <a:pt x="631" y="78"/>
                  </a:lnTo>
                  <a:lnTo>
                    <a:pt x="627" y="76"/>
                  </a:lnTo>
                  <a:lnTo>
                    <a:pt x="623" y="74"/>
                  </a:lnTo>
                  <a:lnTo>
                    <a:pt x="619" y="72"/>
                  </a:lnTo>
                  <a:lnTo>
                    <a:pt x="614" y="69"/>
                  </a:lnTo>
                  <a:lnTo>
                    <a:pt x="610" y="68"/>
                  </a:lnTo>
                  <a:lnTo>
                    <a:pt x="605" y="65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0" y="58"/>
                  </a:lnTo>
                  <a:lnTo>
                    <a:pt x="585" y="56"/>
                  </a:lnTo>
                  <a:lnTo>
                    <a:pt x="579" y="53"/>
                  </a:lnTo>
                  <a:lnTo>
                    <a:pt x="574" y="52"/>
                  </a:lnTo>
                  <a:lnTo>
                    <a:pt x="569" y="49"/>
                  </a:lnTo>
                  <a:lnTo>
                    <a:pt x="563" y="46"/>
                  </a:lnTo>
                  <a:lnTo>
                    <a:pt x="558" y="45"/>
                  </a:lnTo>
                  <a:lnTo>
                    <a:pt x="553" y="42"/>
                  </a:lnTo>
                  <a:lnTo>
                    <a:pt x="546" y="41"/>
                  </a:lnTo>
                  <a:lnTo>
                    <a:pt x="541" y="38"/>
                  </a:lnTo>
                  <a:lnTo>
                    <a:pt x="535" y="36"/>
                  </a:lnTo>
                  <a:lnTo>
                    <a:pt x="530" y="33"/>
                  </a:lnTo>
                  <a:lnTo>
                    <a:pt x="525" y="32"/>
                  </a:lnTo>
                  <a:lnTo>
                    <a:pt x="518" y="29"/>
                  </a:lnTo>
                  <a:lnTo>
                    <a:pt x="513" y="28"/>
                  </a:lnTo>
                  <a:lnTo>
                    <a:pt x="507" y="26"/>
                  </a:lnTo>
                  <a:lnTo>
                    <a:pt x="502" y="24"/>
                  </a:lnTo>
                  <a:lnTo>
                    <a:pt x="497" y="22"/>
                  </a:lnTo>
                  <a:lnTo>
                    <a:pt x="491" y="20"/>
                  </a:lnTo>
                  <a:lnTo>
                    <a:pt x="486" y="18"/>
                  </a:lnTo>
                  <a:lnTo>
                    <a:pt x="481" y="17"/>
                  </a:lnTo>
                  <a:lnTo>
                    <a:pt x="475" y="16"/>
                  </a:lnTo>
                  <a:lnTo>
                    <a:pt x="471" y="14"/>
                  </a:lnTo>
                  <a:lnTo>
                    <a:pt x="466" y="13"/>
                  </a:lnTo>
                  <a:lnTo>
                    <a:pt x="461" y="10"/>
                  </a:lnTo>
                  <a:lnTo>
                    <a:pt x="457" y="9"/>
                  </a:lnTo>
                  <a:lnTo>
                    <a:pt x="453" y="8"/>
                  </a:lnTo>
                  <a:lnTo>
                    <a:pt x="447" y="6"/>
                  </a:lnTo>
                  <a:lnTo>
                    <a:pt x="443" y="5"/>
                  </a:lnTo>
                  <a:lnTo>
                    <a:pt x="439" y="5"/>
                  </a:lnTo>
                  <a:lnTo>
                    <a:pt x="435" y="4"/>
                  </a:lnTo>
                  <a:lnTo>
                    <a:pt x="431" y="4"/>
                  </a:lnTo>
                  <a:lnTo>
                    <a:pt x="427" y="2"/>
                  </a:lnTo>
                  <a:lnTo>
                    <a:pt x="423" y="1"/>
                  </a:lnTo>
                  <a:lnTo>
                    <a:pt x="421" y="1"/>
                  </a:lnTo>
                  <a:lnTo>
                    <a:pt x="418" y="1"/>
                  </a:lnTo>
                  <a:lnTo>
                    <a:pt x="415" y="1"/>
                  </a:lnTo>
                  <a:lnTo>
                    <a:pt x="413" y="1"/>
                  </a:lnTo>
                  <a:lnTo>
                    <a:pt x="410" y="1"/>
                  </a:lnTo>
                  <a:lnTo>
                    <a:pt x="405" y="0"/>
                  </a:lnTo>
                  <a:lnTo>
                    <a:pt x="401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8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61" y="0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47" y="1"/>
                  </a:lnTo>
                  <a:lnTo>
                    <a:pt x="343" y="2"/>
                  </a:lnTo>
                  <a:lnTo>
                    <a:pt x="339" y="4"/>
                  </a:lnTo>
                  <a:lnTo>
                    <a:pt x="335" y="5"/>
                  </a:lnTo>
                  <a:lnTo>
                    <a:pt x="331" y="6"/>
                  </a:lnTo>
                  <a:lnTo>
                    <a:pt x="327" y="8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5" y="14"/>
                  </a:lnTo>
                  <a:lnTo>
                    <a:pt x="311" y="17"/>
                  </a:lnTo>
                  <a:lnTo>
                    <a:pt x="307" y="20"/>
                  </a:lnTo>
                  <a:lnTo>
                    <a:pt x="303" y="22"/>
                  </a:lnTo>
                  <a:lnTo>
                    <a:pt x="301" y="26"/>
                  </a:lnTo>
                  <a:lnTo>
                    <a:pt x="297" y="30"/>
                  </a:lnTo>
                  <a:lnTo>
                    <a:pt x="293" y="34"/>
                  </a:lnTo>
                  <a:lnTo>
                    <a:pt x="289" y="38"/>
                  </a:lnTo>
                  <a:lnTo>
                    <a:pt x="286" y="42"/>
                  </a:lnTo>
                  <a:lnTo>
                    <a:pt x="283" y="45"/>
                  </a:lnTo>
                  <a:lnTo>
                    <a:pt x="282" y="48"/>
                  </a:lnTo>
                  <a:lnTo>
                    <a:pt x="281" y="50"/>
                  </a:lnTo>
                  <a:lnTo>
                    <a:pt x="279" y="53"/>
                  </a:lnTo>
                  <a:lnTo>
                    <a:pt x="277" y="56"/>
                  </a:lnTo>
                  <a:lnTo>
                    <a:pt x="274" y="60"/>
                  </a:lnTo>
                  <a:lnTo>
                    <a:pt x="273" y="65"/>
                  </a:lnTo>
                  <a:lnTo>
                    <a:pt x="270" y="70"/>
                  </a:lnTo>
                  <a:lnTo>
                    <a:pt x="268" y="76"/>
                  </a:lnTo>
                  <a:lnTo>
                    <a:pt x="264" y="82"/>
                  </a:lnTo>
                  <a:lnTo>
                    <a:pt x="261" y="89"/>
                  </a:lnTo>
                  <a:lnTo>
                    <a:pt x="258" y="97"/>
                  </a:lnTo>
                  <a:lnTo>
                    <a:pt x="254" y="105"/>
                  </a:lnTo>
                  <a:lnTo>
                    <a:pt x="250" y="114"/>
                  </a:lnTo>
                  <a:lnTo>
                    <a:pt x="246" y="122"/>
                  </a:lnTo>
                  <a:lnTo>
                    <a:pt x="244" y="133"/>
                  </a:lnTo>
                  <a:lnTo>
                    <a:pt x="240" y="142"/>
                  </a:lnTo>
                  <a:lnTo>
                    <a:pt x="236" y="153"/>
                  </a:lnTo>
                  <a:lnTo>
                    <a:pt x="230" y="164"/>
                  </a:lnTo>
                  <a:lnTo>
                    <a:pt x="226" y="176"/>
                  </a:lnTo>
                  <a:lnTo>
                    <a:pt x="222" y="188"/>
                  </a:lnTo>
                  <a:lnTo>
                    <a:pt x="217" y="200"/>
                  </a:lnTo>
                  <a:lnTo>
                    <a:pt x="212" y="212"/>
                  </a:lnTo>
                  <a:lnTo>
                    <a:pt x="208" y="224"/>
                  </a:lnTo>
                  <a:lnTo>
                    <a:pt x="202" y="237"/>
                  </a:lnTo>
                  <a:lnTo>
                    <a:pt x="198" y="250"/>
                  </a:lnTo>
                  <a:lnTo>
                    <a:pt x="193" y="264"/>
                  </a:lnTo>
                  <a:lnTo>
                    <a:pt x="188" y="277"/>
                  </a:lnTo>
                  <a:lnTo>
                    <a:pt x="182" y="290"/>
                  </a:lnTo>
                  <a:lnTo>
                    <a:pt x="177" y="305"/>
                  </a:lnTo>
                  <a:lnTo>
                    <a:pt x="172" y="318"/>
                  </a:lnTo>
                  <a:lnTo>
                    <a:pt x="168" y="333"/>
                  </a:lnTo>
                  <a:lnTo>
                    <a:pt x="162" y="346"/>
                  </a:lnTo>
                  <a:lnTo>
                    <a:pt x="157" y="361"/>
                  </a:lnTo>
                  <a:lnTo>
                    <a:pt x="152" y="374"/>
                  </a:lnTo>
                  <a:lnTo>
                    <a:pt x="148" y="389"/>
                  </a:lnTo>
                  <a:lnTo>
                    <a:pt x="142" y="402"/>
                  </a:lnTo>
                  <a:lnTo>
                    <a:pt x="137" y="416"/>
                  </a:lnTo>
                  <a:lnTo>
                    <a:pt x="132" y="430"/>
                  </a:lnTo>
                  <a:lnTo>
                    <a:pt x="128" y="444"/>
                  </a:lnTo>
                  <a:lnTo>
                    <a:pt x="121" y="457"/>
                  </a:lnTo>
                  <a:lnTo>
                    <a:pt x="117" y="470"/>
                  </a:lnTo>
                  <a:lnTo>
                    <a:pt x="113" y="483"/>
                  </a:lnTo>
                  <a:lnTo>
                    <a:pt x="108" y="497"/>
                  </a:lnTo>
                  <a:lnTo>
                    <a:pt x="102" y="509"/>
                  </a:lnTo>
                  <a:lnTo>
                    <a:pt x="98" y="522"/>
                  </a:lnTo>
                  <a:lnTo>
                    <a:pt x="94" y="533"/>
                  </a:lnTo>
                  <a:lnTo>
                    <a:pt x="90" y="546"/>
                  </a:lnTo>
                  <a:lnTo>
                    <a:pt x="86" y="557"/>
                  </a:lnTo>
                  <a:lnTo>
                    <a:pt x="82" y="569"/>
                  </a:lnTo>
                  <a:lnTo>
                    <a:pt x="78" y="579"/>
                  </a:lnTo>
                  <a:lnTo>
                    <a:pt x="74" y="590"/>
                  </a:lnTo>
                  <a:lnTo>
                    <a:pt x="72" y="599"/>
                  </a:lnTo>
                  <a:lnTo>
                    <a:pt x="68" y="609"/>
                  </a:lnTo>
                  <a:lnTo>
                    <a:pt x="65" y="618"/>
                  </a:lnTo>
                  <a:lnTo>
                    <a:pt x="62" y="626"/>
                  </a:lnTo>
                  <a:lnTo>
                    <a:pt x="60" y="634"/>
                  </a:lnTo>
                  <a:lnTo>
                    <a:pt x="56" y="642"/>
                  </a:lnTo>
                  <a:lnTo>
                    <a:pt x="54" y="649"/>
                  </a:lnTo>
                  <a:lnTo>
                    <a:pt x="53" y="655"/>
                  </a:lnTo>
                  <a:lnTo>
                    <a:pt x="50" y="661"/>
                  </a:lnTo>
                  <a:lnTo>
                    <a:pt x="49" y="665"/>
                  </a:lnTo>
                  <a:lnTo>
                    <a:pt x="48" y="669"/>
                  </a:lnTo>
                  <a:lnTo>
                    <a:pt x="46" y="673"/>
                  </a:lnTo>
                  <a:lnTo>
                    <a:pt x="45" y="675"/>
                  </a:lnTo>
                  <a:lnTo>
                    <a:pt x="44" y="678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82"/>
                  </a:lnTo>
                  <a:lnTo>
                    <a:pt x="41" y="683"/>
                  </a:lnTo>
                  <a:lnTo>
                    <a:pt x="41" y="686"/>
                  </a:lnTo>
                  <a:lnTo>
                    <a:pt x="38" y="690"/>
                  </a:lnTo>
                  <a:lnTo>
                    <a:pt x="37" y="694"/>
                  </a:lnTo>
                  <a:lnTo>
                    <a:pt x="36" y="697"/>
                  </a:lnTo>
                  <a:lnTo>
                    <a:pt x="34" y="699"/>
                  </a:lnTo>
                  <a:lnTo>
                    <a:pt x="34" y="702"/>
                  </a:lnTo>
                  <a:lnTo>
                    <a:pt x="33" y="705"/>
                  </a:lnTo>
                  <a:lnTo>
                    <a:pt x="32" y="709"/>
                  </a:lnTo>
                  <a:lnTo>
                    <a:pt x="30" y="711"/>
                  </a:lnTo>
                  <a:lnTo>
                    <a:pt x="29" y="714"/>
                  </a:lnTo>
                  <a:lnTo>
                    <a:pt x="28" y="718"/>
                  </a:lnTo>
                  <a:lnTo>
                    <a:pt x="26" y="721"/>
                  </a:lnTo>
                  <a:lnTo>
                    <a:pt x="25" y="725"/>
                  </a:lnTo>
                  <a:lnTo>
                    <a:pt x="22" y="729"/>
                  </a:lnTo>
                  <a:lnTo>
                    <a:pt x="22" y="733"/>
                  </a:lnTo>
                  <a:lnTo>
                    <a:pt x="21" y="735"/>
                  </a:lnTo>
                  <a:lnTo>
                    <a:pt x="20" y="739"/>
                  </a:lnTo>
                  <a:lnTo>
                    <a:pt x="17" y="743"/>
                  </a:lnTo>
                  <a:lnTo>
                    <a:pt x="17" y="749"/>
                  </a:lnTo>
                  <a:lnTo>
                    <a:pt x="16" y="753"/>
                  </a:lnTo>
                  <a:lnTo>
                    <a:pt x="13" y="757"/>
                  </a:lnTo>
                  <a:lnTo>
                    <a:pt x="13" y="761"/>
                  </a:lnTo>
                  <a:lnTo>
                    <a:pt x="12" y="766"/>
                  </a:lnTo>
                  <a:lnTo>
                    <a:pt x="10" y="769"/>
                  </a:lnTo>
                  <a:lnTo>
                    <a:pt x="9" y="774"/>
                  </a:lnTo>
                  <a:lnTo>
                    <a:pt x="8" y="778"/>
                  </a:lnTo>
                  <a:lnTo>
                    <a:pt x="6" y="782"/>
                  </a:lnTo>
                  <a:lnTo>
                    <a:pt x="5" y="786"/>
                  </a:lnTo>
                  <a:lnTo>
                    <a:pt x="5" y="790"/>
                  </a:lnTo>
                  <a:lnTo>
                    <a:pt x="4" y="795"/>
                  </a:lnTo>
                  <a:lnTo>
                    <a:pt x="4" y="799"/>
                  </a:lnTo>
                  <a:lnTo>
                    <a:pt x="2" y="803"/>
                  </a:lnTo>
                  <a:lnTo>
                    <a:pt x="2" y="807"/>
                  </a:lnTo>
                  <a:lnTo>
                    <a:pt x="1" y="811"/>
                  </a:lnTo>
                  <a:lnTo>
                    <a:pt x="1" y="815"/>
                  </a:lnTo>
                  <a:lnTo>
                    <a:pt x="0" y="819"/>
                  </a:lnTo>
                  <a:lnTo>
                    <a:pt x="0" y="823"/>
                  </a:lnTo>
                  <a:lnTo>
                    <a:pt x="0" y="827"/>
                  </a:lnTo>
                  <a:lnTo>
                    <a:pt x="0" y="833"/>
                  </a:lnTo>
                  <a:lnTo>
                    <a:pt x="0" y="835"/>
                  </a:lnTo>
                  <a:lnTo>
                    <a:pt x="0" y="839"/>
                  </a:lnTo>
                  <a:lnTo>
                    <a:pt x="0" y="843"/>
                  </a:lnTo>
                  <a:lnTo>
                    <a:pt x="0" y="847"/>
                  </a:lnTo>
                  <a:lnTo>
                    <a:pt x="0" y="850"/>
                  </a:lnTo>
                  <a:lnTo>
                    <a:pt x="1" y="853"/>
                  </a:lnTo>
                  <a:lnTo>
                    <a:pt x="1" y="857"/>
                  </a:lnTo>
                  <a:lnTo>
                    <a:pt x="2" y="861"/>
                  </a:lnTo>
                  <a:lnTo>
                    <a:pt x="4" y="863"/>
                  </a:lnTo>
                  <a:lnTo>
                    <a:pt x="5" y="866"/>
                  </a:lnTo>
                  <a:lnTo>
                    <a:pt x="6" y="869"/>
                  </a:lnTo>
                  <a:lnTo>
                    <a:pt x="8" y="871"/>
                  </a:lnTo>
                  <a:lnTo>
                    <a:pt x="12" y="875"/>
                  </a:lnTo>
                  <a:lnTo>
                    <a:pt x="16" y="881"/>
                  </a:lnTo>
                  <a:lnTo>
                    <a:pt x="18" y="882"/>
                  </a:lnTo>
                  <a:lnTo>
                    <a:pt x="21" y="883"/>
                  </a:lnTo>
                  <a:lnTo>
                    <a:pt x="24" y="886"/>
                  </a:lnTo>
                  <a:lnTo>
                    <a:pt x="26" y="887"/>
                  </a:lnTo>
                  <a:lnTo>
                    <a:pt x="29" y="889"/>
                  </a:lnTo>
                  <a:lnTo>
                    <a:pt x="32" y="891"/>
                  </a:lnTo>
                  <a:lnTo>
                    <a:pt x="36" y="893"/>
                  </a:lnTo>
                  <a:lnTo>
                    <a:pt x="40" y="895"/>
                  </a:lnTo>
                  <a:lnTo>
                    <a:pt x="42" y="897"/>
                  </a:lnTo>
                  <a:lnTo>
                    <a:pt x="46" y="899"/>
                  </a:lnTo>
                  <a:lnTo>
                    <a:pt x="50" y="901"/>
                  </a:lnTo>
                  <a:lnTo>
                    <a:pt x="54" y="903"/>
                  </a:lnTo>
                  <a:lnTo>
                    <a:pt x="58" y="905"/>
                  </a:lnTo>
                  <a:lnTo>
                    <a:pt x="64" y="907"/>
                  </a:lnTo>
                  <a:lnTo>
                    <a:pt x="68" y="909"/>
                  </a:lnTo>
                  <a:lnTo>
                    <a:pt x="72" y="911"/>
                  </a:lnTo>
                  <a:lnTo>
                    <a:pt x="77" y="913"/>
                  </a:lnTo>
                  <a:lnTo>
                    <a:pt x="81" y="915"/>
                  </a:lnTo>
                  <a:lnTo>
                    <a:pt x="85" y="917"/>
                  </a:lnTo>
                  <a:lnTo>
                    <a:pt x="90" y="919"/>
                  </a:lnTo>
                  <a:lnTo>
                    <a:pt x="94" y="921"/>
                  </a:lnTo>
                  <a:lnTo>
                    <a:pt x="100" y="923"/>
                  </a:lnTo>
                  <a:lnTo>
                    <a:pt x="105" y="925"/>
                  </a:lnTo>
                  <a:lnTo>
                    <a:pt x="110" y="926"/>
                  </a:lnTo>
                  <a:lnTo>
                    <a:pt x="114" y="929"/>
                  </a:lnTo>
                  <a:lnTo>
                    <a:pt x="120" y="930"/>
                  </a:lnTo>
                  <a:lnTo>
                    <a:pt x="124" y="933"/>
                  </a:lnTo>
                  <a:lnTo>
                    <a:pt x="129" y="934"/>
                  </a:lnTo>
                  <a:lnTo>
                    <a:pt x="134" y="935"/>
                  </a:lnTo>
                  <a:lnTo>
                    <a:pt x="138" y="938"/>
                  </a:lnTo>
                  <a:lnTo>
                    <a:pt x="144" y="939"/>
                  </a:lnTo>
                  <a:lnTo>
                    <a:pt x="149" y="942"/>
                  </a:lnTo>
                  <a:lnTo>
                    <a:pt x="153" y="943"/>
                  </a:lnTo>
                  <a:lnTo>
                    <a:pt x="158" y="945"/>
                  </a:lnTo>
                  <a:lnTo>
                    <a:pt x="162" y="946"/>
                  </a:lnTo>
                  <a:lnTo>
                    <a:pt x="168" y="947"/>
                  </a:lnTo>
                  <a:lnTo>
                    <a:pt x="172" y="949"/>
                  </a:lnTo>
                  <a:lnTo>
                    <a:pt x="177" y="951"/>
                  </a:lnTo>
                  <a:lnTo>
                    <a:pt x="181" y="953"/>
                  </a:lnTo>
                  <a:lnTo>
                    <a:pt x="186" y="954"/>
                  </a:lnTo>
                  <a:lnTo>
                    <a:pt x="190" y="955"/>
                  </a:lnTo>
                  <a:lnTo>
                    <a:pt x="194" y="957"/>
                  </a:lnTo>
                  <a:lnTo>
                    <a:pt x="198" y="958"/>
                  </a:lnTo>
                  <a:lnTo>
                    <a:pt x="202" y="959"/>
                  </a:lnTo>
                  <a:lnTo>
                    <a:pt x="205" y="961"/>
                  </a:lnTo>
                  <a:lnTo>
                    <a:pt x="209" y="962"/>
                  </a:lnTo>
                  <a:lnTo>
                    <a:pt x="213" y="963"/>
                  </a:lnTo>
                  <a:lnTo>
                    <a:pt x="217" y="965"/>
                  </a:lnTo>
                  <a:lnTo>
                    <a:pt x="220" y="965"/>
                  </a:lnTo>
                  <a:lnTo>
                    <a:pt x="222" y="966"/>
                  </a:lnTo>
                  <a:lnTo>
                    <a:pt x="226" y="967"/>
                  </a:lnTo>
                  <a:lnTo>
                    <a:pt x="229" y="967"/>
                  </a:lnTo>
                  <a:lnTo>
                    <a:pt x="233" y="970"/>
                  </a:lnTo>
                  <a:lnTo>
                    <a:pt x="238" y="971"/>
                  </a:lnTo>
                  <a:lnTo>
                    <a:pt x="241" y="971"/>
                  </a:lnTo>
                  <a:lnTo>
                    <a:pt x="244" y="973"/>
                  </a:lnTo>
                  <a:lnTo>
                    <a:pt x="245" y="974"/>
                  </a:lnTo>
                  <a:lnTo>
                    <a:pt x="246" y="974"/>
                  </a:lnTo>
                  <a:lnTo>
                    <a:pt x="246" y="974"/>
                  </a:lnTo>
                  <a:lnTo>
                    <a:pt x="250" y="975"/>
                  </a:lnTo>
                  <a:lnTo>
                    <a:pt x="252" y="975"/>
                  </a:lnTo>
                  <a:lnTo>
                    <a:pt x="254" y="977"/>
                  </a:lnTo>
                  <a:lnTo>
                    <a:pt x="257" y="977"/>
                  </a:lnTo>
                  <a:lnTo>
                    <a:pt x="260" y="978"/>
                  </a:lnTo>
                  <a:lnTo>
                    <a:pt x="264" y="978"/>
                  </a:lnTo>
                  <a:lnTo>
                    <a:pt x="268" y="979"/>
                  </a:lnTo>
                  <a:lnTo>
                    <a:pt x="270" y="981"/>
                  </a:lnTo>
                  <a:lnTo>
                    <a:pt x="275" y="981"/>
                  </a:lnTo>
                  <a:lnTo>
                    <a:pt x="279" y="982"/>
                  </a:lnTo>
                  <a:lnTo>
                    <a:pt x="283" y="982"/>
                  </a:lnTo>
                  <a:lnTo>
                    <a:pt x="289" y="983"/>
                  </a:lnTo>
                  <a:lnTo>
                    <a:pt x="294" y="983"/>
                  </a:lnTo>
                  <a:lnTo>
                    <a:pt x="298" y="983"/>
                  </a:lnTo>
                  <a:lnTo>
                    <a:pt x="303" y="983"/>
                  </a:lnTo>
                  <a:lnTo>
                    <a:pt x="306" y="983"/>
                  </a:lnTo>
                  <a:lnTo>
                    <a:pt x="309" y="983"/>
                  </a:lnTo>
                  <a:lnTo>
                    <a:pt x="311" y="983"/>
                  </a:lnTo>
                  <a:lnTo>
                    <a:pt x="315" y="983"/>
                  </a:lnTo>
                  <a:lnTo>
                    <a:pt x="319" y="983"/>
                  </a:lnTo>
                  <a:lnTo>
                    <a:pt x="325" y="982"/>
                  </a:lnTo>
                  <a:lnTo>
                    <a:pt x="327" y="982"/>
                  </a:lnTo>
                  <a:lnTo>
                    <a:pt x="330" y="981"/>
                  </a:lnTo>
                  <a:lnTo>
                    <a:pt x="334" y="981"/>
                  </a:lnTo>
                  <a:lnTo>
                    <a:pt x="337" y="981"/>
                  </a:lnTo>
                  <a:lnTo>
                    <a:pt x="342" y="978"/>
                  </a:lnTo>
                  <a:lnTo>
                    <a:pt x="347" y="977"/>
                  </a:lnTo>
                  <a:lnTo>
                    <a:pt x="351" y="974"/>
                  </a:lnTo>
                  <a:lnTo>
                    <a:pt x="357" y="971"/>
                  </a:lnTo>
                  <a:lnTo>
                    <a:pt x="362" y="967"/>
                  </a:lnTo>
                  <a:lnTo>
                    <a:pt x="367" y="965"/>
                  </a:lnTo>
                  <a:lnTo>
                    <a:pt x="371" y="961"/>
                  </a:lnTo>
                  <a:lnTo>
                    <a:pt x="377" y="957"/>
                  </a:lnTo>
                  <a:lnTo>
                    <a:pt x="378" y="954"/>
                  </a:lnTo>
                  <a:lnTo>
                    <a:pt x="381" y="951"/>
                  </a:lnTo>
                  <a:lnTo>
                    <a:pt x="382" y="949"/>
                  </a:lnTo>
                  <a:lnTo>
                    <a:pt x="385" y="946"/>
                  </a:lnTo>
                  <a:lnTo>
                    <a:pt x="386" y="942"/>
                  </a:lnTo>
                  <a:lnTo>
                    <a:pt x="387" y="939"/>
                  </a:lnTo>
                  <a:lnTo>
                    <a:pt x="390" y="937"/>
                  </a:lnTo>
                  <a:lnTo>
                    <a:pt x="391" y="934"/>
                  </a:lnTo>
                  <a:lnTo>
                    <a:pt x="394" y="930"/>
                  </a:lnTo>
                  <a:lnTo>
                    <a:pt x="395" y="926"/>
                  </a:lnTo>
                  <a:lnTo>
                    <a:pt x="397" y="923"/>
                  </a:lnTo>
                  <a:lnTo>
                    <a:pt x="399" y="919"/>
                  </a:lnTo>
                  <a:lnTo>
                    <a:pt x="402" y="915"/>
                  </a:lnTo>
                  <a:lnTo>
                    <a:pt x="403" y="913"/>
                  </a:lnTo>
                  <a:lnTo>
                    <a:pt x="406" y="909"/>
                  </a:lnTo>
                  <a:lnTo>
                    <a:pt x="409" y="905"/>
                  </a:lnTo>
                  <a:lnTo>
                    <a:pt x="410" y="901"/>
                  </a:lnTo>
                  <a:lnTo>
                    <a:pt x="411" y="897"/>
                  </a:lnTo>
                  <a:lnTo>
                    <a:pt x="414" y="893"/>
                  </a:lnTo>
                  <a:lnTo>
                    <a:pt x="415" y="889"/>
                  </a:lnTo>
                  <a:lnTo>
                    <a:pt x="417" y="885"/>
                  </a:lnTo>
                  <a:lnTo>
                    <a:pt x="419" y="881"/>
                  </a:lnTo>
                  <a:lnTo>
                    <a:pt x="421" y="877"/>
                  </a:lnTo>
                  <a:lnTo>
                    <a:pt x="423" y="873"/>
                  </a:lnTo>
                  <a:lnTo>
                    <a:pt x="425" y="869"/>
                  </a:lnTo>
                  <a:lnTo>
                    <a:pt x="426" y="865"/>
                  </a:lnTo>
                  <a:lnTo>
                    <a:pt x="427" y="861"/>
                  </a:lnTo>
                  <a:lnTo>
                    <a:pt x="430" y="857"/>
                  </a:lnTo>
                  <a:lnTo>
                    <a:pt x="431" y="853"/>
                  </a:lnTo>
                  <a:lnTo>
                    <a:pt x="433" y="849"/>
                  </a:lnTo>
                  <a:lnTo>
                    <a:pt x="434" y="845"/>
                  </a:lnTo>
                  <a:lnTo>
                    <a:pt x="437" y="841"/>
                  </a:lnTo>
                  <a:lnTo>
                    <a:pt x="438" y="837"/>
                  </a:lnTo>
                  <a:lnTo>
                    <a:pt x="439" y="833"/>
                  </a:lnTo>
                  <a:lnTo>
                    <a:pt x="441" y="829"/>
                  </a:lnTo>
                  <a:lnTo>
                    <a:pt x="442" y="825"/>
                  </a:lnTo>
                  <a:lnTo>
                    <a:pt x="443" y="821"/>
                  </a:lnTo>
                  <a:lnTo>
                    <a:pt x="445" y="818"/>
                  </a:lnTo>
                  <a:lnTo>
                    <a:pt x="446" y="814"/>
                  </a:lnTo>
                  <a:lnTo>
                    <a:pt x="447" y="810"/>
                  </a:lnTo>
                  <a:lnTo>
                    <a:pt x="449" y="807"/>
                  </a:lnTo>
                  <a:lnTo>
                    <a:pt x="450" y="803"/>
                  </a:lnTo>
                  <a:lnTo>
                    <a:pt x="451" y="801"/>
                  </a:lnTo>
                  <a:lnTo>
                    <a:pt x="453" y="797"/>
                  </a:lnTo>
                  <a:lnTo>
                    <a:pt x="454" y="794"/>
                  </a:lnTo>
                  <a:lnTo>
                    <a:pt x="455" y="791"/>
                  </a:lnTo>
                  <a:lnTo>
                    <a:pt x="455" y="789"/>
                  </a:lnTo>
                  <a:lnTo>
                    <a:pt x="457" y="786"/>
                  </a:lnTo>
                  <a:lnTo>
                    <a:pt x="459" y="781"/>
                  </a:lnTo>
                  <a:lnTo>
                    <a:pt x="461" y="777"/>
                  </a:lnTo>
                  <a:lnTo>
                    <a:pt x="461" y="773"/>
                  </a:lnTo>
                  <a:lnTo>
                    <a:pt x="462" y="769"/>
                  </a:lnTo>
                  <a:lnTo>
                    <a:pt x="463" y="766"/>
                  </a:lnTo>
                  <a:lnTo>
                    <a:pt x="465" y="765"/>
                  </a:lnTo>
                  <a:lnTo>
                    <a:pt x="465" y="763"/>
                  </a:lnTo>
                  <a:lnTo>
                    <a:pt x="465" y="763"/>
                  </a:lnTo>
                  <a:lnTo>
                    <a:pt x="595" y="381"/>
                  </a:lnTo>
                  <a:lnTo>
                    <a:pt x="502" y="374"/>
                  </a:lnTo>
                  <a:lnTo>
                    <a:pt x="505" y="374"/>
                  </a:lnTo>
                  <a:lnTo>
                    <a:pt x="507" y="376"/>
                  </a:lnTo>
                  <a:lnTo>
                    <a:pt x="513" y="378"/>
                  </a:lnTo>
                  <a:lnTo>
                    <a:pt x="517" y="381"/>
                  </a:lnTo>
                  <a:lnTo>
                    <a:pt x="521" y="385"/>
                  </a:lnTo>
                  <a:lnTo>
                    <a:pt x="522" y="388"/>
                  </a:lnTo>
                  <a:lnTo>
                    <a:pt x="523" y="390"/>
                  </a:lnTo>
                  <a:lnTo>
                    <a:pt x="523" y="393"/>
                  </a:lnTo>
                  <a:lnTo>
                    <a:pt x="525" y="397"/>
                  </a:lnTo>
                  <a:lnTo>
                    <a:pt x="523" y="401"/>
                  </a:lnTo>
                  <a:lnTo>
                    <a:pt x="522" y="405"/>
                  </a:lnTo>
                  <a:lnTo>
                    <a:pt x="519" y="410"/>
                  </a:lnTo>
                  <a:lnTo>
                    <a:pt x="518" y="414"/>
                  </a:lnTo>
                  <a:lnTo>
                    <a:pt x="514" y="418"/>
                  </a:lnTo>
                  <a:lnTo>
                    <a:pt x="513" y="422"/>
                  </a:lnTo>
                  <a:lnTo>
                    <a:pt x="510" y="426"/>
                  </a:lnTo>
                  <a:lnTo>
                    <a:pt x="507" y="432"/>
                  </a:lnTo>
                  <a:lnTo>
                    <a:pt x="503" y="434"/>
                  </a:lnTo>
                  <a:lnTo>
                    <a:pt x="501" y="438"/>
                  </a:lnTo>
                  <a:lnTo>
                    <a:pt x="498" y="441"/>
                  </a:lnTo>
                  <a:lnTo>
                    <a:pt x="495" y="444"/>
                  </a:lnTo>
                  <a:lnTo>
                    <a:pt x="493" y="448"/>
                  </a:lnTo>
                  <a:lnTo>
                    <a:pt x="491" y="449"/>
                  </a:lnTo>
                  <a:lnTo>
                    <a:pt x="490" y="449"/>
                  </a:lnTo>
                  <a:lnTo>
                    <a:pt x="489" y="449"/>
                  </a:lnTo>
                  <a:lnTo>
                    <a:pt x="487" y="449"/>
                  </a:lnTo>
                  <a:lnTo>
                    <a:pt x="485" y="448"/>
                  </a:lnTo>
                  <a:lnTo>
                    <a:pt x="481" y="448"/>
                  </a:lnTo>
                  <a:lnTo>
                    <a:pt x="478" y="446"/>
                  </a:lnTo>
                  <a:lnTo>
                    <a:pt x="473" y="446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3" y="444"/>
                  </a:lnTo>
                  <a:lnTo>
                    <a:pt x="461" y="444"/>
                  </a:lnTo>
                  <a:lnTo>
                    <a:pt x="458" y="444"/>
                  </a:lnTo>
                  <a:lnTo>
                    <a:pt x="455" y="442"/>
                  </a:lnTo>
                  <a:lnTo>
                    <a:pt x="451" y="442"/>
                  </a:lnTo>
                  <a:lnTo>
                    <a:pt x="449" y="441"/>
                  </a:lnTo>
                  <a:lnTo>
                    <a:pt x="446" y="441"/>
                  </a:lnTo>
                  <a:lnTo>
                    <a:pt x="442" y="440"/>
                  </a:lnTo>
                  <a:lnTo>
                    <a:pt x="439" y="440"/>
                  </a:lnTo>
                  <a:lnTo>
                    <a:pt x="437" y="440"/>
                  </a:lnTo>
                  <a:lnTo>
                    <a:pt x="434" y="438"/>
                  </a:lnTo>
                  <a:lnTo>
                    <a:pt x="431" y="438"/>
                  </a:lnTo>
                  <a:lnTo>
                    <a:pt x="427" y="438"/>
                  </a:lnTo>
                  <a:lnTo>
                    <a:pt x="425" y="437"/>
                  </a:lnTo>
                  <a:lnTo>
                    <a:pt x="422" y="437"/>
                  </a:lnTo>
                  <a:lnTo>
                    <a:pt x="418" y="436"/>
                  </a:lnTo>
                  <a:lnTo>
                    <a:pt x="415" y="434"/>
                  </a:lnTo>
                  <a:lnTo>
                    <a:pt x="413" y="434"/>
                  </a:lnTo>
                  <a:lnTo>
                    <a:pt x="409" y="433"/>
                  </a:lnTo>
                  <a:lnTo>
                    <a:pt x="405" y="432"/>
                  </a:lnTo>
                  <a:lnTo>
                    <a:pt x="402" y="432"/>
                  </a:lnTo>
                  <a:lnTo>
                    <a:pt x="398" y="430"/>
                  </a:lnTo>
                  <a:lnTo>
                    <a:pt x="395" y="430"/>
                  </a:lnTo>
                  <a:lnTo>
                    <a:pt x="391" y="429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1" y="426"/>
                  </a:lnTo>
                  <a:lnTo>
                    <a:pt x="377" y="425"/>
                  </a:lnTo>
                  <a:lnTo>
                    <a:pt x="374" y="425"/>
                  </a:lnTo>
                  <a:lnTo>
                    <a:pt x="370" y="424"/>
                  </a:lnTo>
                  <a:lnTo>
                    <a:pt x="367" y="422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58" y="420"/>
                  </a:lnTo>
                  <a:lnTo>
                    <a:pt x="355" y="420"/>
                  </a:lnTo>
                  <a:lnTo>
                    <a:pt x="353" y="418"/>
                  </a:lnTo>
                  <a:lnTo>
                    <a:pt x="350" y="417"/>
                  </a:lnTo>
                  <a:lnTo>
                    <a:pt x="347" y="417"/>
                  </a:lnTo>
                  <a:lnTo>
                    <a:pt x="345" y="417"/>
                  </a:lnTo>
                  <a:lnTo>
                    <a:pt x="342" y="416"/>
                  </a:lnTo>
                  <a:lnTo>
                    <a:pt x="339" y="414"/>
                  </a:lnTo>
                  <a:lnTo>
                    <a:pt x="337" y="414"/>
                  </a:lnTo>
                  <a:lnTo>
                    <a:pt x="321" y="453"/>
                  </a:lnTo>
                  <a:lnTo>
                    <a:pt x="321" y="45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090"/>
            <p:cNvSpPr>
              <a:spLocks/>
            </p:cNvSpPr>
            <p:nvPr/>
          </p:nvSpPr>
          <p:spPr bwMode="auto">
            <a:xfrm>
              <a:off x="1716" y="3529"/>
              <a:ext cx="92" cy="12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7" y="4"/>
                </a:cxn>
                <a:cxn ang="0">
                  <a:pos x="81" y="9"/>
                </a:cxn>
                <a:cxn ang="0">
                  <a:pos x="89" y="19"/>
                </a:cxn>
                <a:cxn ang="0">
                  <a:pos x="93" y="24"/>
                </a:cxn>
                <a:cxn ang="0">
                  <a:pos x="99" y="29"/>
                </a:cxn>
                <a:cxn ang="0">
                  <a:pos x="103" y="36"/>
                </a:cxn>
                <a:cxn ang="0">
                  <a:pos x="108" y="43"/>
                </a:cxn>
                <a:cxn ang="0">
                  <a:pos x="113" y="51"/>
                </a:cxn>
                <a:cxn ang="0">
                  <a:pos x="120" y="60"/>
                </a:cxn>
                <a:cxn ang="0">
                  <a:pos x="127" y="69"/>
                </a:cxn>
                <a:cxn ang="0">
                  <a:pos x="133" y="80"/>
                </a:cxn>
                <a:cxn ang="0">
                  <a:pos x="140" y="89"/>
                </a:cxn>
                <a:cxn ang="0">
                  <a:pos x="148" y="101"/>
                </a:cxn>
                <a:cxn ang="0">
                  <a:pos x="155" y="113"/>
                </a:cxn>
                <a:cxn ang="0">
                  <a:pos x="164" y="127"/>
                </a:cxn>
                <a:cxn ang="0">
                  <a:pos x="171" y="140"/>
                </a:cxn>
                <a:cxn ang="0">
                  <a:pos x="180" y="155"/>
                </a:cxn>
                <a:cxn ang="0">
                  <a:pos x="188" y="171"/>
                </a:cxn>
                <a:cxn ang="0">
                  <a:pos x="197" y="187"/>
                </a:cxn>
                <a:cxn ang="0">
                  <a:pos x="207" y="204"/>
                </a:cxn>
                <a:cxn ang="0">
                  <a:pos x="216" y="221"/>
                </a:cxn>
                <a:cxn ang="0">
                  <a:pos x="225" y="240"/>
                </a:cxn>
                <a:cxn ang="0">
                  <a:pos x="236" y="260"/>
                </a:cxn>
                <a:cxn ang="0">
                  <a:pos x="245" y="281"/>
                </a:cxn>
                <a:cxn ang="0">
                  <a:pos x="254" y="303"/>
                </a:cxn>
                <a:cxn ang="0">
                  <a:pos x="265" y="324"/>
                </a:cxn>
                <a:cxn ang="0">
                  <a:pos x="276" y="348"/>
                </a:cxn>
                <a:cxn ang="0">
                  <a:pos x="240" y="361"/>
                </a:cxn>
                <a:cxn ang="0">
                  <a:pos x="237" y="357"/>
                </a:cxn>
                <a:cxn ang="0">
                  <a:pos x="234" y="352"/>
                </a:cxn>
                <a:cxn ang="0">
                  <a:pos x="232" y="347"/>
                </a:cxn>
                <a:cxn ang="0">
                  <a:pos x="228" y="341"/>
                </a:cxn>
                <a:cxn ang="0">
                  <a:pos x="225" y="335"/>
                </a:cxn>
                <a:cxn ang="0">
                  <a:pos x="221" y="328"/>
                </a:cxn>
                <a:cxn ang="0">
                  <a:pos x="216" y="320"/>
                </a:cxn>
                <a:cxn ang="0">
                  <a:pos x="211" y="312"/>
                </a:cxn>
                <a:cxn ang="0">
                  <a:pos x="205" y="303"/>
                </a:cxn>
                <a:cxn ang="0">
                  <a:pos x="200" y="293"/>
                </a:cxn>
                <a:cxn ang="0">
                  <a:pos x="193" y="283"/>
                </a:cxn>
                <a:cxn ang="0">
                  <a:pos x="188" y="272"/>
                </a:cxn>
                <a:cxn ang="0">
                  <a:pos x="180" y="261"/>
                </a:cxn>
                <a:cxn ang="0">
                  <a:pos x="173" y="249"/>
                </a:cxn>
                <a:cxn ang="0">
                  <a:pos x="165" y="237"/>
                </a:cxn>
                <a:cxn ang="0">
                  <a:pos x="157" y="225"/>
                </a:cxn>
                <a:cxn ang="0">
                  <a:pos x="151" y="213"/>
                </a:cxn>
                <a:cxn ang="0">
                  <a:pos x="143" y="200"/>
                </a:cxn>
                <a:cxn ang="0">
                  <a:pos x="133" y="188"/>
                </a:cxn>
                <a:cxn ang="0">
                  <a:pos x="125" y="175"/>
                </a:cxn>
                <a:cxn ang="0">
                  <a:pos x="116" y="161"/>
                </a:cxn>
                <a:cxn ang="0">
                  <a:pos x="107" y="149"/>
                </a:cxn>
                <a:cxn ang="0">
                  <a:pos x="97" y="136"/>
                </a:cxn>
                <a:cxn ang="0">
                  <a:pos x="88" y="123"/>
                </a:cxn>
                <a:cxn ang="0">
                  <a:pos x="79" y="109"/>
                </a:cxn>
                <a:cxn ang="0">
                  <a:pos x="68" y="97"/>
                </a:cxn>
                <a:cxn ang="0">
                  <a:pos x="59" y="84"/>
                </a:cxn>
                <a:cxn ang="0">
                  <a:pos x="49" y="72"/>
                </a:cxn>
                <a:cxn ang="0">
                  <a:pos x="39" y="60"/>
                </a:cxn>
                <a:cxn ang="0">
                  <a:pos x="0" y="13"/>
                </a:cxn>
              </a:cxnLst>
              <a:rect l="0" t="0" r="r" b="b"/>
              <a:pathLst>
                <a:path w="276" h="363">
                  <a:moveTo>
                    <a:pt x="0" y="13"/>
                  </a:moveTo>
                  <a:lnTo>
                    <a:pt x="73" y="0"/>
                  </a:lnTo>
                  <a:lnTo>
                    <a:pt x="75" y="1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5" y="13"/>
                  </a:lnTo>
                  <a:lnTo>
                    <a:pt x="89" y="19"/>
                  </a:lnTo>
                  <a:lnTo>
                    <a:pt x="91" y="20"/>
                  </a:lnTo>
                  <a:lnTo>
                    <a:pt x="93" y="24"/>
                  </a:lnTo>
                  <a:lnTo>
                    <a:pt x="95" y="27"/>
                  </a:lnTo>
                  <a:lnTo>
                    <a:pt x="99" y="29"/>
                  </a:lnTo>
                  <a:lnTo>
                    <a:pt x="100" y="32"/>
                  </a:lnTo>
                  <a:lnTo>
                    <a:pt x="103" y="36"/>
                  </a:lnTo>
                  <a:lnTo>
                    <a:pt x="105" y="40"/>
                  </a:lnTo>
                  <a:lnTo>
                    <a:pt x="108" y="43"/>
                  </a:lnTo>
                  <a:lnTo>
                    <a:pt x="111" y="47"/>
                  </a:lnTo>
                  <a:lnTo>
                    <a:pt x="113" y="51"/>
                  </a:lnTo>
                  <a:lnTo>
                    <a:pt x="117" y="55"/>
                  </a:lnTo>
                  <a:lnTo>
                    <a:pt x="120" y="60"/>
                  </a:lnTo>
                  <a:lnTo>
                    <a:pt x="123" y="64"/>
                  </a:lnTo>
                  <a:lnTo>
                    <a:pt x="127" y="69"/>
                  </a:lnTo>
                  <a:lnTo>
                    <a:pt x="129" y="73"/>
                  </a:lnTo>
                  <a:lnTo>
                    <a:pt x="133" y="80"/>
                  </a:lnTo>
                  <a:lnTo>
                    <a:pt x="136" y="84"/>
                  </a:lnTo>
                  <a:lnTo>
                    <a:pt x="140" y="89"/>
                  </a:lnTo>
                  <a:lnTo>
                    <a:pt x="144" y="96"/>
                  </a:lnTo>
                  <a:lnTo>
                    <a:pt x="148" y="101"/>
                  </a:lnTo>
                  <a:lnTo>
                    <a:pt x="151" y="108"/>
                  </a:lnTo>
                  <a:lnTo>
                    <a:pt x="155" y="113"/>
                  </a:lnTo>
                  <a:lnTo>
                    <a:pt x="159" y="120"/>
                  </a:lnTo>
                  <a:lnTo>
                    <a:pt x="164" y="127"/>
                  </a:lnTo>
                  <a:lnTo>
                    <a:pt x="167" y="133"/>
                  </a:lnTo>
                  <a:lnTo>
                    <a:pt x="171" y="140"/>
                  </a:lnTo>
                  <a:lnTo>
                    <a:pt x="175" y="148"/>
                  </a:lnTo>
                  <a:lnTo>
                    <a:pt x="180" y="155"/>
                  </a:lnTo>
                  <a:lnTo>
                    <a:pt x="184" y="163"/>
                  </a:lnTo>
                  <a:lnTo>
                    <a:pt x="188" y="171"/>
                  </a:lnTo>
                  <a:lnTo>
                    <a:pt x="193" y="179"/>
                  </a:lnTo>
                  <a:lnTo>
                    <a:pt x="197" y="187"/>
                  </a:lnTo>
                  <a:lnTo>
                    <a:pt x="203" y="195"/>
                  </a:lnTo>
                  <a:lnTo>
                    <a:pt x="207" y="204"/>
                  </a:lnTo>
                  <a:lnTo>
                    <a:pt x="211" y="213"/>
                  </a:lnTo>
                  <a:lnTo>
                    <a:pt x="216" y="221"/>
                  </a:lnTo>
                  <a:lnTo>
                    <a:pt x="220" y="231"/>
                  </a:lnTo>
                  <a:lnTo>
                    <a:pt x="225" y="240"/>
                  </a:lnTo>
                  <a:lnTo>
                    <a:pt x="230" y="251"/>
                  </a:lnTo>
                  <a:lnTo>
                    <a:pt x="236" y="260"/>
                  </a:lnTo>
                  <a:lnTo>
                    <a:pt x="240" y="271"/>
                  </a:lnTo>
                  <a:lnTo>
                    <a:pt x="245" y="281"/>
                  </a:lnTo>
                  <a:lnTo>
                    <a:pt x="249" y="291"/>
                  </a:lnTo>
                  <a:lnTo>
                    <a:pt x="254" y="303"/>
                  </a:lnTo>
                  <a:lnTo>
                    <a:pt x="260" y="313"/>
                  </a:lnTo>
                  <a:lnTo>
                    <a:pt x="265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41" y="363"/>
                  </a:lnTo>
                  <a:lnTo>
                    <a:pt x="240" y="361"/>
                  </a:lnTo>
                  <a:lnTo>
                    <a:pt x="240" y="360"/>
                  </a:lnTo>
                  <a:lnTo>
                    <a:pt x="237" y="357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1"/>
                  </a:lnTo>
                  <a:lnTo>
                    <a:pt x="232" y="347"/>
                  </a:lnTo>
                  <a:lnTo>
                    <a:pt x="230" y="344"/>
                  </a:lnTo>
                  <a:lnTo>
                    <a:pt x="228" y="341"/>
                  </a:lnTo>
                  <a:lnTo>
                    <a:pt x="226" y="339"/>
                  </a:lnTo>
                  <a:lnTo>
                    <a:pt x="225" y="335"/>
                  </a:lnTo>
                  <a:lnTo>
                    <a:pt x="223" y="332"/>
                  </a:lnTo>
                  <a:lnTo>
                    <a:pt x="221" y="328"/>
                  </a:lnTo>
                  <a:lnTo>
                    <a:pt x="219" y="324"/>
                  </a:lnTo>
                  <a:lnTo>
                    <a:pt x="216" y="320"/>
                  </a:lnTo>
                  <a:lnTo>
                    <a:pt x="213" y="316"/>
                  </a:lnTo>
                  <a:lnTo>
                    <a:pt x="211" y="312"/>
                  </a:lnTo>
                  <a:lnTo>
                    <a:pt x="208" y="307"/>
                  </a:lnTo>
                  <a:lnTo>
                    <a:pt x="205" y="303"/>
                  </a:lnTo>
                  <a:lnTo>
                    <a:pt x="203" y="299"/>
                  </a:lnTo>
                  <a:lnTo>
                    <a:pt x="200" y="293"/>
                  </a:lnTo>
                  <a:lnTo>
                    <a:pt x="197" y="288"/>
                  </a:lnTo>
                  <a:lnTo>
                    <a:pt x="193" y="283"/>
                  </a:lnTo>
                  <a:lnTo>
                    <a:pt x="191" y="277"/>
                  </a:lnTo>
                  <a:lnTo>
                    <a:pt x="188" y="272"/>
                  </a:lnTo>
                  <a:lnTo>
                    <a:pt x="184" y="267"/>
                  </a:lnTo>
                  <a:lnTo>
                    <a:pt x="180" y="261"/>
                  </a:lnTo>
                  <a:lnTo>
                    <a:pt x="177" y="256"/>
                  </a:lnTo>
                  <a:lnTo>
                    <a:pt x="173" y="249"/>
                  </a:lnTo>
                  <a:lnTo>
                    <a:pt x="169" y="244"/>
                  </a:lnTo>
                  <a:lnTo>
                    <a:pt x="165" y="237"/>
                  </a:lnTo>
                  <a:lnTo>
                    <a:pt x="163" y="232"/>
                  </a:lnTo>
                  <a:lnTo>
                    <a:pt x="157" y="225"/>
                  </a:lnTo>
                  <a:lnTo>
                    <a:pt x="155" y="220"/>
                  </a:lnTo>
                  <a:lnTo>
                    <a:pt x="151" y="213"/>
                  </a:lnTo>
                  <a:lnTo>
                    <a:pt x="147" y="208"/>
                  </a:lnTo>
                  <a:lnTo>
                    <a:pt x="143" y="200"/>
                  </a:lnTo>
                  <a:lnTo>
                    <a:pt x="137" y="195"/>
                  </a:lnTo>
                  <a:lnTo>
                    <a:pt x="133" y="188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1" y="168"/>
                  </a:lnTo>
                  <a:lnTo>
                    <a:pt x="116" y="161"/>
                  </a:lnTo>
                  <a:lnTo>
                    <a:pt x="112" y="156"/>
                  </a:lnTo>
                  <a:lnTo>
                    <a:pt x="107" y="149"/>
                  </a:lnTo>
                  <a:lnTo>
                    <a:pt x="101" y="143"/>
                  </a:lnTo>
                  <a:lnTo>
                    <a:pt x="97" y="136"/>
                  </a:lnTo>
                  <a:lnTo>
                    <a:pt x="92" y="129"/>
                  </a:lnTo>
                  <a:lnTo>
                    <a:pt x="88" y="123"/>
                  </a:lnTo>
                  <a:lnTo>
                    <a:pt x="83" y="116"/>
                  </a:lnTo>
                  <a:lnTo>
                    <a:pt x="79" y="109"/>
                  </a:lnTo>
                  <a:lnTo>
                    <a:pt x="75" y="104"/>
                  </a:lnTo>
                  <a:lnTo>
                    <a:pt x="68" y="97"/>
                  </a:lnTo>
                  <a:lnTo>
                    <a:pt x="64" y="91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49" y="72"/>
                  </a:lnTo>
                  <a:lnTo>
                    <a:pt x="44" y="65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1091"/>
            <p:cNvSpPr>
              <a:spLocks/>
            </p:cNvSpPr>
            <p:nvPr/>
          </p:nvSpPr>
          <p:spPr bwMode="auto">
            <a:xfrm>
              <a:off x="1722" y="3505"/>
              <a:ext cx="164" cy="136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1" y="22"/>
                </a:cxn>
                <a:cxn ang="0">
                  <a:pos x="22" y="21"/>
                </a:cxn>
                <a:cxn ang="0">
                  <a:pos x="36" y="18"/>
                </a:cxn>
                <a:cxn ang="0">
                  <a:pos x="55" y="17"/>
                </a:cxn>
                <a:cxn ang="0">
                  <a:pos x="74" y="13"/>
                </a:cxn>
                <a:cxn ang="0">
                  <a:pos x="96" y="10"/>
                </a:cxn>
                <a:cxn ang="0">
                  <a:pos x="122" y="8"/>
                </a:cxn>
                <a:cxn ang="0">
                  <a:pos x="148" y="6"/>
                </a:cxn>
                <a:cxn ang="0">
                  <a:pos x="176" y="4"/>
                </a:cxn>
                <a:cxn ang="0">
                  <a:pos x="206" y="2"/>
                </a:cxn>
                <a:cxn ang="0">
                  <a:pos x="235" y="1"/>
                </a:cxn>
                <a:cxn ang="0">
                  <a:pos x="265" y="1"/>
                </a:cxn>
                <a:cxn ang="0">
                  <a:pos x="296" y="0"/>
                </a:cxn>
                <a:cxn ang="0">
                  <a:pos x="327" y="2"/>
                </a:cxn>
                <a:cxn ang="0">
                  <a:pos x="357" y="4"/>
                </a:cxn>
                <a:cxn ang="0">
                  <a:pos x="387" y="8"/>
                </a:cxn>
                <a:cxn ang="0">
                  <a:pos x="416" y="12"/>
                </a:cxn>
                <a:cxn ang="0">
                  <a:pos x="443" y="18"/>
                </a:cxn>
                <a:cxn ang="0">
                  <a:pos x="469" y="26"/>
                </a:cxn>
                <a:cxn ang="0">
                  <a:pos x="493" y="36"/>
                </a:cxn>
                <a:cxn ang="0">
                  <a:pos x="491" y="41"/>
                </a:cxn>
                <a:cxn ang="0">
                  <a:pos x="487" y="49"/>
                </a:cxn>
                <a:cxn ang="0">
                  <a:pos x="484" y="58"/>
                </a:cxn>
                <a:cxn ang="0">
                  <a:pos x="480" y="68"/>
                </a:cxn>
                <a:cxn ang="0">
                  <a:pos x="476" y="80"/>
                </a:cxn>
                <a:cxn ang="0">
                  <a:pos x="471" y="92"/>
                </a:cxn>
                <a:cxn ang="0">
                  <a:pos x="465" y="106"/>
                </a:cxn>
                <a:cxn ang="0">
                  <a:pos x="460" y="120"/>
                </a:cxn>
                <a:cxn ang="0">
                  <a:pos x="455" y="136"/>
                </a:cxn>
                <a:cxn ang="0">
                  <a:pos x="448" y="150"/>
                </a:cxn>
                <a:cxn ang="0">
                  <a:pos x="443" y="165"/>
                </a:cxn>
                <a:cxn ang="0">
                  <a:pos x="437" y="181"/>
                </a:cxn>
                <a:cxn ang="0">
                  <a:pos x="432" y="194"/>
                </a:cxn>
                <a:cxn ang="0">
                  <a:pos x="428" y="209"/>
                </a:cxn>
                <a:cxn ang="0">
                  <a:pos x="424" y="221"/>
                </a:cxn>
                <a:cxn ang="0">
                  <a:pos x="420" y="233"/>
                </a:cxn>
                <a:cxn ang="0">
                  <a:pos x="416" y="242"/>
                </a:cxn>
                <a:cxn ang="0">
                  <a:pos x="415" y="250"/>
                </a:cxn>
                <a:cxn ang="0">
                  <a:pos x="413" y="260"/>
                </a:cxn>
                <a:cxn ang="0">
                  <a:pos x="264" y="389"/>
                </a:cxn>
                <a:cxn ang="0">
                  <a:pos x="239" y="409"/>
                </a:cxn>
                <a:cxn ang="0">
                  <a:pos x="233" y="398"/>
                </a:cxn>
                <a:cxn ang="0">
                  <a:pos x="229" y="389"/>
                </a:cxn>
                <a:cxn ang="0">
                  <a:pos x="224" y="378"/>
                </a:cxn>
                <a:cxn ang="0">
                  <a:pos x="219" y="365"/>
                </a:cxn>
                <a:cxn ang="0">
                  <a:pos x="211" y="350"/>
                </a:cxn>
                <a:cxn ang="0">
                  <a:pos x="203" y="332"/>
                </a:cxn>
                <a:cxn ang="0">
                  <a:pos x="195" y="314"/>
                </a:cxn>
                <a:cxn ang="0">
                  <a:pos x="184" y="294"/>
                </a:cxn>
                <a:cxn ang="0">
                  <a:pos x="175" y="274"/>
                </a:cxn>
                <a:cxn ang="0">
                  <a:pos x="163" y="252"/>
                </a:cxn>
                <a:cxn ang="0">
                  <a:pos x="151" y="230"/>
                </a:cxn>
                <a:cxn ang="0">
                  <a:pos x="139" y="208"/>
                </a:cxn>
                <a:cxn ang="0">
                  <a:pos x="126" y="186"/>
                </a:cxn>
                <a:cxn ang="0">
                  <a:pos x="112" y="164"/>
                </a:cxn>
                <a:cxn ang="0">
                  <a:pos x="98" y="142"/>
                </a:cxn>
                <a:cxn ang="0">
                  <a:pos x="84" y="121"/>
                </a:cxn>
                <a:cxn ang="0">
                  <a:pos x="70" y="101"/>
                </a:cxn>
                <a:cxn ang="0">
                  <a:pos x="55" y="82"/>
                </a:cxn>
                <a:cxn ang="0">
                  <a:pos x="40" y="64"/>
                </a:cxn>
                <a:cxn ang="0">
                  <a:pos x="0" y="25"/>
                </a:cxn>
              </a:cxnLst>
              <a:rect l="0" t="0" r="r" b="b"/>
              <a:pathLst>
                <a:path w="493" h="410">
                  <a:moveTo>
                    <a:pt x="0" y="25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7" y="14"/>
                  </a:lnTo>
                  <a:lnTo>
                    <a:pt x="74" y="13"/>
                  </a:lnTo>
                  <a:lnTo>
                    <a:pt x="82" y="13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4" y="9"/>
                  </a:lnTo>
                  <a:lnTo>
                    <a:pt x="114" y="9"/>
                  </a:lnTo>
                  <a:lnTo>
                    <a:pt x="122" y="8"/>
                  </a:lnTo>
                  <a:lnTo>
                    <a:pt x="130" y="8"/>
                  </a:lnTo>
                  <a:lnTo>
                    <a:pt x="139" y="6"/>
                  </a:lnTo>
                  <a:lnTo>
                    <a:pt x="148" y="6"/>
                  </a:lnTo>
                  <a:lnTo>
                    <a:pt x="158" y="5"/>
                  </a:lnTo>
                  <a:lnTo>
                    <a:pt x="167" y="5"/>
                  </a:lnTo>
                  <a:lnTo>
                    <a:pt x="176" y="4"/>
                  </a:lnTo>
                  <a:lnTo>
                    <a:pt x="186" y="4"/>
                  </a:lnTo>
                  <a:lnTo>
                    <a:pt x="195" y="2"/>
                  </a:lnTo>
                  <a:lnTo>
                    <a:pt x="206" y="2"/>
                  </a:lnTo>
                  <a:lnTo>
                    <a:pt x="215" y="1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5" y="1"/>
                  </a:lnTo>
                  <a:lnTo>
                    <a:pt x="255" y="1"/>
                  </a:lnTo>
                  <a:lnTo>
                    <a:pt x="265" y="1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7" y="1"/>
                  </a:lnTo>
                  <a:lnTo>
                    <a:pt x="316" y="1"/>
                  </a:lnTo>
                  <a:lnTo>
                    <a:pt x="327" y="2"/>
                  </a:lnTo>
                  <a:lnTo>
                    <a:pt x="337" y="2"/>
                  </a:lnTo>
                  <a:lnTo>
                    <a:pt x="348" y="4"/>
                  </a:lnTo>
                  <a:lnTo>
                    <a:pt x="357" y="4"/>
                  </a:lnTo>
                  <a:lnTo>
                    <a:pt x="367" y="5"/>
                  </a:lnTo>
                  <a:lnTo>
                    <a:pt x="377" y="6"/>
                  </a:lnTo>
                  <a:lnTo>
                    <a:pt x="387" y="8"/>
                  </a:lnTo>
                  <a:lnTo>
                    <a:pt x="396" y="9"/>
                  </a:lnTo>
                  <a:lnTo>
                    <a:pt x="407" y="10"/>
                  </a:lnTo>
                  <a:lnTo>
                    <a:pt x="416" y="12"/>
                  </a:lnTo>
                  <a:lnTo>
                    <a:pt x="425" y="14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52" y="21"/>
                  </a:lnTo>
                  <a:lnTo>
                    <a:pt x="461" y="24"/>
                  </a:lnTo>
                  <a:lnTo>
                    <a:pt x="469" y="26"/>
                  </a:lnTo>
                  <a:lnTo>
                    <a:pt x="477" y="29"/>
                  </a:lnTo>
                  <a:lnTo>
                    <a:pt x="485" y="32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8"/>
                  </a:lnTo>
                  <a:lnTo>
                    <a:pt x="491" y="41"/>
                  </a:lnTo>
                  <a:lnTo>
                    <a:pt x="489" y="45"/>
                  </a:lnTo>
                  <a:lnTo>
                    <a:pt x="488" y="46"/>
                  </a:lnTo>
                  <a:lnTo>
                    <a:pt x="487" y="49"/>
                  </a:lnTo>
                  <a:lnTo>
                    <a:pt x="487" y="52"/>
                  </a:lnTo>
                  <a:lnTo>
                    <a:pt x="485" y="54"/>
                  </a:lnTo>
                  <a:lnTo>
                    <a:pt x="484" y="58"/>
                  </a:lnTo>
                  <a:lnTo>
                    <a:pt x="483" y="61"/>
                  </a:lnTo>
                  <a:lnTo>
                    <a:pt x="481" y="64"/>
                  </a:lnTo>
                  <a:lnTo>
                    <a:pt x="480" y="68"/>
                  </a:lnTo>
                  <a:lnTo>
                    <a:pt x="479" y="72"/>
                  </a:lnTo>
                  <a:lnTo>
                    <a:pt x="477" y="76"/>
                  </a:lnTo>
                  <a:lnTo>
                    <a:pt x="476" y="80"/>
                  </a:lnTo>
                  <a:lnTo>
                    <a:pt x="475" y="84"/>
                  </a:lnTo>
                  <a:lnTo>
                    <a:pt x="472" y="88"/>
                  </a:lnTo>
                  <a:lnTo>
                    <a:pt x="471" y="92"/>
                  </a:lnTo>
                  <a:lnTo>
                    <a:pt x="468" y="97"/>
                  </a:lnTo>
                  <a:lnTo>
                    <a:pt x="467" y="101"/>
                  </a:lnTo>
                  <a:lnTo>
                    <a:pt x="465" y="106"/>
                  </a:lnTo>
                  <a:lnTo>
                    <a:pt x="463" y="110"/>
                  </a:lnTo>
                  <a:lnTo>
                    <a:pt x="461" y="116"/>
                  </a:lnTo>
                  <a:lnTo>
                    <a:pt x="460" y="120"/>
                  </a:lnTo>
                  <a:lnTo>
                    <a:pt x="457" y="125"/>
                  </a:lnTo>
                  <a:lnTo>
                    <a:pt x="456" y="130"/>
                  </a:lnTo>
                  <a:lnTo>
                    <a:pt x="455" y="136"/>
                  </a:lnTo>
                  <a:lnTo>
                    <a:pt x="453" y="141"/>
                  </a:lnTo>
                  <a:lnTo>
                    <a:pt x="451" y="145"/>
                  </a:lnTo>
                  <a:lnTo>
                    <a:pt x="448" y="150"/>
                  </a:lnTo>
                  <a:lnTo>
                    <a:pt x="447" y="156"/>
                  </a:lnTo>
                  <a:lnTo>
                    <a:pt x="445" y="161"/>
                  </a:lnTo>
                  <a:lnTo>
                    <a:pt x="443" y="165"/>
                  </a:lnTo>
                  <a:lnTo>
                    <a:pt x="441" y="170"/>
                  </a:lnTo>
                  <a:lnTo>
                    <a:pt x="439" y="176"/>
                  </a:lnTo>
                  <a:lnTo>
                    <a:pt x="437" y="181"/>
                  </a:lnTo>
                  <a:lnTo>
                    <a:pt x="436" y="185"/>
                  </a:lnTo>
                  <a:lnTo>
                    <a:pt x="435" y="190"/>
                  </a:lnTo>
                  <a:lnTo>
                    <a:pt x="432" y="194"/>
                  </a:lnTo>
                  <a:lnTo>
                    <a:pt x="431" y="200"/>
                  </a:lnTo>
                  <a:lnTo>
                    <a:pt x="429" y="204"/>
                  </a:lnTo>
                  <a:lnTo>
                    <a:pt x="428" y="209"/>
                  </a:lnTo>
                  <a:lnTo>
                    <a:pt x="427" y="213"/>
                  </a:lnTo>
                  <a:lnTo>
                    <a:pt x="425" y="217"/>
                  </a:lnTo>
                  <a:lnTo>
                    <a:pt x="424" y="221"/>
                  </a:lnTo>
                  <a:lnTo>
                    <a:pt x="421" y="225"/>
                  </a:lnTo>
                  <a:lnTo>
                    <a:pt x="420" y="229"/>
                  </a:lnTo>
                  <a:lnTo>
                    <a:pt x="420" y="233"/>
                  </a:lnTo>
                  <a:lnTo>
                    <a:pt x="419" y="236"/>
                  </a:lnTo>
                  <a:lnTo>
                    <a:pt x="417" y="240"/>
                  </a:lnTo>
                  <a:lnTo>
                    <a:pt x="416" y="242"/>
                  </a:lnTo>
                  <a:lnTo>
                    <a:pt x="416" y="246"/>
                  </a:lnTo>
                  <a:lnTo>
                    <a:pt x="415" y="249"/>
                  </a:lnTo>
                  <a:lnTo>
                    <a:pt x="415" y="250"/>
                  </a:lnTo>
                  <a:lnTo>
                    <a:pt x="413" y="253"/>
                  </a:lnTo>
                  <a:lnTo>
                    <a:pt x="413" y="256"/>
                  </a:lnTo>
                  <a:lnTo>
                    <a:pt x="413" y="260"/>
                  </a:lnTo>
                  <a:lnTo>
                    <a:pt x="413" y="262"/>
                  </a:lnTo>
                  <a:lnTo>
                    <a:pt x="356" y="246"/>
                  </a:lnTo>
                  <a:lnTo>
                    <a:pt x="264" y="389"/>
                  </a:lnTo>
                  <a:lnTo>
                    <a:pt x="280" y="410"/>
                  </a:lnTo>
                  <a:lnTo>
                    <a:pt x="239" y="410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6" y="404"/>
                  </a:lnTo>
                  <a:lnTo>
                    <a:pt x="233" y="398"/>
                  </a:lnTo>
                  <a:lnTo>
                    <a:pt x="232" y="396"/>
                  </a:lnTo>
                  <a:lnTo>
                    <a:pt x="231" y="393"/>
                  </a:lnTo>
                  <a:lnTo>
                    <a:pt x="229" y="389"/>
                  </a:lnTo>
                  <a:lnTo>
                    <a:pt x="228" y="386"/>
                  </a:lnTo>
                  <a:lnTo>
                    <a:pt x="227" y="382"/>
                  </a:lnTo>
                  <a:lnTo>
                    <a:pt x="224" y="378"/>
                  </a:lnTo>
                  <a:lnTo>
                    <a:pt x="223" y="374"/>
                  </a:lnTo>
                  <a:lnTo>
                    <a:pt x="221" y="370"/>
                  </a:lnTo>
                  <a:lnTo>
                    <a:pt x="219" y="365"/>
                  </a:lnTo>
                  <a:lnTo>
                    <a:pt x="216" y="360"/>
                  </a:lnTo>
                  <a:lnTo>
                    <a:pt x="213" y="354"/>
                  </a:lnTo>
                  <a:lnTo>
                    <a:pt x="211" y="350"/>
                  </a:lnTo>
                  <a:lnTo>
                    <a:pt x="208" y="344"/>
                  </a:lnTo>
                  <a:lnTo>
                    <a:pt x="206" y="338"/>
                  </a:lnTo>
                  <a:lnTo>
                    <a:pt x="203" y="332"/>
                  </a:lnTo>
                  <a:lnTo>
                    <a:pt x="200" y="326"/>
                  </a:lnTo>
                  <a:lnTo>
                    <a:pt x="198" y="320"/>
                  </a:lnTo>
                  <a:lnTo>
                    <a:pt x="195" y="314"/>
                  </a:lnTo>
                  <a:lnTo>
                    <a:pt x="191" y="308"/>
                  </a:lnTo>
                  <a:lnTo>
                    <a:pt x="188" y="301"/>
                  </a:lnTo>
                  <a:lnTo>
                    <a:pt x="184" y="294"/>
                  </a:lnTo>
                  <a:lnTo>
                    <a:pt x="182" y="288"/>
                  </a:lnTo>
                  <a:lnTo>
                    <a:pt x="178" y="281"/>
                  </a:lnTo>
                  <a:lnTo>
                    <a:pt x="175" y="274"/>
                  </a:lnTo>
                  <a:lnTo>
                    <a:pt x="171" y="266"/>
                  </a:lnTo>
                  <a:lnTo>
                    <a:pt x="167" y="260"/>
                  </a:lnTo>
                  <a:lnTo>
                    <a:pt x="163" y="252"/>
                  </a:lnTo>
                  <a:lnTo>
                    <a:pt x="159" y="245"/>
                  </a:lnTo>
                  <a:lnTo>
                    <a:pt x="155" y="238"/>
                  </a:lnTo>
                  <a:lnTo>
                    <a:pt x="151" y="230"/>
                  </a:lnTo>
                  <a:lnTo>
                    <a:pt x="147" y="222"/>
                  </a:lnTo>
                  <a:lnTo>
                    <a:pt x="143" y="216"/>
                  </a:lnTo>
                  <a:lnTo>
                    <a:pt x="139" y="208"/>
                  </a:lnTo>
                  <a:lnTo>
                    <a:pt x="134" y="201"/>
                  </a:lnTo>
                  <a:lnTo>
                    <a:pt x="130" y="193"/>
                  </a:lnTo>
                  <a:lnTo>
                    <a:pt x="126" y="186"/>
                  </a:lnTo>
                  <a:lnTo>
                    <a:pt x="122" y="178"/>
                  </a:lnTo>
                  <a:lnTo>
                    <a:pt x="116" y="172"/>
                  </a:lnTo>
                  <a:lnTo>
                    <a:pt x="112" y="164"/>
                  </a:lnTo>
                  <a:lnTo>
                    <a:pt x="108" y="157"/>
                  </a:lnTo>
                  <a:lnTo>
                    <a:pt x="103" y="150"/>
                  </a:lnTo>
                  <a:lnTo>
                    <a:pt x="98" y="142"/>
                  </a:lnTo>
                  <a:lnTo>
                    <a:pt x="94" y="134"/>
                  </a:lnTo>
                  <a:lnTo>
                    <a:pt x="88" y="128"/>
                  </a:lnTo>
                  <a:lnTo>
                    <a:pt x="84" y="121"/>
                  </a:lnTo>
                  <a:lnTo>
                    <a:pt x="79" y="114"/>
                  </a:lnTo>
                  <a:lnTo>
                    <a:pt x="74" y="108"/>
                  </a:lnTo>
                  <a:lnTo>
                    <a:pt x="70" y="101"/>
                  </a:lnTo>
                  <a:lnTo>
                    <a:pt x="64" y="94"/>
                  </a:lnTo>
                  <a:lnTo>
                    <a:pt x="60" y="88"/>
                  </a:lnTo>
                  <a:lnTo>
                    <a:pt x="55" y="82"/>
                  </a:lnTo>
                  <a:lnTo>
                    <a:pt x="50" y="76"/>
                  </a:lnTo>
                  <a:lnTo>
                    <a:pt x="44" y="70"/>
                  </a:lnTo>
                  <a:lnTo>
                    <a:pt x="40" y="64"/>
                  </a:lnTo>
                  <a:lnTo>
                    <a:pt x="35" y="58"/>
                  </a:lnTo>
                  <a:lnTo>
                    <a:pt x="31" y="5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1092"/>
            <p:cNvSpPr>
              <a:spLocks/>
            </p:cNvSpPr>
            <p:nvPr/>
          </p:nvSpPr>
          <p:spPr bwMode="auto">
            <a:xfrm>
              <a:off x="2096" y="3191"/>
              <a:ext cx="52" cy="12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7" y="1"/>
                </a:cxn>
                <a:cxn ang="0">
                  <a:pos x="137" y="2"/>
                </a:cxn>
                <a:cxn ang="0">
                  <a:pos x="146" y="8"/>
                </a:cxn>
                <a:cxn ang="0">
                  <a:pos x="150" y="13"/>
                </a:cxn>
                <a:cxn ang="0">
                  <a:pos x="154" y="21"/>
                </a:cxn>
                <a:cxn ang="0">
                  <a:pos x="151" y="26"/>
                </a:cxn>
                <a:cxn ang="0">
                  <a:pos x="150" y="32"/>
                </a:cxn>
                <a:cxn ang="0">
                  <a:pos x="150" y="40"/>
                </a:cxn>
                <a:cxn ang="0">
                  <a:pos x="147" y="48"/>
                </a:cxn>
                <a:cxn ang="0">
                  <a:pos x="145" y="58"/>
                </a:cxn>
                <a:cxn ang="0">
                  <a:pos x="141" y="69"/>
                </a:cxn>
                <a:cxn ang="0">
                  <a:pos x="138" y="81"/>
                </a:cxn>
                <a:cxn ang="0">
                  <a:pos x="134" y="93"/>
                </a:cxn>
                <a:cxn ang="0">
                  <a:pos x="130" y="106"/>
                </a:cxn>
                <a:cxn ang="0">
                  <a:pos x="126" y="121"/>
                </a:cxn>
                <a:cxn ang="0">
                  <a:pos x="122" y="137"/>
                </a:cxn>
                <a:cxn ang="0">
                  <a:pos x="117" y="152"/>
                </a:cxn>
                <a:cxn ang="0">
                  <a:pos x="113" y="168"/>
                </a:cxn>
                <a:cxn ang="0">
                  <a:pos x="107" y="184"/>
                </a:cxn>
                <a:cxn ang="0">
                  <a:pos x="103" y="200"/>
                </a:cxn>
                <a:cxn ang="0">
                  <a:pos x="98" y="214"/>
                </a:cxn>
                <a:cxn ang="0">
                  <a:pos x="93" y="230"/>
                </a:cxn>
                <a:cxn ang="0">
                  <a:pos x="87" y="245"/>
                </a:cxn>
                <a:cxn ang="0">
                  <a:pos x="83" y="261"/>
                </a:cxn>
                <a:cxn ang="0">
                  <a:pos x="78" y="275"/>
                </a:cxn>
                <a:cxn ang="0">
                  <a:pos x="74" y="289"/>
                </a:cxn>
                <a:cxn ang="0">
                  <a:pos x="70" y="302"/>
                </a:cxn>
                <a:cxn ang="0">
                  <a:pos x="66" y="314"/>
                </a:cxn>
                <a:cxn ang="0">
                  <a:pos x="62" y="326"/>
                </a:cxn>
                <a:cxn ang="0">
                  <a:pos x="60" y="335"/>
                </a:cxn>
                <a:cxn ang="0">
                  <a:pos x="57" y="345"/>
                </a:cxn>
                <a:cxn ang="0">
                  <a:pos x="54" y="351"/>
                </a:cxn>
                <a:cxn ang="0">
                  <a:pos x="53" y="358"/>
                </a:cxn>
                <a:cxn ang="0">
                  <a:pos x="52" y="363"/>
                </a:cxn>
                <a:cxn ang="0">
                  <a:pos x="50" y="367"/>
                </a:cxn>
                <a:cxn ang="0">
                  <a:pos x="9" y="354"/>
                </a:cxn>
              </a:cxnLst>
              <a:rect l="0" t="0" r="r" b="b"/>
              <a:pathLst>
                <a:path w="154" h="370">
                  <a:moveTo>
                    <a:pt x="9" y="354"/>
                  </a:moveTo>
                  <a:lnTo>
                    <a:pt x="125" y="1"/>
                  </a:lnTo>
                  <a:lnTo>
                    <a:pt x="126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2" y="4"/>
                  </a:lnTo>
                  <a:lnTo>
                    <a:pt x="146" y="8"/>
                  </a:lnTo>
                  <a:lnTo>
                    <a:pt x="149" y="10"/>
                  </a:lnTo>
                  <a:lnTo>
                    <a:pt x="150" y="13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53" y="22"/>
                  </a:lnTo>
                  <a:lnTo>
                    <a:pt x="151" y="26"/>
                  </a:lnTo>
                  <a:lnTo>
                    <a:pt x="151" y="29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6" y="53"/>
                  </a:lnTo>
                  <a:lnTo>
                    <a:pt x="145" y="58"/>
                  </a:lnTo>
                  <a:lnTo>
                    <a:pt x="142" y="62"/>
                  </a:lnTo>
                  <a:lnTo>
                    <a:pt x="141" y="69"/>
                  </a:lnTo>
                  <a:lnTo>
                    <a:pt x="139" y="74"/>
                  </a:lnTo>
                  <a:lnTo>
                    <a:pt x="138" y="81"/>
                  </a:lnTo>
                  <a:lnTo>
                    <a:pt x="135" y="86"/>
                  </a:lnTo>
                  <a:lnTo>
                    <a:pt x="134" y="93"/>
                  </a:lnTo>
                  <a:lnTo>
                    <a:pt x="131" y="100"/>
                  </a:lnTo>
                  <a:lnTo>
                    <a:pt x="130" y="106"/>
                  </a:lnTo>
                  <a:lnTo>
                    <a:pt x="127" y="114"/>
                  </a:lnTo>
                  <a:lnTo>
                    <a:pt x="126" y="121"/>
                  </a:lnTo>
                  <a:lnTo>
                    <a:pt x="123" y="129"/>
                  </a:lnTo>
                  <a:lnTo>
                    <a:pt x="122" y="137"/>
                  </a:lnTo>
                  <a:lnTo>
                    <a:pt x="119" y="144"/>
                  </a:lnTo>
                  <a:lnTo>
                    <a:pt x="117" y="152"/>
                  </a:lnTo>
                  <a:lnTo>
                    <a:pt x="114" y="160"/>
                  </a:lnTo>
                  <a:lnTo>
                    <a:pt x="113" y="168"/>
                  </a:lnTo>
                  <a:lnTo>
                    <a:pt x="110" y="174"/>
                  </a:lnTo>
                  <a:lnTo>
                    <a:pt x="107" y="184"/>
                  </a:lnTo>
                  <a:lnTo>
                    <a:pt x="105" y="192"/>
                  </a:lnTo>
                  <a:lnTo>
                    <a:pt x="103" y="200"/>
                  </a:lnTo>
                  <a:lnTo>
                    <a:pt x="99" y="206"/>
                  </a:lnTo>
                  <a:lnTo>
                    <a:pt x="98" y="214"/>
                  </a:lnTo>
                  <a:lnTo>
                    <a:pt x="95" y="222"/>
                  </a:lnTo>
                  <a:lnTo>
                    <a:pt x="93" y="230"/>
                  </a:lnTo>
                  <a:lnTo>
                    <a:pt x="90" y="238"/>
                  </a:lnTo>
                  <a:lnTo>
                    <a:pt x="87" y="245"/>
                  </a:lnTo>
                  <a:lnTo>
                    <a:pt x="85" y="253"/>
                  </a:lnTo>
                  <a:lnTo>
                    <a:pt x="83" y="261"/>
                  </a:lnTo>
                  <a:lnTo>
                    <a:pt x="81" y="267"/>
                  </a:lnTo>
                  <a:lnTo>
                    <a:pt x="78" y="275"/>
                  </a:lnTo>
                  <a:lnTo>
                    <a:pt x="76" y="282"/>
                  </a:lnTo>
                  <a:lnTo>
                    <a:pt x="74" y="289"/>
                  </a:lnTo>
                  <a:lnTo>
                    <a:pt x="72" y="295"/>
                  </a:lnTo>
                  <a:lnTo>
                    <a:pt x="70" y="302"/>
                  </a:lnTo>
                  <a:lnTo>
                    <a:pt x="68" y="309"/>
                  </a:lnTo>
                  <a:lnTo>
                    <a:pt x="66" y="314"/>
                  </a:lnTo>
                  <a:lnTo>
                    <a:pt x="65" y="321"/>
                  </a:lnTo>
                  <a:lnTo>
                    <a:pt x="62" y="326"/>
                  </a:lnTo>
                  <a:lnTo>
                    <a:pt x="61" y="330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7" y="345"/>
                  </a:lnTo>
                  <a:lnTo>
                    <a:pt x="56" y="349"/>
                  </a:lnTo>
                  <a:lnTo>
                    <a:pt x="54" y="351"/>
                  </a:lnTo>
                  <a:lnTo>
                    <a:pt x="53" y="355"/>
                  </a:lnTo>
                  <a:lnTo>
                    <a:pt x="53" y="358"/>
                  </a:lnTo>
                  <a:lnTo>
                    <a:pt x="52" y="361"/>
                  </a:lnTo>
                  <a:lnTo>
                    <a:pt x="52" y="363"/>
                  </a:lnTo>
                  <a:lnTo>
                    <a:pt x="50" y="365"/>
                  </a:lnTo>
                  <a:lnTo>
                    <a:pt x="50" y="367"/>
                  </a:lnTo>
                  <a:lnTo>
                    <a:pt x="0" y="370"/>
                  </a:lnTo>
                  <a:lnTo>
                    <a:pt x="9" y="354"/>
                  </a:lnTo>
                  <a:lnTo>
                    <a:pt x="9" y="35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1093"/>
            <p:cNvSpPr>
              <a:spLocks/>
            </p:cNvSpPr>
            <p:nvPr/>
          </p:nvSpPr>
          <p:spPr bwMode="auto">
            <a:xfrm>
              <a:off x="2071" y="3314"/>
              <a:ext cx="45" cy="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" y="39"/>
                </a:cxn>
                <a:cxn ang="0">
                  <a:pos x="11" y="29"/>
                </a:cxn>
                <a:cxn ang="0">
                  <a:pos x="17" y="23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36" y="8"/>
                </a:cxn>
                <a:cxn ang="0">
                  <a:pos x="44" y="4"/>
                </a:cxn>
                <a:cxn ang="0">
                  <a:pos x="52" y="1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5" y="1"/>
                </a:cxn>
                <a:cxn ang="0">
                  <a:pos x="91" y="4"/>
                </a:cxn>
                <a:cxn ang="0">
                  <a:pos x="96" y="7"/>
                </a:cxn>
                <a:cxn ang="0">
                  <a:pos x="103" y="8"/>
                </a:cxn>
                <a:cxn ang="0">
                  <a:pos x="108" y="12"/>
                </a:cxn>
                <a:cxn ang="0">
                  <a:pos x="113" y="16"/>
                </a:cxn>
                <a:cxn ang="0">
                  <a:pos x="121" y="21"/>
                </a:cxn>
                <a:cxn ang="0">
                  <a:pos x="127" y="29"/>
                </a:cxn>
                <a:cxn ang="0">
                  <a:pos x="131" y="36"/>
                </a:cxn>
                <a:cxn ang="0">
                  <a:pos x="132" y="44"/>
                </a:cxn>
                <a:cxn ang="0">
                  <a:pos x="133" y="52"/>
                </a:cxn>
                <a:cxn ang="0">
                  <a:pos x="133" y="60"/>
                </a:cxn>
                <a:cxn ang="0">
                  <a:pos x="133" y="67"/>
                </a:cxn>
                <a:cxn ang="0">
                  <a:pos x="131" y="73"/>
                </a:cxn>
                <a:cxn ang="0">
                  <a:pos x="129" y="79"/>
                </a:cxn>
                <a:cxn ang="0">
                  <a:pos x="128" y="85"/>
                </a:cxn>
                <a:cxn ang="0">
                  <a:pos x="124" y="92"/>
                </a:cxn>
                <a:cxn ang="0">
                  <a:pos x="121" y="99"/>
                </a:cxn>
                <a:cxn ang="0">
                  <a:pos x="69" y="80"/>
                </a:cxn>
                <a:cxn ang="0">
                  <a:pos x="0" y="45"/>
                </a:cxn>
              </a:cxnLst>
              <a:rect l="0" t="0" r="r" b="b"/>
              <a:pathLst>
                <a:path w="133" h="99">
                  <a:moveTo>
                    <a:pt x="0" y="45"/>
                  </a:moveTo>
                  <a:lnTo>
                    <a:pt x="0" y="44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6"/>
                  </a:lnTo>
                  <a:lnTo>
                    <a:pt x="29" y="12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5" y="11"/>
                  </a:lnTo>
                  <a:lnTo>
                    <a:pt x="108" y="12"/>
                  </a:lnTo>
                  <a:lnTo>
                    <a:pt x="109" y="13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4" y="25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31" y="36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3" y="52"/>
                  </a:lnTo>
                  <a:lnTo>
                    <a:pt x="133" y="56"/>
                  </a:lnTo>
                  <a:lnTo>
                    <a:pt x="133" y="60"/>
                  </a:lnTo>
                  <a:lnTo>
                    <a:pt x="133" y="64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3"/>
                  </a:lnTo>
                  <a:lnTo>
                    <a:pt x="131" y="77"/>
                  </a:lnTo>
                  <a:lnTo>
                    <a:pt x="129" y="79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3" y="96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69" y="80"/>
                  </a:lnTo>
                  <a:lnTo>
                    <a:pt x="20" y="6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1094"/>
            <p:cNvSpPr>
              <a:spLocks/>
            </p:cNvSpPr>
            <p:nvPr/>
          </p:nvSpPr>
          <p:spPr bwMode="auto">
            <a:xfrm>
              <a:off x="1986" y="3317"/>
              <a:ext cx="120" cy="4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8" y="3"/>
                </a:cxn>
                <a:cxn ang="0">
                  <a:pos x="77" y="4"/>
                </a:cxn>
                <a:cxn ang="0">
                  <a:pos x="88" y="5"/>
                </a:cxn>
                <a:cxn ang="0">
                  <a:pos x="97" y="7"/>
                </a:cxn>
                <a:cxn ang="0">
                  <a:pos x="109" y="9"/>
                </a:cxn>
                <a:cxn ang="0">
                  <a:pos x="121" y="11"/>
                </a:cxn>
                <a:cxn ang="0">
                  <a:pos x="133" y="15"/>
                </a:cxn>
                <a:cxn ang="0">
                  <a:pos x="146" y="19"/>
                </a:cxn>
                <a:cxn ang="0">
                  <a:pos x="161" y="23"/>
                </a:cxn>
                <a:cxn ang="0">
                  <a:pos x="176" y="27"/>
                </a:cxn>
                <a:cxn ang="0">
                  <a:pos x="192" y="32"/>
                </a:cxn>
                <a:cxn ang="0">
                  <a:pos x="206" y="36"/>
                </a:cxn>
                <a:cxn ang="0">
                  <a:pos x="222" y="43"/>
                </a:cxn>
                <a:cxn ang="0">
                  <a:pos x="240" y="49"/>
                </a:cxn>
                <a:cxn ang="0">
                  <a:pos x="254" y="56"/>
                </a:cxn>
                <a:cxn ang="0">
                  <a:pos x="269" y="61"/>
                </a:cxn>
                <a:cxn ang="0">
                  <a:pos x="282" y="67"/>
                </a:cxn>
                <a:cxn ang="0">
                  <a:pos x="293" y="72"/>
                </a:cxn>
                <a:cxn ang="0">
                  <a:pos x="304" y="77"/>
                </a:cxn>
                <a:cxn ang="0">
                  <a:pos x="313" y="80"/>
                </a:cxn>
                <a:cxn ang="0">
                  <a:pos x="321" y="84"/>
                </a:cxn>
                <a:cxn ang="0">
                  <a:pos x="330" y="88"/>
                </a:cxn>
                <a:cxn ang="0">
                  <a:pos x="342" y="95"/>
                </a:cxn>
                <a:cxn ang="0">
                  <a:pos x="350" y="97"/>
                </a:cxn>
                <a:cxn ang="0">
                  <a:pos x="360" y="103"/>
                </a:cxn>
                <a:cxn ang="0">
                  <a:pos x="321" y="132"/>
                </a:cxn>
                <a:cxn ang="0">
                  <a:pos x="316" y="127"/>
                </a:cxn>
                <a:cxn ang="0">
                  <a:pos x="305" y="119"/>
                </a:cxn>
                <a:cxn ang="0">
                  <a:pos x="293" y="111"/>
                </a:cxn>
                <a:cxn ang="0">
                  <a:pos x="278" y="103"/>
                </a:cxn>
                <a:cxn ang="0">
                  <a:pos x="270" y="97"/>
                </a:cxn>
                <a:cxn ang="0">
                  <a:pos x="260" y="92"/>
                </a:cxn>
                <a:cxn ang="0">
                  <a:pos x="250" y="87"/>
                </a:cxn>
                <a:cxn ang="0">
                  <a:pos x="240" y="81"/>
                </a:cxn>
                <a:cxn ang="0">
                  <a:pos x="228" y="75"/>
                </a:cxn>
                <a:cxn ang="0">
                  <a:pos x="214" y="69"/>
                </a:cxn>
                <a:cxn ang="0">
                  <a:pos x="201" y="64"/>
                </a:cxn>
                <a:cxn ang="0">
                  <a:pos x="186" y="59"/>
                </a:cxn>
                <a:cxn ang="0">
                  <a:pos x="170" y="52"/>
                </a:cxn>
                <a:cxn ang="0">
                  <a:pos x="154" y="47"/>
                </a:cxn>
                <a:cxn ang="0">
                  <a:pos x="137" y="40"/>
                </a:cxn>
                <a:cxn ang="0">
                  <a:pos x="121" y="35"/>
                </a:cxn>
                <a:cxn ang="0">
                  <a:pos x="105" y="29"/>
                </a:cxn>
                <a:cxn ang="0">
                  <a:pos x="92" y="25"/>
                </a:cxn>
                <a:cxn ang="0">
                  <a:pos x="78" y="21"/>
                </a:cxn>
                <a:cxn ang="0">
                  <a:pos x="68" y="17"/>
                </a:cxn>
                <a:cxn ang="0">
                  <a:pos x="57" y="15"/>
                </a:cxn>
                <a:cxn ang="0">
                  <a:pos x="48" y="12"/>
                </a:cxn>
                <a:cxn ang="0">
                  <a:pos x="40" y="9"/>
                </a:cxn>
                <a:cxn ang="0">
                  <a:pos x="33" y="8"/>
                </a:cxn>
                <a:cxn ang="0">
                  <a:pos x="20" y="4"/>
                </a:cxn>
                <a:cxn ang="0">
                  <a:pos x="12" y="3"/>
                </a:cxn>
                <a:cxn ang="0">
                  <a:pos x="30" y="0"/>
                </a:cxn>
              </a:cxnLst>
              <a:rect l="0" t="0" r="r" b="b"/>
              <a:pathLst>
                <a:path w="362" h="132">
                  <a:moveTo>
                    <a:pt x="30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9" y="9"/>
                  </a:lnTo>
                  <a:lnTo>
                    <a:pt x="113" y="9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5" y="12"/>
                  </a:lnTo>
                  <a:lnTo>
                    <a:pt x="129" y="13"/>
                  </a:lnTo>
                  <a:lnTo>
                    <a:pt x="133" y="15"/>
                  </a:lnTo>
                  <a:lnTo>
                    <a:pt x="138" y="16"/>
                  </a:lnTo>
                  <a:lnTo>
                    <a:pt x="142" y="17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6" y="21"/>
                  </a:lnTo>
                  <a:lnTo>
                    <a:pt x="161" y="23"/>
                  </a:lnTo>
                  <a:lnTo>
                    <a:pt x="165" y="24"/>
                  </a:lnTo>
                  <a:lnTo>
                    <a:pt x="170" y="25"/>
                  </a:lnTo>
                  <a:lnTo>
                    <a:pt x="176" y="27"/>
                  </a:lnTo>
                  <a:lnTo>
                    <a:pt x="181" y="28"/>
                  </a:lnTo>
                  <a:lnTo>
                    <a:pt x="185" y="29"/>
                  </a:lnTo>
                  <a:lnTo>
                    <a:pt x="192" y="32"/>
                  </a:lnTo>
                  <a:lnTo>
                    <a:pt x="196" y="33"/>
                  </a:lnTo>
                  <a:lnTo>
                    <a:pt x="201" y="35"/>
                  </a:lnTo>
                  <a:lnTo>
                    <a:pt x="206" y="36"/>
                  </a:lnTo>
                  <a:lnTo>
                    <a:pt x="212" y="39"/>
                  </a:lnTo>
                  <a:lnTo>
                    <a:pt x="217" y="40"/>
                  </a:lnTo>
                  <a:lnTo>
                    <a:pt x="222" y="43"/>
                  </a:lnTo>
                  <a:lnTo>
                    <a:pt x="229" y="45"/>
                  </a:lnTo>
                  <a:lnTo>
                    <a:pt x="234" y="48"/>
                  </a:lnTo>
                  <a:lnTo>
                    <a:pt x="240" y="49"/>
                  </a:lnTo>
                  <a:lnTo>
                    <a:pt x="245" y="52"/>
                  </a:lnTo>
                  <a:lnTo>
                    <a:pt x="249" y="53"/>
                  </a:lnTo>
                  <a:lnTo>
                    <a:pt x="254" y="56"/>
                  </a:lnTo>
                  <a:lnTo>
                    <a:pt x="260" y="57"/>
                  </a:lnTo>
                  <a:lnTo>
                    <a:pt x="264" y="60"/>
                  </a:lnTo>
                  <a:lnTo>
                    <a:pt x="269" y="61"/>
                  </a:lnTo>
                  <a:lnTo>
                    <a:pt x="273" y="64"/>
                  </a:lnTo>
                  <a:lnTo>
                    <a:pt x="277" y="65"/>
                  </a:lnTo>
                  <a:lnTo>
                    <a:pt x="282" y="67"/>
                  </a:lnTo>
                  <a:lnTo>
                    <a:pt x="286" y="68"/>
                  </a:lnTo>
                  <a:lnTo>
                    <a:pt x="290" y="71"/>
                  </a:lnTo>
                  <a:lnTo>
                    <a:pt x="293" y="72"/>
                  </a:lnTo>
                  <a:lnTo>
                    <a:pt x="297" y="73"/>
                  </a:lnTo>
                  <a:lnTo>
                    <a:pt x="300" y="75"/>
                  </a:lnTo>
                  <a:lnTo>
                    <a:pt x="304" y="77"/>
                  </a:lnTo>
                  <a:lnTo>
                    <a:pt x="306" y="77"/>
                  </a:lnTo>
                  <a:lnTo>
                    <a:pt x="310" y="79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4"/>
                  </a:lnTo>
                  <a:lnTo>
                    <a:pt x="324" y="85"/>
                  </a:lnTo>
                  <a:lnTo>
                    <a:pt x="326" y="87"/>
                  </a:lnTo>
                  <a:lnTo>
                    <a:pt x="330" y="88"/>
                  </a:lnTo>
                  <a:lnTo>
                    <a:pt x="336" y="91"/>
                  </a:lnTo>
                  <a:lnTo>
                    <a:pt x="338" y="92"/>
                  </a:lnTo>
                  <a:lnTo>
                    <a:pt x="342" y="95"/>
                  </a:lnTo>
                  <a:lnTo>
                    <a:pt x="345" y="96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3" y="100"/>
                  </a:lnTo>
                  <a:lnTo>
                    <a:pt x="356" y="101"/>
                  </a:lnTo>
                  <a:lnTo>
                    <a:pt x="360" y="103"/>
                  </a:lnTo>
                  <a:lnTo>
                    <a:pt x="361" y="105"/>
                  </a:lnTo>
                  <a:lnTo>
                    <a:pt x="362" y="105"/>
                  </a:lnTo>
                  <a:lnTo>
                    <a:pt x="321" y="132"/>
                  </a:lnTo>
                  <a:lnTo>
                    <a:pt x="321" y="131"/>
                  </a:lnTo>
                  <a:lnTo>
                    <a:pt x="318" y="129"/>
                  </a:lnTo>
                  <a:lnTo>
                    <a:pt x="316" y="127"/>
                  </a:lnTo>
                  <a:lnTo>
                    <a:pt x="310" y="124"/>
                  </a:lnTo>
                  <a:lnTo>
                    <a:pt x="308" y="121"/>
                  </a:lnTo>
                  <a:lnTo>
                    <a:pt x="305" y="119"/>
                  </a:lnTo>
                  <a:lnTo>
                    <a:pt x="301" y="116"/>
                  </a:lnTo>
                  <a:lnTo>
                    <a:pt x="297" y="115"/>
                  </a:lnTo>
                  <a:lnTo>
                    <a:pt x="293" y="111"/>
                  </a:lnTo>
                  <a:lnTo>
                    <a:pt x="289" y="108"/>
                  </a:lnTo>
                  <a:lnTo>
                    <a:pt x="284" y="105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3" y="99"/>
                  </a:lnTo>
                  <a:lnTo>
                    <a:pt x="270" y="97"/>
                  </a:lnTo>
                  <a:lnTo>
                    <a:pt x="268" y="96"/>
                  </a:lnTo>
                  <a:lnTo>
                    <a:pt x="264" y="93"/>
                  </a:lnTo>
                  <a:lnTo>
                    <a:pt x="260" y="92"/>
                  </a:lnTo>
                  <a:lnTo>
                    <a:pt x="257" y="91"/>
                  </a:lnTo>
                  <a:lnTo>
                    <a:pt x="254" y="88"/>
                  </a:lnTo>
                  <a:lnTo>
                    <a:pt x="250" y="87"/>
                  </a:lnTo>
                  <a:lnTo>
                    <a:pt x="246" y="84"/>
                  </a:lnTo>
                  <a:lnTo>
                    <a:pt x="242" y="83"/>
                  </a:lnTo>
                  <a:lnTo>
                    <a:pt x="240" y="81"/>
                  </a:lnTo>
                  <a:lnTo>
                    <a:pt x="236" y="79"/>
                  </a:lnTo>
                  <a:lnTo>
                    <a:pt x="232" y="77"/>
                  </a:lnTo>
                  <a:lnTo>
                    <a:pt x="228" y="75"/>
                  </a:lnTo>
                  <a:lnTo>
                    <a:pt x="224" y="73"/>
                  </a:lnTo>
                  <a:lnTo>
                    <a:pt x="218" y="71"/>
                  </a:lnTo>
                  <a:lnTo>
                    <a:pt x="214" y="69"/>
                  </a:lnTo>
                  <a:lnTo>
                    <a:pt x="210" y="68"/>
                  </a:lnTo>
                  <a:lnTo>
                    <a:pt x="205" y="65"/>
                  </a:lnTo>
                  <a:lnTo>
                    <a:pt x="201" y="64"/>
                  </a:lnTo>
                  <a:lnTo>
                    <a:pt x="196" y="61"/>
                  </a:lnTo>
                  <a:lnTo>
                    <a:pt x="192" y="60"/>
                  </a:lnTo>
                  <a:lnTo>
                    <a:pt x="186" y="59"/>
                  </a:lnTo>
                  <a:lnTo>
                    <a:pt x="181" y="56"/>
                  </a:lnTo>
                  <a:lnTo>
                    <a:pt x="176" y="55"/>
                  </a:lnTo>
                  <a:lnTo>
                    <a:pt x="170" y="52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54" y="47"/>
                  </a:lnTo>
                  <a:lnTo>
                    <a:pt x="149" y="44"/>
                  </a:lnTo>
                  <a:lnTo>
                    <a:pt x="144" y="43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6" y="36"/>
                  </a:lnTo>
                  <a:lnTo>
                    <a:pt x="121" y="35"/>
                  </a:lnTo>
                  <a:lnTo>
                    <a:pt x="116" y="33"/>
                  </a:lnTo>
                  <a:lnTo>
                    <a:pt x="110" y="31"/>
                  </a:lnTo>
                  <a:lnTo>
                    <a:pt x="105" y="29"/>
                  </a:lnTo>
                  <a:lnTo>
                    <a:pt x="101" y="28"/>
                  </a:lnTo>
                  <a:lnTo>
                    <a:pt x="96" y="27"/>
                  </a:lnTo>
                  <a:lnTo>
                    <a:pt x="92" y="25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78" y="21"/>
                  </a:lnTo>
                  <a:lnTo>
                    <a:pt x="76" y="20"/>
                  </a:lnTo>
                  <a:lnTo>
                    <a:pt x="72" y="19"/>
                  </a:lnTo>
                  <a:lnTo>
                    <a:pt x="68" y="17"/>
                  </a:lnTo>
                  <a:lnTo>
                    <a:pt x="65" y="16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1095"/>
            <p:cNvSpPr>
              <a:spLocks/>
            </p:cNvSpPr>
            <p:nvPr/>
          </p:nvSpPr>
          <p:spPr bwMode="auto">
            <a:xfrm>
              <a:off x="1957" y="3428"/>
              <a:ext cx="93" cy="4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8" y="14"/>
                </a:cxn>
                <a:cxn ang="0">
                  <a:pos x="27" y="6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8" y="4"/>
                </a:cxn>
                <a:cxn ang="0">
                  <a:pos x="78" y="6"/>
                </a:cxn>
                <a:cxn ang="0">
                  <a:pos x="86" y="8"/>
                </a:cxn>
                <a:cxn ang="0">
                  <a:pos x="96" y="11"/>
                </a:cxn>
                <a:cxn ang="0">
                  <a:pos x="107" y="15"/>
                </a:cxn>
                <a:cxn ang="0">
                  <a:pos x="118" y="18"/>
                </a:cxn>
                <a:cxn ang="0">
                  <a:pos x="130" y="20"/>
                </a:cxn>
                <a:cxn ang="0">
                  <a:pos x="143" y="24"/>
                </a:cxn>
                <a:cxn ang="0">
                  <a:pos x="156" y="28"/>
                </a:cxn>
                <a:cxn ang="0">
                  <a:pos x="168" y="31"/>
                </a:cxn>
                <a:cxn ang="0">
                  <a:pos x="180" y="35"/>
                </a:cxn>
                <a:cxn ang="0">
                  <a:pos x="192" y="38"/>
                </a:cxn>
                <a:cxn ang="0">
                  <a:pos x="204" y="42"/>
                </a:cxn>
                <a:cxn ang="0">
                  <a:pos x="215" y="44"/>
                </a:cxn>
                <a:cxn ang="0">
                  <a:pos x="224" y="47"/>
                </a:cxn>
                <a:cxn ang="0">
                  <a:pos x="234" y="50"/>
                </a:cxn>
                <a:cxn ang="0">
                  <a:pos x="242" y="51"/>
                </a:cxn>
                <a:cxn ang="0">
                  <a:pos x="252" y="55"/>
                </a:cxn>
                <a:cxn ang="0">
                  <a:pos x="256" y="56"/>
                </a:cxn>
                <a:cxn ang="0">
                  <a:pos x="263" y="58"/>
                </a:cxn>
                <a:cxn ang="0">
                  <a:pos x="271" y="62"/>
                </a:cxn>
                <a:cxn ang="0">
                  <a:pos x="279" y="71"/>
                </a:cxn>
                <a:cxn ang="0">
                  <a:pos x="278" y="78"/>
                </a:cxn>
                <a:cxn ang="0">
                  <a:pos x="275" y="87"/>
                </a:cxn>
                <a:cxn ang="0">
                  <a:pos x="271" y="100"/>
                </a:cxn>
                <a:cxn ang="0">
                  <a:pos x="262" y="114"/>
                </a:cxn>
                <a:cxn ang="0">
                  <a:pos x="254" y="122"/>
                </a:cxn>
                <a:cxn ang="0">
                  <a:pos x="244" y="126"/>
                </a:cxn>
                <a:cxn ang="0">
                  <a:pos x="235" y="131"/>
                </a:cxn>
                <a:cxn ang="0">
                  <a:pos x="228" y="131"/>
                </a:cxn>
                <a:cxn ang="0">
                  <a:pos x="219" y="131"/>
                </a:cxn>
                <a:cxn ang="0">
                  <a:pos x="210" y="130"/>
                </a:cxn>
                <a:cxn ang="0">
                  <a:pos x="199" y="128"/>
                </a:cxn>
                <a:cxn ang="0">
                  <a:pos x="186" y="126"/>
                </a:cxn>
                <a:cxn ang="0">
                  <a:pos x="172" y="123"/>
                </a:cxn>
                <a:cxn ang="0">
                  <a:pos x="159" y="119"/>
                </a:cxn>
                <a:cxn ang="0">
                  <a:pos x="144" y="115"/>
                </a:cxn>
                <a:cxn ang="0">
                  <a:pos x="130" y="111"/>
                </a:cxn>
                <a:cxn ang="0">
                  <a:pos x="115" y="106"/>
                </a:cxn>
                <a:cxn ang="0">
                  <a:pos x="100" y="102"/>
                </a:cxn>
                <a:cxn ang="0">
                  <a:pos x="86" y="96"/>
                </a:cxn>
                <a:cxn ang="0">
                  <a:pos x="72" y="92"/>
                </a:cxn>
                <a:cxn ang="0">
                  <a:pos x="59" y="87"/>
                </a:cxn>
                <a:cxn ang="0">
                  <a:pos x="46" y="83"/>
                </a:cxn>
                <a:cxn ang="0">
                  <a:pos x="36" y="79"/>
                </a:cxn>
                <a:cxn ang="0">
                  <a:pos x="26" y="75"/>
                </a:cxn>
                <a:cxn ang="0">
                  <a:pos x="14" y="72"/>
                </a:cxn>
                <a:cxn ang="0">
                  <a:pos x="6" y="68"/>
                </a:cxn>
                <a:cxn ang="0">
                  <a:pos x="3" y="64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8" y="28"/>
                </a:cxn>
              </a:cxnLst>
              <a:rect l="0" t="0" r="r" b="b"/>
              <a:pathLst>
                <a:path w="279" h="131">
                  <a:moveTo>
                    <a:pt x="8" y="28"/>
                  </a:moveTo>
                  <a:lnTo>
                    <a:pt x="10" y="27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3" y="14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5" y="16"/>
                  </a:lnTo>
                  <a:lnTo>
                    <a:pt x="118" y="18"/>
                  </a:lnTo>
                  <a:lnTo>
                    <a:pt x="122" y="19"/>
                  </a:lnTo>
                  <a:lnTo>
                    <a:pt x="126" y="19"/>
                  </a:lnTo>
                  <a:lnTo>
                    <a:pt x="130" y="20"/>
                  </a:lnTo>
                  <a:lnTo>
                    <a:pt x="135" y="22"/>
                  </a:lnTo>
                  <a:lnTo>
                    <a:pt x="139" y="23"/>
                  </a:lnTo>
                  <a:lnTo>
                    <a:pt x="143" y="24"/>
                  </a:lnTo>
                  <a:lnTo>
                    <a:pt x="147" y="26"/>
                  </a:lnTo>
                  <a:lnTo>
                    <a:pt x="151" y="27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4" y="30"/>
                  </a:lnTo>
                  <a:lnTo>
                    <a:pt x="168" y="31"/>
                  </a:lnTo>
                  <a:lnTo>
                    <a:pt x="172" y="32"/>
                  </a:lnTo>
                  <a:lnTo>
                    <a:pt x="176" y="34"/>
                  </a:lnTo>
                  <a:lnTo>
                    <a:pt x="180" y="35"/>
                  </a:lnTo>
                  <a:lnTo>
                    <a:pt x="184" y="36"/>
                  </a:lnTo>
                  <a:lnTo>
                    <a:pt x="188" y="36"/>
                  </a:lnTo>
                  <a:lnTo>
                    <a:pt x="192" y="38"/>
                  </a:lnTo>
                  <a:lnTo>
                    <a:pt x="196" y="39"/>
                  </a:lnTo>
                  <a:lnTo>
                    <a:pt x="200" y="40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5" y="44"/>
                  </a:lnTo>
                  <a:lnTo>
                    <a:pt x="218" y="46"/>
                  </a:lnTo>
                  <a:lnTo>
                    <a:pt x="222" y="46"/>
                  </a:lnTo>
                  <a:lnTo>
                    <a:pt x="224" y="47"/>
                  </a:lnTo>
                  <a:lnTo>
                    <a:pt x="227" y="47"/>
                  </a:lnTo>
                  <a:lnTo>
                    <a:pt x="231" y="50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51"/>
                  </a:lnTo>
                  <a:lnTo>
                    <a:pt x="242" y="51"/>
                  </a:lnTo>
                  <a:lnTo>
                    <a:pt x="246" y="52"/>
                  </a:lnTo>
                  <a:lnTo>
                    <a:pt x="250" y="54"/>
                  </a:lnTo>
                  <a:lnTo>
                    <a:pt x="252" y="55"/>
                  </a:lnTo>
                  <a:lnTo>
                    <a:pt x="255" y="55"/>
                  </a:lnTo>
                  <a:lnTo>
                    <a:pt x="255" y="56"/>
                  </a:lnTo>
                  <a:lnTo>
                    <a:pt x="256" y="56"/>
                  </a:lnTo>
                  <a:lnTo>
                    <a:pt x="258" y="56"/>
                  </a:lnTo>
                  <a:lnTo>
                    <a:pt x="260" y="58"/>
                  </a:lnTo>
                  <a:lnTo>
                    <a:pt x="263" y="58"/>
                  </a:lnTo>
                  <a:lnTo>
                    <a:pt x="266" y="59"/>
                  </a:lnTo>
                  <a:lnTo>
                    <a:pt x="268" y="60"/>
                  </a:lnTo>
                  <a:lnTo>
                    <a:pt x="271" y="62"/>
                  </a:lnTo>
                  <a:lnTo>
                    <a:pt x="275" y="64"/>
                  </a:lnTo>
                  <a:lnTo>
                    <a:pt x="279" y="67"/>
                  </a:lnTo>
                  <a:lnTo>
                    <a:pt x="279" y="71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6" y="83"/>
                  </a:lnTo>
                  <a:lnTo>
                    <a:pt x="275" y="87"/>
                  </a:lnTo>
                  <a:lnTo>
                    <a:pt x="274" y="91"/>
                  </a:lnTo>
                  <a:lnTo>
                    <a:pt x="272" y="95"/>
                  </a:lnTo>
                  <a:lnTo>
                    <a:pt x="271" y="100"/>
                  </a:lnTo>
                  <a:lnTo>
                    <a:pt x="268" y="104"/>
                  </a:lnTo>
                  <a:lnTo>
                    <a:pt x="266" y="108"/>
                  </a:lnTo>
                  <a:lnTo>
                    <a:pt x="262" y="114"/>
                  </a:lnTo>
                  <a:lnTo>
                    <a:pt x="258" y="118"/>
                  </a:lnTo>
                  <a:lnTo>
                    <a:pt x="256" y="119"/>
                  </a:lnTo>
                  <a:lnTo>
                    <a:pt x="254" y="122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4" y="126"/>
                  </a:lnTo>
                  <a:lnTo>
                    <a:pt x="242" y="128"/>
                  </a:lnTo>
                  <a:lnTo>
                    <a:pt x="238" y="130"/>
                  </a:lnTo>
                  <a:lnTo>
                    <a:pt x="235" y="131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8" y="131"/>
                  </a:lnTo>
                  <a:lnTo>
                    <a:pt x="226" y="131"/>
                  </a:lnTo>
                  <a:lnTo>
                    <a:pt x="223" y="131"/>
                  </a:lnTo>
                  <a:lnTo>
                    <a:pt x="219" y="131"/>
                  </a:lnTo>
                  <a:lnTo>
                    <a:pt x="216" y="130"/>
                  </a:lnTo>
                  <a:lnTo>
                    <a:pt x="214" y="130"/>
                  </a:lnTo>
                  <a:lnTo>
                    <a:pt x="210" y="130"/>
                  </a:lnTo>
                  <a:lnTo>
                    <a:pt x="206" y="128"/>
                  </a:lnTo>
                  <a:lnTo>
                    <a:pt x="202" y="128"/>
                  </a:lnTo>
                  <a:lnTo>
                    <a:pt x="199" y="128"/>
                  </a:lnTo>
                  <a:lnTo>
                    <a:pt x="195" y="127"/>
                  </a:lnTo>
                  <a:lnTo>
                    <a:pt x="191" y="126"/>
                  </a:lnTo>
                  <a:lnTo>
                    <a:pt x="186" y="126"/>
                  </a:lnTo>
                  <a:lnTo>
                    <a:pt x="182" y="124"/>
                  </a:lnTo>
                  <a:lnTo>
                    <a:pt x="178" y="123"/>
                  </a:lnTo>
                  <a:lnTo>
                    <a:pt x="172" y="123"/>
                  </a:lnTo>
                  <a:lnTo>
                    <a:pt x="168" y="120"/>
                  </a:lnTo>
                  <a:lnTo>
                    <a:pt x="163" y="120"/>
                  </a:lnTo>
                  <a:lnTo>
                    <a:pt x="159" y="119"/>
                  </a:lnTo>
                  <a:lnTo>
                    <a:pt x="154" y="118"/>
                  </a:lnTo>
                  <a:lnTo>
                    <a:pt x="148" y="116"/>
                  </a:lnTo>
                  <a:lnTo>
                    <a:pt x="144" y="115"/>
                  </a:lnTo>
                  <a:lnTo>
                    <a:pt x="139" y="114"/>
                  </a:lnTo>
                  <a:lnTo>
                    <a:pt x="134" y="112"/>
                  </a:lnTo>
                  <a:lnTo>
                    <a:pt x="130" y="111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5" y="106"/>
                  </a:lnTo>
                  <a:lnTo>
                    <a:pt x="110" y="104"/>
                  </a:lnTo>
                  <a:lnTo>
                    <a:pt x="106" y="103"/>
                  </a:lnTo>
                  <a:lnTo>
                    <a:pt x="100" y="102"/>
                  </a:lnTo>
                  <a:lnTo>
                    <a:pt x="95" y="100"/>
                  </a:lnTo>
                  <a:lnTo>
                    <a:pt x="90" y="98"/>
                  </a:lnTo>
                  <a:lnTo>
                    <a:pt x="86" y="96"/>
                  </a:lnTo>
                  <a:lnTo>
                    <a:pt x="80" y="95"/>
                  </a:lnTo>
                  <a:lnTo>
                    <a:pt x="76" y="94"/>
                  </a:lnTo>
                  <a:lnTo>
                    <a:pt x="72" y="92"/>
                  </a:lnTo>
                  <a:lnTo>
                    <a:pt x="67" y="91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4" y="86"/>
                  </a:lnTo>
                  <a:lnTo>
                    <a:pt x="50" y="84"/>
                  </a:lnTo>
                  <a:lnTo>
                    <a:pt x="46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6" y="79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1096"/>
            <p:cNvSpPr>
              <a:spLocks/>
            </p:cNvSpPr>
            <p:nvPr/>
          </p:nvSpPr>
          <p:spPr bwMode="auto">
            <a:xfrm>
              <a:off x="1898" y="3474"/>
              <a:ext cx="131" cy="139"/>
            </a:xfrm>
            <a:custGeom>
              <a:avLst/>
              <a:gdLst/>
              <a:ahLst/>
              <a:cxnLst>
                <a:cxn ang="0">
                  <a:pos x="185" y="405"/>
                </a:cxn>
                <a:cxn ang="0">
                  <a:pos x="167" y="400"/>
                </a:cxn>
                <a:cxn ang="0">
                  <a:pos x="147" y="395"/>
                </a:cxn>
                <a:cxn ang="0">
                  <a:pos x="123" y="387"/>
                </a:cxn>
                <a:cxn ang="0">
                  <a:pos x="99" y="380"/>
                </a:cxn>
                <a:cxn ang="0">
                  <a:pos x="75" y="372"/>
                </a:cxn>
                <a:cxn ang="0">
                  <a:pos x="52" y="364"/>
                </a:cxn>
                <a:cxn ang="0">
                  <a:pos x="33" y="356"/>
                </a:cxn>
                <a:cxn ang="0">
                  <a:pos x="15" y="347"/>
                </a:cxn>
                <a:cxn ang="0">
                  <a:pos x="1" y="327"/>
                </a:cxn>
                <a:cxn ang="0">
                  <a:pos x="0" y="308"/>
                </a:cxn>
                <a:cxn ang="0">
                  <a:pos x="7" y="291"/>
                </a:cxn>
                <a:cxn ang="0">
                  <a:pos x="16" y="268"/>
                </a:cxn>
                <a:cxn ang="0">
                  <a:pos x="27" y="241"/>
                </a:cxn>
                <a:cxn ang="0">
                  <a:pos x="40" y="208"/>
                </a:cxn>
                <a:cxn ang="0">
                  <a:pos x="56" y="171"/>
                </a:cxn>
                <a:cxn ang="0">
                  <a:pos x="72" y="133"/>
                </a:cxn>
                <a:cxn ang="0">
                  <a:pos x="87" y="97"/>
                </a:cxn>
                <a:cxn ang="0">
                  <a:pos x="101" y="67"/>
                </a:cxn>
                <a:cxn ang="0">
                  <a:pos x="112" y="41"/>
                </a:cxn>
                <a:cxn ang="0">
                  <a:pos x="121" y="24"/>
                </a:cxn>
                <a:cxn ang="0">
                  <a:pos x="136" y="9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3" y="4"/>
                </a:cxn>
                <a:cxn ang="0">
                  <a:pos x="209" y="8"/>
                </a:cxn>
                <a:cxn ang="0">
                  <a:pos x="229" y="13"/>
                </a:cxn>
                <a:cxn ang="0">
                  <a:pos x="250" y="20"/>
                </a:cxn>
                <a:cxn ang="0">
                  <a:pos x="274" y="27"/>
                </a:cxn>
                <a:cxn ang="0">
                  <a:pos x="297" y="33"/>
                </a:cxn>
                <a:cxn ang="0">
                  <a:pos x="320" y="40"/>
                </a:cxn>
                <a:cxn ang="0">
                  <a:pos x="338" y="45"/>
                </a:cxn>
                <a:cxn ang="0">
                  <a:pos x="362" y="53"/>
                </a:cxn>
                <a:cxn ang="0">
                  <a:pos x="373" y="55"/>
                </a:cxn>
                <a:cxn ang="0">
                  <a:pos x="390" y="68"/>
                </a:cxn>
                <a:cxn ang="0">
                  <a:pos x="393" y="87"/>
                </a:cxn>
                <a:cxn ang="0">
                  <a:pos x="388" y="112"/>
                </a:cxn>
                <a:cxn ang="0">
                  <a:pos x="382" y="132"/>
                </a:cxn>
                <a:cxn ang="0">
                  <a:pos x="377" y="149"/>
                </a:cxn>
                <a:cxn ang="0">
                  <a:pos x="370" y="169"/>
                </a:cxn>
                <a:cxn ang="0">
                  <a:pos x="364" y="188"/>
                </a:cxn>
                <a:cxn ang="0">
                  <a:pos x="357" y="205"/>
                </a:cxn>
                <a:cxn ang="0">
                  <a:pos x="349" y="228"/>
                </a:cxn>
                <a:cxn ang="0">
                  <a:pos x="341" y="249"/>
                </a:cxn>
                <a:cxn ang="0">
                  <a:pos x="334" y="267"/>
                </a:cxn>
                <a:cxn ang="0">
                  <a:pos x="328" y="285"/>
                </a:cxn>
                <a:cxn ang="0">
                  <a:pos x="321" y="304"/>
                </a:cxn>
                <a:cxn ang="0">
                  <a:pos x="313" y="324"/>
                </a:cxn>
                <a:cxn ang="0">
                  <a:pos x="304" y="345"/>
                </a:cxn>
                <a:cxn ang="0">
                  <a:pos x="294" y="365"/>
                </a:cxn>
                <a:cxn ang="0">
                  <a:pos x="284" y="385"/>
                </a:cxn>
                <a:cxn ang="0">
                  <a:pos x="272" y="403"/>
                </a:cxn>
                <a:cxn ang="0">
                  <a:pos x="258" y="416"/>
                </a:cxn>
                <a:cxn ang="0">
                  <a:pos x="241" y="417"/>
                </a:cxn>
                <a:cxn ang="0">
                  <a:pos x="224" y="416"/>
                </a:cxn>
              </a:cxnLst>
              <a:rect l="0" t="0" r="r" b="b"/>
              <a:pathLst>
                <a:path w="393" h="417">
                  <a:moveTo>
                    <a:pt x="196" y="409"/>
                  </a:moveTo>
                  <a:lnTo>
                    <a:pt x="194" y="409"/>
                  </a:lnTo>
                  <a:lnTo>
                    <a:pt x="193" y="409"/>
                  </a:lnTo>
                  <a:lnTo>
                    <a:pt x="190" y="408"/>
                  </a:lnTo>
                  <a:lnTo>
                    <a:pt x="188" y="408"/>
                  </a:lnTo>
                  <a:lnTo>
                    <a:pt x="185" y="405"/>
                  </a:lnTo>
                  <a:lnTo>
                    <a:pt x="180" y="405"/>
                  </a:lnTo>
                  <a:lnTo>
                    <a:pt x="177" y="404"/>
                  </a:lnTo>
                  <a:lnTo>
                    <a:pt x="176" y="404"/>
                  </a:lnTo>
                  <a:lnTo>
                    <a:pt x="172" y="403"/>
                  </a:lnTo>
                  <a:lnTo>
                    <a:pt x="171" y="401"/>
                  </a:lnTo>
                  <a:lnTo>
                    <a:pt x="167" y="400"/>
                  </a:lnTo>
                  <a:lnTo>
                    <a:pt x="164" y="400"/>
                  </a:lnTo>
                  <a:lnTo>
                    <a:pt x="160" y="399"/>
                  </a:lnTo>
                  <a:lnTo>
                    <a:pt x="157" y="397"/>
                  </a:lnTo>
                  <a:lnTo>
                    <a:pt x="153" y="396"/>
                  </a:lnTo>
                  <a:lnTo>
                    <a:pt x="149" y="396"/>
                  </a:lnTo>
                  <a:lnTo>
                    <a:pt x="147" y="395"/>
                  </a:lnTo>
                  <a:lnTo>
                    <a:pt x="143" y="393"/>
                  </a:lnTo>
                  <a:lnTo>
                    <a:pt x="139" y="392"/>
                  </a:lnTo>
                  <a:lnTo>
                    <a:pt x="135" y="391"/>
                  </a:lnTo>
                  <a:lnTo>
                    <a:pt x="131" y="389"/>
                  </a:lnTo>
                  <a:lnTo>
                    <a:pt x="127" y="389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15" y="385"/>
                  </a:lnTo>
                  <a:lnTo>
                    <a:pt x="112" y="384"/>
                  </a:lnTo>
                  <a:lnTo>
                    <a:pt x="107" y="383"/>
                  </a:lnTo>
                  <a:lnTo>
                    <a:pt x="103" y="381"/>
                  </a:lnTo>
                  <a:lnTo>
                    <a:pt x="99" y="380"/>
                  </a:lnTo>
                  <a:lnTo>
                    <a:pt x="95" y="379"/>
                  </a:lnTo>
                  <a:lnTo>
                    <a:pt x="91" y="377"/>
                  </a:lnTo>
                  <a:lnTo>
                    <a:pt x="87" y="376"/>
                  </a:lnTo>
                  <a:lnTo>
                    <a:pt x="83" y="375"/>
                  </a:lnTo>
                  <a:lnTo>
                    <a:pt x="79" y="373"/>
                  </a:lnTo>
                  <a:lnTo>
                    <a:pt x="75" y="372"/>
                  </a:lnTo>
                  <a:lnTo>
                    <a:pt x="71" y="371"/>
                  </a:lnTo>
                  <a:lnTo>
                    <a:pt x="67" y="369"/>
                  </a:lnTo>
                  <a:lnTo>
                    <a:pt x="63" y="368"/>
                  </a:lnTo>
                  <a:lnTo>
                    <a:pt x="59" y="367"/>
                  </a:lnTo>
                  <a:lnTo>
                    <a:pt x="56" y="365"/>
                  </a:lnTo>
                  <a:lnTo>
                    <a:pt x="52" y="364"/>
                  </a:lnTo>
                  <a:lnTo>
                    <a:pt x="49" y="363"/>
                  </a:lnTo>
                  <a:lnTo>
                    <a:pt x="45" y="361"/>
                  </a:lnTo>
                  <a:lnTo>
                    <a:pt x="41" y="360"/>
                  </a:lnTo>
                  <a:lnTo>
                    <a:pt x="39" y="359"/>
                  </a:lnTo>
                  <a:lnTo>
                    <a:pt x="36" y="357"/>
                  </a:lnTo>
                  <a:lnTo>
                    <a:pt x="33" y="356"/>
                  </a:lnTo>
                  <a:lnTo>
                    <a:pt x="31" y="355"/>
                  </a:lnTo>
                  <a:lnTo>
                    <a:pt x="28" y="353"/>
                  </a:lnTo>
                  <a:lnTo>
                    <a:pt x="25" y="353"/>
                  </a:lnTo>
                  <a:lnTo>
                    <a:pt x="21" y="351"/>
                  </a:lnTo>
                  <a:lnTo>
                    <a:pt x="17" y="348"/>
                  </a:lnTo>
                  <a:lnTo>
                    <a:pt x="15" y="347"/>
                  </a:lnTo>
                  <a:lnTo>
                    <a:pt x="13" y="345"/>
                  </a:lnTo>
                  <a:lnTo>
                    <a:pt x="9" y="341"/>
                  </a:lnTo>
                  <a:lnTo>
                    <a:pt x="7" y="337"/>
                  </a:lnTo>
                  <a:lnTo>
                    <a:pt x="4" y="335"/>
                  </a:lnTo>
                  <a:lnTo>
                    <a:pt x="3" y="331"/>
                  </a:lnTo>
                  <a:lnTo>
                    <a:pt x="1" y="32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1" y="305"/>
                  </a:lnTo>
                  <a:lnTo>
                    <a:pt x="3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5" y="293"/>
                  </a:lnTo>
                  <a:lnTo>
                    <a:pt x="7" y="291"/>
                  </a:lnTo>
                  <a:lnTo>
                    <a:pt x="9" y="285"/>
                  </a:lnTo>
                  <a:lnTo>
                    <a:pt x="9" y="283"/>
                  </a:lnTo>
                  <a:lnTo>
                    <a:pt x="12" y="280"/>
                  </a:lnTo>
                  <a:lnTo>
                    <a:pt x="13" y="276"/>
                  </a:lnTo>
                  <a:lnTo>
                    <a:pt x="15" y="272"/>
                  </a:lnTo>
                  <a:lnTo>
                    <a:pt x="16" y="268"/>
                  </a:lnTo>
                  <a:lnTo>
                    <a:pt x="17" y="265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3" y="251"/>
                  </a:lnTo>
                  <a:lnTo>
                    <a:pt x="24" y="247"/>
                  </a:lnTo>
                  <a:lnTo>
                    <a:pt x="27" y="241"/>
                  </a:lnTo>
                  <a:lnTo>
                    <a:pt x="29" y="236"/>
                  </a:lnTo>
                  <a:lnTo>
                    <a:pt x="31" y="231"/>
                  </a:lnTo>
                  <a:lnTo>
                    <a:pt x="33" y="225"/>
                  </a:lnTo>
                  <a:lnTo>
                    <a:pt x="36" y="220"/>
                  </a:lnTo>
                  <a:lnTo>
                    <a:pt x="39" y="215"/>
                  </a:lnTo>
                  <a:lnTo>
                    <a:pt x="40" y="208"/>
                  </a:lnTo>
                  <a:lnTo>
                    <a:pt x="43" y="201"/>
                  </a:lnTo>
                  <a:lnTo>
                    <a:pt x="45" y="196"/>
                  </a:lnTo>
                  <a:lnTo>
                    <a:pt x="48" y="189"/>
                  </a:lnTo>
                  <a:lnTo>
                    <a:pt x="51" y="184"/>
                  </a:lnTo>
                  <a:lnTo>
                    <a:pt x="53" y="177"/>
                  </a:lnTo>
                  <a:lnTo>
                    <a:pt x="56" y="171"/>
                  </a:lnTo>
                  <a:lnTo>
                    <a:pt x="59" y="165"/>
                  </a:lnTo>
                  <a:lnTo>
                    <a:pt x="61" y="159"/>
                  </a:lnTo>
                  <a:lnTo>
                    <a:pt x="64" y="152"/>
                  </a:lnTo>
                  <a:lnTo>
                    <a:pt x="67" y="145"/>
                  </a:lnTo>
                  <a:lnTo>
                    <a:pt x="69" y="140"/>
                  </a:lnTo>
                  <a:lnTo>
                    <a:pt x="72" y="133"/>
                  </a:lnTo>
                  <a:lnTo>
                    <a:pt x="75" y="128"/>
                  </a:lnTo>
                  <a:lnTo>
                    <a:pt x="77" y="121"/>
                  </a:lnTo>
                  <a:lnTo>
                    <a:pt x="80" y="116"/>
                  </a:lnTo>
                  <a:lnTo>
                    <a:pt x="81" y="109"/>
                  </a:lnTo>
                  <a:lnTo>
                    <a:pt x="84" y="104"/>
                  </a:lnTo>
                  <a:lnTo>
                    <a:pt x="87" y="97"/>
                  </a:lnTo>
                  <a:lnTo>
                    <a:pt x="89" y="92"/>
                  </a:lnTo>
                  <a:lnTo>
                    <a:pt x="92" y="87"/>
                  </a:lnTo>
                  <a:lnTo>
                    <a:pt x="93" y="81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1" y="67"/>
                  </a:lnTo>
                  <a:lnTo>
                    <a:pt x="103" y="61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8" y="48"/>
                  </a:lnTo>
                  <a:lnTo>
                    <a:pt x="111" y="44"/>
                  </a:lnTo>
                  <a:lnTo>
                    <a:pt x="112" y="41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6" y="32"/>
                  </a:lnTo>
                  <a:lnTo>
                    <a:pt x="119" y="29"/>
                  </a:lnTo>
                  <a:lnTo>
                    <a:pt x="120" y="27"/>
                  </a:lnTo>
                  <a:lnTo>
                    <a:pt x="121" y="24"/>
                  </a:lnTo>
                  <a:lnTo>
                    <a:pt x="123" y="23"/>
                  </a:lnTo>
                  <a:lnTo>
                    <a:pt x="125" y="20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2"/>
                  </a:lnTo>
                  <a:lnTo>
                    <a:pt x="136" y="9"/>
                  </a:lnTo>
                  <a:lnTo>
                    <a:pt x="139" y="7"/>
                  </a:lnTo>
                  <a:lnTo>
                    <a:pt x="143" y="5"/>
                  </a:lnTo>
                  <a:lnTo>
                    <a:pt x="145" y="4"/>
                  </a:lnTo>
                  <a:lnTo>
                    <a:pt x="149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81" y="1"/>
                  </a:lnTo>
                  <a:lnTo>
                    <a:pt x="184" y="3"/>
                  </a:lnTo>
                  <a:lnTo>
                    <a:pt x="186" y="3"/>
                  </a:lnTo>
                  <a:lnTo>
                    <a:pt x="190" y="4"/>
                  </a:lnTo>
                  <a:lnTo>
                    <a:pt x="193" y="4"/>
                  </a:lnTo>
                  <a:lnTo>
                    <a:pt x="196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7"/>
                  </a:lnTo>
                  <a:lnTo>
                    <a:pt x="206" y="8"/>
                  </a:lnTo>
                  <a:lnTo>
                    <a:pt x="209" y="8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1"/>
                  </a:lnTo>
                  <a:lnTo>
                    <a:pt x="222" y="12"/>
                  </a:lnTo>
                  <a:lnTo>
                    <a:pt x="226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2" y="17"/>
                  </a:lnTo>
                  <a:lnTo>
                    <a:pt x="248" y="19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62" y="23"/>
                  </a:lnTo>
                  <a:lnTo>
                    <a:pt x="266" y="24"/>
                  </a:lnTo>
                  <a:lnTo>
                    <a:pt x="270" y="25"/>
                  </a:lnTo>
                  <a:lnTo>
                    <a:pt x="274" y="27"/>
                  </a:lnTo>
                  <a:lnTo>
                    <a:pt x="278" y="28"/>
                  </a:lnTo>
                  <a:lnTo>
                    <a:pt x="282" y="29"/>
                  </a:lnTo>
                  <a:lnTo>
                    <a:pt x="286" y="31"/>
                  </a:lnTo>
                  <a:lnTo>
                    <a:pt x="290" y="32"/>
                  </a:lnTo>
                  <a:lnTo>
                    <a:pt x="294" y="33"/>
                  </a:lnTo>
                  <a:lnTo>
                    <a:pt x="297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9" y="36"/>
                  </a:lnTo>
                  <a:lnTo>
                    <a:pt x="312" y="37"/>
                  </a:lnTo>
                  <a:lnTo>
                    <a:pt x="316" y="39"/>
                  </a:lnTo>
                  <a:lnTo>
                    <a:pt x="320" y="40"/>
                  </a:lnTo>
                  <a:lnTo>
                    <a:pt x="322" y="41"/>
                  </a:lnTo>
                  <a:lnTo>
                    <a:pt x="326" y="41"/>
                  </a:lnTo>
                  <a:lnTo>
                    <a:pt x="329" y="43"/>
                  </a:lnTo>
                  <a:lnTo>
                    <a:pt x="332" y="44"/>
                  </a:lnTo>
                  <a:lnTo>
                    <a:pt x="336" y="45"/>
                  </a:lnTo>
                  <a:lnTo>
                    <a:pt x="338" y="45"/>
                  </a:lnTo>
                  <a:lnTo>
                    <a:pt x="341" y="47"/>
                  </a:lnTo>
                  <a:lnTo>
                    <a:pt x="346" y="48"/>
                  </a:lnTo>
                  <a:lnTo>
                    <a:pt x="352" y="49"/>
                  </a:lnTo>
                  <a:lnTo>
                    <a:pt x="356" y="51"/>
                  </a:lnTo>
                  <a:lnTo>
                    <a:pt x="360" y="52"/>
                  </a:lnTo>
                  <a:lnTo>
                    <a:pt x="362" y="53"/>
                  </a:lnTo>
                  <a:lnTo>
                    <a:pt x="364" y="53"/>
                  </a:lnTo>
                  <a:lnTo>
                    <a:pt x="365" y="55"/>
                  </a:lnTo>
                  <a:lnTo>
                    <a:pt x="366" y="55"/>
                  </a:lnTo>
                  <a:lnTo>
                    <a:pt x="368" y="55"/>
                  </a:lnTo>
                  <a:lnTo>
                    <a:pt x="372" y="55"/>
                  </a:lnTo>
                  <a:lnTo>
                    <a:pt x="373" y="55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2" y="60"/>
                  </a:lnTo>
                  <a:lnTo>
                    <a:pt x="385" y="61"/>
                  </a:lnTo>
                  <a:lnTo>
                    <a:pt x="388" y="65"/>
                  </a:lnTo>
                  <a:lnTo>
                    <a:pt x="390" y="68"/>
                  </a:lnTo>
                  <a:lnTo>
                    <a:pt x="392" y="73"/>
                  </a:lnTo>
                  <a:lnTo>
                    <a:pt x="392" y="75"/>
                  </a:lnTo>
                  <a:lnTo>
                    <a:pt x="393" y="77"/>
                  </a:lnTo>
                  <a:lnTo>
                    <a:pt x="393" y="80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2" y="99"/>
                  </a:lnTo>
                  <a:lnTo>
                    <a:pt x="390" y="103"/>
                  </a:lnTo>
                  <a:lnTo>
                    <a:pt x="390" y="107"/>
                  </a:lnTo>
                  <a:lnTo>
                    <a:pt x="388" y="112"/>
                  </a:lnTo>
                  <a:lnTo>
                    <a:pt x="386" y="117"/>
                  </a:lnTo>
                  <a:lnTo>
                    <a:pt x="386" y="120"/>
                  </a:lnTo>
                  <a:lnTo>
                    <a:pt x="385" y="123"/>
                  </a:lnTo>
                  <a:lnTo>
                    <a:pt x="384" y="125"/>
                  </a:lnTo>
                  <a:lnTo>
                    <a:pt x="384" y="128"/>
                  </a:lnTo>
                  <a:lnTo>
                    <a:pt x="382" y="132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41"/>
                  </a:lnTo>
                  <a:lnTo>
                    <a:pt x="378" y="144"/>
                  </a:lnTo>
                  <a:lnTo>
                    <a:pt x="378" y="147"/>
                  </a:lnTo>
                  <a:lnTo>
                    <a:pt x="377" y="149"/>
                  </a:lnTo>
                  <a:lnTo>
                    <a:pt x="376" y="152"/>
                  </a:lnTo>
                  <a:lnTo>
                    <a:pt x="374" y="156"/>
                  </a:lnTo>
                  <a:lnTo>
                    <a:pt x="373" y="159"/>
                  </a:lnTo>
                  <a:lnTo>
                    <a:pt x="373" y="163"/>
                  </a:lnTo>
                  <a:lnTo>
                    <a:pt x="372" y="165"/>
                  </a:lnTo>
                  <a:lnTo>
                    <a:pt x="370" y="169"/>
                  </a:lnTo>
                  <a:lnTo>
                    <a:pt x="369" y="172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66" y="181"/>
                  </a:lnTo>
                  <a:lnTo>
                    <a:pt x="365" y="184"/>
                  </a:lnTo>
                  <a:lnTo>
                    <a:pt x="364" y="188"/>
                  </a:lnTo>
                  <a:lnTo>
                    <a:pt x="364" y="191"/>
                  </a:lnTo>
                  <a:lnTo>
                    <a:pt x="362" y="193"/>
                  </a:lnTo>
                  <a:lnTo>
                    <a:pt x="361" y="196"/>
                  </a:lnTo>
                  <a:lnTo>
                    <a:pt x="360" y="200"/>
                  </a:lnTo>
                  <a:lnTo>
                    <a:pt x="358" y="203"/>
                  </a:lnTo>
                  <a:lnTo>
                    <a:pt x="357" y="205"/>
                  </a:lnTo>
                  <a:lnTo>
                    <a:pt x="356" y="208"/>
                  </a:lnTo>
                  <a:lnTo>
                    <a:pt x="356" y="211"/>
                  </a:lnTo>
                  <a:lnTo>
                    <a:pt x="354" y="215"/>
                  </a:lnTo>
                  <a:lnTo>
                    <a:pt x="352" y="219"/>
                  </a:lnTo>
                  <a:lnTo>
                    <a:pt x="350" y="224"/>
                  </a:lnTo>
                  <a:lnTo>
                    <a:pt x="349" y="228"/>
                  </a:lnTo>
                  <a:lnTo>
                    <a:pt x="348" y="233"/>
                  </a:lnTo>
                  <a:lnTo>
                    <a:pt x="346" y="237"/>
                  </a:lnTo>
                  <a:lnTo>
                    <a:pt x="345" y="240"/>
                  </a:lnTo>
                  <a:lnTo>
                    <a:pt x="344" y="243"/>
                  </a:lnTo>
                  <a:lnTo>
                    <a:pt x="342" y="247"/>
                  </a:lnTo>
                  <a:lnTo>
                    <a:pt x="341" y="249"/>
                  </a:lnTo>
                  <a:lnTo>
                    <a:pt x="341" y="251"/>
                  </a:lnTo>
                  <a:lnTo>
                    <a:pt x="340" y="252"/>
                  </a:lnTo>
                  <a:lnTo>
                    <a:pt x="338" y="256"/>
                  </a:lnTo>
                  <a:lnTo>
                    <a:pt x="337" y="260"/>
                  </a:lnTo>
                  <a:lnTo>
                    <a:pt x="336" y="263"/>
                  </a:lnTo>
                  <a:lnTo>
                    <a:pt x="334" y="267"/>
                  </a:lnTo>
                  <a:lnTo>
                    <a:pt x="334" y="272"/>
                  </a:lnTo>
                  <a:lnTo>
                    <a:pt x="332" y="275"/>
                  </a:lnTo>
                  <a:lnTo>
                    <a:pt x="332" y="276"/>
                  </a:lnTo>
                  <a:lnTo>
                    <a:pt x="330" y="280"/>
                  </a:lnTo>
                  <a:lnTo>
                    <a:pt x="329" y="283"/>
                  </a:lnTo>
                  <a:lnTo>
                    <a:pt x="328" y="285"/>
                  </a:lnTo>
                  <a:lnTo>
                    <a:pt x="326" y="288"/>
                  </a:lnTo>
                  <a:lnTo>
                    <a:pt x="326" y="291"/>
                  </a:lnTo>
                  <a:lnTo>
                    <a:pt x="325" y="295"/>
                  </a:lnTo>
                  <a:lnTo>
                    <a:pt x="324" y="297"/>
                  </a:lnTo>
                  <a:lnTo>
                    <a:pt x="322" y="300"/>
                  </a:lnTo>
                  <a:lnTo>
                    <a:pt x="321" y="304"/>
                  </a:lnTo>
                  <a:lnTo>
                    <a:pt x="320" y="307"/>
                  </a:lnTo>
                  <a:lnTo>
                    <a:pt x="318" y="311"/>
                  </a:lnTo>
                  <a:lnTo>
                    <a:pt x="317" y="313"/>
                  </a:lnTo>
                  <a:lnTo>
                    <a:pt x="316" y="317"/>
                  </a:lnTo>
                  <a:lnTo>
                    <a:pt x="316" y="321"/>
                  </a:lnTo>
                  <a:lnTo>
                    <a:pt x="313" y="324"/>
                  </a:lnTo>
                  <a:lnTo>
                    <a:pt x="312" y="328"/>
                  </a:lnTo>
                  <a:lnTo>
                    <a:pt x="310" y="331"/>
                  </a:lnTo>
                  <a:lnTo>
                    <a:pt x="309" y="335"/>
                  </a:lnTo>
                  <a:lnTo>
                    <a:pt x="306" y="339"/>
                  </a:lnTo>
                  <a:lnTo>
                    <a:pt x="305" y="341"/>
                  </a:lnTo>
                  <a:lnTo>
                    <a:pt x="304" y="345"/>
                  </a:lnTo>
                  <a:lnTo>
                    <a:pt x="302" y="349"/>
                  </a:lnTo>
                  <a:lnTo>
                    <a:pt x="300" y="352"/>
                  </a:lnTo>
                  <a:lnTo>
                    <a:pt x="298" y="356"/>
                  </a:lnTo>
                  <a:lnTo>
                    <a:pt x="297" y="359"/>
                  </a:lnTo>
                  <a:lnTo>
                    <a:pt x="296" y="363"/>
                  </a:lnTo>
                  <a:lnTo>
                    <a:pt x="294" y="365"/>
                  </a:lnTo>
                  <a:lnTo>
                    <a:pt x="293" y="369"/>
                  </a:lnTo>
                  <a:lnTo>
                    <a:pt x="290" y="372"/>
                  </a:lnTo>
                  <a:lnTo>
                    <a:pt x="289" y="376"/>
                  </a:lnTo>
                  <a:lnTo>
                    <a:pt x="288" y="379"/>
                  </a:lnTo>
                  <a:lnTo>
                    <a:pt x="285" y="381"/>
                  </a:lnTo>
                  <a:lnTo>
                    <a:pt x="284" y="385"/>
                  </a:lnTo>
                  <a:lnTo>
                    <a:pt x="282" y="388"/>
                  </a:lnTo>
                  <a:lnTo>
                    <a:pt x="281" y="391"/>
                  </a:lnTo>
                  <a:lnTo>
                    <a:pt x="278" y="393"/>
                  </a:lnTo>
                  <a:lnTo>
                    <a:pt x="277" y="396"/>
                  </a:lnTo>
                  <a:lnTo>
                    <a:pt x="276" y="399"/>
                  </a:lnTo>
                  <a:lnTo>
                    <a:pt x="272" y="403"/>
                  </a:lnTo>
                  <a:lnTo>
                    <a:pt x="269" y="408"/>
                  </a:lnTo>
                  <a:lnTo>
                    <a:pt x="266" y="411"/>
                  </a:lnTo>
                  <a:lnTo>
                    <a:pt x="264" y="415"/>
                  </a:lnTo>
                  <a:lnTo>
                    <a:pt x="262" y="415"/>
                  </a:lnTo>
                  <a:lnTo>
                    <a:pt x="261" y="416"/>
                  </a:lnTo>
                  <a:lnTo>
                    <a:pt x="258" y="416"/>
                  </a:lnTo>
                  <a:lnTo>
                    <a:pt x="257" y="416"/>
                  </a:lnTo>
                  <a:lnTo>
                    <a:pt x="254" y="416"/>
                  </a:lnTo>
                  <a:lnTo>
                    <a:pt x="252" y="417"/>
                  </a:lnTo>
                  <a:lnTo>
                    <a:pt x="249" y="417"/>
                  </a:lnTo>
                  <a:lnTo>
                    <a:pt x="245" y="417"/>
                  </a:lnTo>
                  <a:lnTo>
                    <a:pt x="241" y="417"/>
                  </a:lnTo>
                  <a:lnTo>
                    <a:pt x="237" y="417"/>
                  </a:lnTo>
                  <a:lnTo>
                    <a:pt x="234" y="417"/>
                  </a:lnTo>
                  <a:lnTo>
                    <a:pt x="232" y="417"/>
                  </a:lnTo>
                  <a:lnTo>
                    <a:pt x="229" y="416"/>
                  </a:lnTo>
                  <a:lnTo>
                    <a:pt x="226" y="416"/>
                  </a:lnTo>
                  <a:lnTo>
                    <a:pt x="224" y="416"/>
                  </a:lnTo>
                  <a:lnTo>
                    <a:pt x="221" y="416"/>
                  </a:lnTo>
                  <a:lnTo>
                    <a:pt x="218" y="415"/>
                  </a:lnTo>
                  <a:lnTo>
                    <a:pt x="214" y="415"/>
                  </a:lnTo>
                  <a:lnTo>
                    <a:pt x="196" y="409"/>
                  </a:lnTo>
                  <a:lnTo>
                    <a:pt x="196" y="409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1097"/>
            <p:cNvSpPr>
              <a:spLocks/>
            </p:cNvSpPr>
            <p:nvPr/>
          </p:nvSpPr>
          <p:spPr bwMode="auto">
            <a:xfrm>
              <a:off x="1997" y="3364"/>
              <a:ext cx="57" cy="63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0" y="33"/>
                </a:cxn>
                <a:cxn ang="0">
                  <a:pos x="39" y="25"/>
                </a:cxn>
                <a:cxn ang="0">
                  <a:pos x="52" y="16"/>
                </a:cxn>
                <a:cxn ang="0">
                  <a:pos x="62" y="10"/>
                </a:cxn>
                <a:cxn ang="0">
                  <a:pos x="74" y="5"/>
                </a:cxn>
                <a:cxn ang="0">
                  <a:pos x="84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30" y="8"/>
                </a:cxn>
                <a:cxn ang="0">
                  <a:pos x="139" y="13"/>
                </a:cxn>
                <a:cxn ang="0">
                  <a:pos x="148" y="21"/>
                </a:cxn>
                <a:cxn ang="0">
                  <a:pos x="158" y="32"/>
                </a:cxn>
                <a:cxn ang="0">
                  <a:pos x="163" y="41"/>
                </a:cxn>
                <a:cxn ang="0">
                  <a:pos x="167" y="50"/>
                </a:cxn>
                <a:cxn ang="0">
                  <a:pos x="168" y="60"/>
                </a:cxn>
                <a:cxn ang="0">
                  <a:pos x="170" y="72"/>
                </a:cxn>
                <a:cxn ang="0">
                  <a:pos x="170" y="86"/>
                </a:cxn>
                <a:cxn ang="0">
                  <a:pos x="168" y="96"/>
                </a:cxn>
                <a:cxn ang="0">
                  <a:pos x="167" y="104"/>
                </a:cxn>
                <a:cxn ang="0">
                  <a:pos x="164" y="112"/>
                </a:cxn>
                <a:cxn ang="0">
                  <a:pos x="160" y="121"/>
                </a:cxn>
                <a:cxn ang="0">
                  <a:pos x="156" y="130"/>
                </a:cxn>
                <a:cxn ang="0">
                  <a:pos x="151" y="140"/>
                </a:cxn>
                <a:cxn ang="0">
                  <a:pos x="146" y="149"/>
                </a:cxn>
                <a:cxn ang="0">
                  <a:pos x="138" y="158"/>
                </a:cxn>
                <a:cxn ang="0">
                  <a:pos x="130" y="169"/>
                </a:cxn>
                <a:cxn ang="0">
                  <a:pos x="123" y="176"/>
                </a:cxn>
                <a:cxn ang="0">
                  <a:pos x="114" y="181"/>
                </a:cxn>
                <a:cxn ang="0">
                  <a:pos x="104" y="184"/>
                </a:cxn>
                <a:cxn ang="0">
                  <a:pos x="94" y="186"/>
                </a:cxn>
                <a:cxn ang="0">
                  <a:pos x="82" y="189"/>
                </a:cxn>
                <a:cxn ang="0">
                  <a:pos x="70" y="189"/>
                </a:cxn>
                <a:cxn ang="0">
                  <a:pos x="55" y="185"/>
                </a:cxn>
                <a:cxn ang="0">
                  <a:pos x="40" y="178"/>
                </a:cxn>
                <a:cxn ang="0">
                  <a:pos x="27" y="166"/>
                </a:cxn>
                <a:cxn ang="0">
                  <a:pos x="18" y="156"/>
                </a:cxn>
                <a:cxn ang="0">
                  <a:pos x="14" y="149"/>
                </a:cxn>
                <a:cxn ang="0">
                  <a:pos x="11" y="144"/>
                </a:cxn>
                <a:cxn ang="0">
                  <a:pos x="6" y="130"/>
                </a:cxn>
                <a:cxn ang="0">
                  <a:pos x="3" y="118"/>
                </a:cxn>
                <a:cxn ang="0">
                  <a:pos x="2" y="109"/>
                </a:cxn>
                <a:cxn ang="0">
                  <a:pos x="2" y="100"/>
                </a:cxn>
                <a:cxn ang="0">
                  <a:pos x="0" y="88"/>
                </a:cxn>
                <a:cxn ang="0">
                  <a:pos x="3" y="77"/>
                </a:cxn>
                <a:cxn ang="0">
                  <a:pos x="6" y="69"/>
                </a:cxn>
                <a:cxn ang="0">
                  <a:pos x="11" y="58"/>
                </a:cxn>
                <a:cxn ang="0">
                  <a:pos x="18" y="46"/>
                </a:cxn>
              </a:cxnLst>
              <a:rect l="0" t="0" r="r" b="b"/>
              <a:pathLst>
                <a:path w="170" h="189">
                  <a:moveTo>
                    <a:pt x="19" y="45"/>
                  </a:moveTo>
                  <a:lnTo>
                    <a:pt x="19" y="44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39" y="25"/>
                  </a:lnTo>
                  <a:lnTo>
                    <a:pt x="43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8" y="13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3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1"/>
                  </a:lnTo>
                  <a:lnTo>
                    <a:pt x="151" y="24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7" y="50"/>
                  </a:lnTo>
                  <a:lnTo>
                    <a:pt x="167" y="53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70" y="64"/>
                  </a:lnTo>
                  <a:lnTo>
                    <a:pt x="170" y="68"/>
                  </a:lnTo>
                  <a:lnTo>
                    <a:pt x="170" y="72"/>
                  </a:lnTo>
                  <a:lnTo>
                    <a:pt x="170" y="76"/>
                  </a:lnTo>
                  <a:lnTo>
                    <a:pt x="170" y="81"/>
                  </a:lnTo>
                  <a:lnTo>
                    <a:pt x="170" y="86"/>
                  </a:lnTo>
                  <a:lnTo>
                    <a:pt x="168" y="90"/>
                  </a:lnTo>
                  <a:lnTo>
                    <a:pt x="168" y="93"/>
                  </a:lnTo>
                  <a:lnTo>
                    <a:pt x="168" y="96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7" y="104"/>
                  </a:lnTo>
                  <a:lnTo>
                    <a:pt x="166" y="106"/>
                  </a:lnTo>
                  <a:lnTo>
                    <a:pt x="164" y="109"/>
                  </a:lnTo>
                  <a:lnTo>
                    <a:pt x="164" y="112"/>
                  </a:lnTo>
                  <a:lnTo>
                    <a:pt x="163" y="116"/>
                  </a:lnTo>
                  <a:lnTo>
                    <a:pt x="162" y="118"/>
                  </a:lnTo>
                  <a:lnTo>
                    <a:pt x="160" y="121"/>
                  </a:lnTo>
                  <a:lnTo>
                    <a:pt x="160" y="125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4" y="136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48" y="145"/>
                  </a:lnTo>
                  <a:lnTo>
                    <a:pt x="146" y="149"/>
                  </a:lnTo>
                  <a:lnTo>
                    <a:pt x="143" y="152"/>
                  </a:lnTo>
                  <a:lnTo>
                    <a:pt x="140" y="156"/>
                  </a:lnTo>
                  <a:lnTo>
                    <a:pt x="138" y="158"/>
                  </a:lnTo>
                  <a:lnTo>
                    <a:pt x="136" y="162"/>
                  </a:lnTo>
                  <a:lnTo>
                    <a:pt x="132" y="165"/>
                  </a:lnTo>
                  <a:lnTo>
                    <a:pt x="130" y="169"/>
                  </a:lnTo>
                  <a:lnTo>
                    <a:pt x="127" y="172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0" y="177"/>
                  </a:lnTo>
                  <a:lnTo>
                    <a:pt x="118" y="178"/>
                  </a:lnTo>
                  <a:lnTo>
                    <a:pt x="114" y="181"/>
                  </a:lnTo>
                  <a:lnTo>
                    <a:pt x="111" y="182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5"/>
                  </a:lnTo>
                  <a:lnTo>
                    <a:pt x="98" y="186"/>
                  </a:lnTo>
                  <a:lnTo>
                    <a:pt x="94" y="186"/>
                  </a:lnTo>
                  <a:lnTo>
                    <a:pt x="90" y="188"/>
                  </a:lnTo>
                  <a:lnTo>
                    <a:pt x="86" y="189"/>
                  </a:lnTo>
                  <a:lnTo>
                    <a:pt x="82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89"/>
                  </a:lnTo>
                  <a:lnTo>
                    <a:pt x="64" y="188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51" y="184"/>
                  </a:lnTo>
                  <a:lnTo>
                    <a:pt x="46" y="181"/>
                  </a:lnTo>
                  <a:lnTo>
                    <a:pt x="40" y="178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7" y="166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5" y="153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0"/>
                  </a:lnTo>
                  <a:lnTo>
                    <a:pt x="8" y="134"/>
                  </a:lnTo>
                  <a:lnTo>
                    <a:pt x="6" y="130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3" y="118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1098"/>
            <p:cNvSpPr>
              <a:spLocks/>
            </p:cNvSpPr>
            <p:nvPr/>
          </p:nvSpPr>
          <p:spPr bwMode="auto">
            <a:xfrm>
              <a:off x="1993" y="3642"/>
              <a:ext cx="42" cy="6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4" y="0"/>
                </a:cxn>
                <a:cxn ang="0">
                  <a:pos x="127" y="4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0" y="174"/>
                </a:cxn>
                <a:cxn ang="0">
                  <a:pos x="0" y="166"/>
                </a:cxn>
                <a:cxn ang="0">
                  <a:pos x="0" y="166"/>
                </a:cxn>
              </a:cxnLst>
              <a:rect l="0" t="0" r="r" b="b"/>
              <a:pathLst>
                <a:path w="127" h="189">
                  <a:moveTo>
                    <a:pt x="0" y="166"/>
                  </a:moveTo>
                  <a:lnTo>
                    <a:pt x="84" y="0"/>
                  </a:lnTo>
                  <a:lnTo>
                    <a:pt x="127" y="4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0" y="174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1099"/>
            <p:cNvSpPr>
              <a:spLocks/>
            </p:cNvSpPr>
            <p:nvPr/>
          </p:nvSpPr>
          <p:spPr bwMode="auto">
            <a:xfrm>
              <a:off x="1819" y="3588"/>
              <a:ext cx="46" cy="53"/>
            </a:xfrm>
            <a:custGeom>
              <a:avLst/>
              <a:gdLst/>
              <a:ahLst/>
              <a:cxnLst>
                <a:cxn ang="0">
                  <a:pos x="40" y="158"/>
                </a:cxn>
                <a:cxn ang="0">
                  <a:pos x="0" y="131"/>
                </a:cxn>
                <a:cxn ang="0">
                  <a:pos x="96" y="0"/>
                </a:cxn>
                <a:cxn ang="0">
                  <a:pos x="139" y="8"/>
                </a:cxn>
                <a:cxn ang="0">
                  <a:pos x="49" y="146"/>
                </a:cxn>
                <a:cxn ang="0">
                  <a:pos x="40" y="158"/>
                </a:cxn>
                <a:cxn ang="0">
                  <a:pos x="40" y="158"/>
                </a:cxn>
              </a:cxnLst>
              <a:rect l="0" t="0" r="r" b="b"/>
              <a:pathLst>
                <a:path w="139" h="158">
                  <a:moveTo>
                    <a:pt x="40" y="158"/>
                  </a:moveTo>
                  <a:lnTo>
                    <a:pt x="0" y="131"/>
                  </a:lnTo>
                  <a:lnTo>
                    <a:pt x="96" y="0"/>
                  </a:lnTo>
                  <a:lnTo>
                    <a:pt x="139" y="8"/>
                  </a:lnTo>
                  <a:lnTo>
                    <a:pt x="49" y="146"/>
                  </a:lnTo>
                  <a:lnTo>
                    <a:pt x="40" y="158"/>
                  </a:lnTo>
                  <a:lnTo>
                    <a:pt x="40" y="15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100"/>
            <p:cNvSpPr>
              <a:spLocks/>
            </p:cNvSpPr>
            <p:nvPr/>
          </p:nvSpPr>
          <p:spPr bwMode="auto">
            <a:xfrm>
              <a:off x="1839" y="3590"/>
              <a:ext cx="175" cy="95"/>
            </a:xfrm>
            <a:custGeom>
              <a:avLst/>
              <a:gdLst/>
              <a:ahLst/>
              <a:cxnLst>
                <a:cxn ang="0">
                  <a:pos x="77" y="1"/>
                </a:cxn>
                <a:cxn ang="0">
                  <a:pos x="78" y="8"/>
                </a:cxn>
                <a:cxn ang="0">
                  <a:pos x="81" y="17"/>
                </a:cxn>
                <a:cxn ang="0">
                  <a:pos x="86" y="29"/>
                </a:cxn>
                <a:cxn ang="0">
                  <a:pos x="93" y="40"/>
                </a:cxn>
                <a:cxn ang="0">
                  <a:pos x="104" y="50"/>
                </a:cxn>
                <a:cxn ang="0">
                  <a:pos x="113" y="61"/>
                </a:cxn>
                <a:cxn ang="0">
                  <a:pos x="121" y="68"/>
                </a:cxn>
                <a:cxn ang="0">
                  <a:pos x="132" y="74"/>
                </a:cxn>
                <a:cxn ang="0">
                  <a:pos x="144" y="82"/>
                </a:cxn>
                <a:cxn ang="0">
                  <a:pos x="152" y="86"/>
                </a:cxn>
                <a:cxn ang="0">
                  <a:pos x="160" y="92"/>
                </a:cxn>
                <a:cxn ang="0">
                  <a:pos x="169" y="96"/>
                </a:cxn>
                <a:cxn ang="0">
                  <a:pos x="180" y="102"/>
                </a:cxn>
                <a:cxn ang="0">
                  <a:pos x="190" y="108"/>
                </a:cxn>
                <a:cxn ang="0">
                  <a:pos x="204" y="113"/>
                </a:cxn>
                <a:cxn ang="0">
                  <a:pos x="217" y="118"/>
                </a:cxn>
                <a:cxn ang="0">
                  <a:pos x="232" y="126"/>
                </a:cxn>
                <a:cxn ang="0">
                  <a:pos x="248" y="133"/>
                </a:cxn>
                <a:cxn ang="0">
                  <a:pos x="265" y="140"/>
                </a:cxn>
                <a:cxn ang="0">
                  <a:pos x="281" y="146"/>
                </a:cxn>
                <a:cxn ang="0">
                  <a:pos x="296" y="152"/>
                </a:cxn>
                <a:cxn ang="0">
                  <a:pos x="310" y="157"/>
                </a:cxn>
                <a:cxn ang="0">
                  <a:pos x="322" y="161"/>
                </a:cxn>
                <a:cxn ang="0">
                  <a:pos x="336" y="165"/>
                </a:cxn>
                <a:cxn ang="0">
                  <a:pos x="348" y="169"/>
                </a:cxn>
                <a:cxn ang="0">
                  <a:pos x="357" y="172"/>
                </a:cxn>
                <a:cxn ang="0">
                  <a:pos x="367" y="174"/>
                </a:cxn>
                <a:cxn ang="0">
                  <a:pos x="375" y="177"/>
                </a:cxn>
                <a:cxn ang="0">
                  <a:pos x="385" y="180"/>
                </a:cxn>
                <a:cxn ang="0">
                  <a:pos x="398" y="182"/>
                </a:cxn>
                <a:cxn ang="0">
                  <a:pos x="409" y="184"/>
                </a:cxn>
                <a:cxn ang="0">
                  <a:pos x="419" y="185"/>
                </a:cxn>
                <a:cxn ang="0">
                  <a:pos x="425" y="186"/>
                </a:cxn>
                <a:cxn ang="0">
                  <a:pos x="433" y="188"/>
                </a:cxn>
                <a:cxn ang="0">
                  <a:pos x="445" y="188"/>
                </a:cxn>
                <a:cxn ang="0">
                  <a:pos x="455" y="188"/>
                </a:cxn>
                <a:cxn ang="0">
                  <a:pos x="465" y="186"/>
                </a:cxn>
                <a:cxn ang="0">
                  <a:pos x="478" y="182"/>
                </a:cxn>
                <a:cxn ang="0">
                  <a:pos x="491" y="178"/>
                </a:cxn>
                <a:cxn ang="0">
                  <a:pos x="505" y="172"/>
                </a:cxn>
                <a:cxn ang="0">
                  <a:pos x="519" y="162"/>
                </a:cxn>
                <a:cxn ang="0">
                  <a:pos x="411" y="279"/>
                </a:cxn>
                <a:cxn ang="0">
                  <a:pos x="78" y="146"/>
                </a:cxn>
              </a:cxnLst>
              <a:rect l="0" t="0" r="r" b="b"/>
              <a:pathLst>
                <a:path w="525" h="285">
                  <a:moveTo>
                    <a:pt x="0" y="113"/>
                  </a:moveTo>
                  <a:lnTo>
                    <a:pt x="77" y="0"/>
                  </a:lnTo>
                  <a:lnTo>
                    <a:pt x="77" y="1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3" y="40"/>
                  </a:lnTo>
                  <a:lnTo>
                    <a:pt x="97" y="44"/>
                  </a:lnTo>
                  <a:lnTo>
                    <a:pt x="100" y="46"/>
                  </a:lnTo>
                  <a:lnTo>
                    <a:pt x="104" y="50"/>
                  </a:lnTo>
                  <a:lnTo>
                    <a:pt x="106" y="54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6" y="62"/>
                  </a:lnTo>
                  <a:lnTo>
                    <a:pt x="118" y="65"/>
                  </a:lnTo>
                  <a:lnTo>
                    <a:pt x="121" y="68"/>
                  </a:lnTo>
                  <a:lnTo>
                    <a:pt x="124" y="69"/>
                  </a:lnTo>
                  <a:lnTo>
                    <a:pt x="128" y="72"/>
                  </a:lnTo>
                  <a:lnTo>
                    <a:pt x="132" y="74"/>
                  </a:lnTo>
                  <a:lnTo>
                    <a:pt x="136" y="77"/>
                  </a:lnTo>
                  <a:lnTo>
                    <a:pt x="140" y="80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2" y="93"/>
                  </a:lnTo>
                  <a:lnTo>
                    <a:pt x="166" y="94"/>
                  </a:lnTo>
                  <a:lnTo>
                    <a:pt x="169" y="96"/>
                  </a:lnTo>
                  <a:lnTo>
                    <a:pt x="173" y="98"/>
                  </a:lnTo>
                  <a:lnTo>
                    <a:pt x="176" y="100"/>
                  </a:lnTo>
                  <a:lnTo>
                    <a:pt x="180" y="102"/>
                  </a:lnTo>
                  <a:lnTo>
                    <a:pt x="182" y="104"/>
                  </a:lnTo>
                  <a:lnTo>
                    <a:pt x="186" y="105"/>
                  </a:lnTo>
                  <a:lnTo>
                    <a:pt x="190" y="108"/>
                  </a:lnTo>
                  <a:lnTo>
                    <a:pt x="194" y="109"/>
                  </a:lnTo>
                  <a:lnTo>
                    <a:pt x="198" y="110"/>
                  </a:lnTo>
                  <a:lnTo>
                    <a:pt x="204" y="113"/>
                  </a:lnTo>
                  <a:lnTo>
                    <a:pt x="208" y="114"/>
                  </a:lnTo>
                  <a:lnTo>
                    <a:pt x="213" y="117"/>
                  </a:lnTo>
                  <a:lnTo>
                    <a:pt x="217" y="118"/>
                  </a:lnTo>
                  <a:lnTo>
                    <a:pt x="221" y="121"/>
                  </a:lnTo>
                  <a:lnTo>
                    <a:pt x="226" y="124"/>
                  </a:lnTo>
                  <a:lnTo>
                    <a:pt x="232" y="126"/>
                  </a:lnTo>
                  <a:lnTo>
                    <a:pt x="237" y="128"/>
                  </a:lnTo>
                  <a:lnTo>
                    <a:pt x="242" y="130"/>
                  </a:lnTo>
                  <a:lnTo>
                    <a:pt x="248" y="133"/>
                  </a:lnTo>
                  <a:lnTo>
                    <a:pt x="254" y="136"/>
                  </a:lnTo>
                  <a:lnTo>
                    <a:pt x="260" y="137"/>
                  </a:lnTo>
                  <a:lnTo>
                    <a:pt x="265" y="140"/>
                  </a:lnTo>
                  <a:lnTo>
                    <a:pt x="270" y="142"/>
                  </a:lnTo>
                  <a:lnTo>
                    <a:pt x="276" y="145"/>
                  </a:lnTo>
                  <a:lnTo>
                    <a:pt x="281" y="146"/>
                  </a:lnTo>
                  <a:lnTo>
                    <a:pt x="285" y="149"/>
                  </a:lnTo>
                  <a:lnTo>
                    <a:pt x="290" y="150"/>
                  </a:lnTo>
                  <a:lnTo>
                    <a:pt x="296" y="152"/>
                  </a:lnTo>
                  <a:lnTo>
                    <a:pt x="300" y="154"/>
                  </a:lnTo>
                  <a:lnTo>
                    <a:pt x="305" y="156"/>
                  </a:lnTo>
                  <a:lnTo>
                    <a:pt x="310" y="157"/>
                  </a:lnTo>
                  <a:lnTo>
                    <a:pt x="314" y="158"/>
                  </a:lnTo>
                  <a:lnTo>
                    <a:pt x="318" y="160"/>
                  </a:lnTo>
                  <a:lnTo>
                    <a:pt x="322" y="161"/>
                  </a:lnTo>
                  <a:lnTo>
                    <a:pt x="328" y="164"/>
                  </a:lnTo>
                  <a:lnTo>
                    <a:pt x="332" y="165"/>
                  </a:lnTo>
                  <a:lnTo>
                    <a:pt x="336" y="165"/>
                  </a:lnTo>
                  <a:lnTo>
                    <a:pt x="340" y="166"/>
                  </a:lnTo>
                  <a:lnTo>
                    <a:pt x="344" y="168"/>
                  </a:lnTo>
                  <a:lnTo>
                    <a:pt x="348" y="169"/>
                  </a:lnTo>
                  <a:lnTo>
                    <a:pt x="350" y="170"/>
                  </a:lnTo>
                  <a:lnTo>
                    <a:pt x="354" y="172"/>
                  </a:lnTo>
                  <a:lnTo>
                    <a:pt x="357" y="172"/>
                  </a:lnTo>
                  <a:lnTo>
                    <a:pt x="361" y="173"/>
                  </a:lnTo>
                  <a:lnTo>
                    <a:pt x="363" y="174"/>
                  </a:lnTo>
                  <a:lnTo>
                    <a:pt x="367" y="174"/>
                  </a:lnTo>
                  <a:lnTo>
                    <a:pt x="370" y="176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8" y="178"/>
                  </a:lnTo>
                  <a:lnTo>
                    <a:pt x="382" y="178"/>
                  </a:lnTo>
                  <a:lnTo>
                    <a:pt x="385" y="180"/>
                  </a:lnTo>
                  <a:lnTo>
                    <a:pt x="389" y="180"/>
                  </a:lnTo>
                  <a:lnTo>
                    <a:pt x="394" y="181"/>
                  </a:lnTo>
                  <a:lnTo>
                    <a:pt x="398" y="182"/>
                  </a:lnTo>
                  <a:lnTo>
                    <a:pt x="402" y="182"/>
                  </a:lnTo>
                  <a:lnTo>
                    <a:pt x="406" y="184"/>
                  </a:lnTo>
                  <a:lnTo>
                    <a:pt x="409" y="184"/>
                  </a:lnTo>
                  <a:lnTo>
                    <a:pt x="411" y="184"/>
                  </a:lnTo>
                  <a:lnTo>
                    <a:pt x="415" y="185"/>
                  </a:lnTo>
                  <a:lnTo>
                    <a:pt x="419" y="185"/>
                  </a:lnTo>
                  <a:lnTo>
                    <a:pt x="422" y="185"/>
                  </a:lnTo>
                  <a:lnTo>
                    <a:pt x="423" y="185"/>
                  </a:lnTo>
                  <a:lnTo>
                    <a:pt x="425" y="186"/>
                  </a:lnTo>
                  <a:lnTo>
                    <a:pt x="427" y="186"/>
                  </a:lnTo>
                  <a:lnTo>
                    <a:pt x="429" y="186"/>
                  </a:lnTo>
                  <a:lnTo>
                    <a:pt x="433" y="188"/>
                  </a:lnTo>
                  <a:lnTo>
                    <a:pt x="437" y="188"/>
                  </a:lnTo>
                  <a:lnTo>
                    <a:pt x="442" y="188"/>
                  </a:lnTo>
                  <a:lnTo>
                    <a:pt x="445" y="188"/>
                  </a:lnTo>
                  <a:lnTo>
                    <a:pt x="447" y="188"/>
                  </a:lnTo>
                  <a:lnTo>
                    <a:pt x="451" y="188"/>
                  </a:lnTo>
                  <a:lnTo>
                    <a:pt x="455" y="188"/>
                  </a:lnTo>
                  <a:lnTo>
                    <a:pt x="458" y="186"/>
                  </a:lnTo>
                  <a:lnTo>
                    <a:pt x="462" y="186"/>
                  </a:lnTo>
                  <a:lnTo>
                    <a:pt x="465" y="186"/>
                  </a:lnTo>
                  <a:lnTo>
                    <a:pt x="470" y="185"/>
                  </a:lnTo>
                  <a:lnTo>
                    <a:pt x="474" y="184"/>
                  </a:lnTo>
                  <a:lnTo>
                    <a:pt x="478" y="182"/>
                  </a:lnTo>
                  <a:lnTo>
                    <a:pt x="482" y="181"/>
                  </a:lnTo>
                  <a:lnTo>
                    <a:pt x="487" y="180"/>
                  </a:lnTo>
                  <a:lnTo>
                    <a:pt x="491" y="178"/>
                  </a:lnTo>
                  <a:lnTo>
                    <a:pt x="495" y="177"/>
                  </a:lnTo>
                  <a:lnTo>
                    <a:pt x="499" y="174"/>
                  </a:lnTo>
                  <a:lnTo>
                    <a:pt x="505" y="172"/>
                  </a:lnTo>
                  <a:lnTo>
                    <a:pt x="510" y="169"/>
                  </a:lnTo>
                  <a:lnTo>
                    <a:pt x="514" y="166"/>
                  </a:lnTo>
                  <a:lnTo>
                    <a:pt x="519" y="162"/>
                  </a:lnTo>
                  <a:lnTo>
                    <a:pt x="525" y="160"/>
                  </a:lnTo>
                  <a:lnTo>
                    <a:pt x="458" y="285"/>
                  </a:lnTo>
                  <a:lnTo>
                    <a:pt x="411" y="279"/>
                  </a:lnTo>
                  <a:lnTo>
                    <a:pt x="410" y="241"/>
                  </a:lnTo>
                  <a:lnTo>
                    <a:pt x="93" y="130"/>
                  </a:lnTo>
                  <a:lnTo>
                    <a:pt x="78" y="14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1101"/>
            <p:cNvSpPr>
              <a:spLocks/>
            </p:cNvSpPr>
            <p:nvPr/>
          </p:nvSpPr>
          <p:spPr bwMode="auto">
            <a:xfrm>
              <a:off x="1773" y="3645"/>
              <a:ext cx="197" cy="122"/>
            </a:xfrm>
            <a:custGeom>
              <a:avLst/>
              <a:gdLst/>
              <a:ahLst/>
              <a:cxnLst>
                <a:cxn ang="0">
                  <a:pos x="588" y="109"/>
                </a:cxn>
                <a:cxn ang="0">
                  <a:pos x="580" y="120"/>
                </a:cxn>
                <a:cxn ang="0">
                  <a:pos x="572" y="132"/>
                </a:cxn>
                <a:cxn ang="0">
                  <a:pos x="560" y="148"/>
                </a:cxn>
                <a:cxn ang="0">
                  <a:pos x="547" y="165"/>
                </a:cxn>
                <a:cxn ang="0">
                  <a:pos x="533" y="184"/>
                </a:cxn>
                <a:cxn ang="0">
                  <a:pos x="517" y="205"/>
                </a:cxn>
                <a:cxn ang="0">
                  <a:pos x="498" y="226"/>
                </a:cxn>
                <a:cxn ang="0">
                  <a:pos x="479" y="248"/>
                </a:cxn>
                <a:cxn ang="0">
                  <a:pos x="458" y="269"/>
                </a:cxn>
                <a:cxn ang="0">
                  <a:pos x="438" y="290"/>
                </a:cxn>
                <a:cxn ang="0">
                  <a:pos x="415" y="309"/>
                </a:cxn>
                <a:cxn ang="0">
                  <a:pos x="393" y="326"/>
                </a:cxn>
                <a:cxn ang="0">
                  <a:pos x="371" y="342"/>
                </a:cxn>
                <a:cxn ang="0">
                  <a:pos x="349" y="354"/>
                </a:cxn>
                <a:cxn ang="0">
                  <a:pos x="335" y="360"/>
                </a:cxn>
                <a:cxn ang="0">
                  <a:pos x="323" y="364"/>
                </a:cxn>
                <a:cxn ang="0">
                  <a:pos x="309" y="365"/>
                </a:cxn>
                <a:cxn ang="0">
                  <a:pos x="290" y="365"/>
                </a:cxn>
                <a:cxn ang="0">
                  <a:pos x="278" y="365"/>
                </a:cxn>
                <a:cxn ang="0">
                  <a:pos x="265" y="364"/>
                </a:cxn>
                <a:cxn ang="0">
                  <a:pos x="251" y="362"/>
                </a:cxn>
                <a:cxn ang="0">
                  <a:pos x="235" y="358"/>
                </a:cxn>
                <a:cxn ang="0">
                  <a:pos x="218" y="354"/>
                </a:cxn>
                <a:cxn ang="0">
                  <a:pos x="201" y="348"/>
                </a:cxn>
                <a:cxn ang="0">
                  <a:pos x="182" y="341"/>
                </a:cxn>
                <a:cxn ang="0">
                  <a:pos x="162" y="333"/>
                </a:cxn>
                <a:cxn ang="0">
                  <a:pos x="143" y="326"/>
                </a:cxn>
                <a:cxn ang="0">
                  <a:pos x="125" y="318"/>
                </a:cxn>
                <a:cxn ang="0">
                  <a:pos x="109" y="312"/>
                </a:cxn>
                <a:cxn ang="0">
                  <a:pos x="93" y="305"/>
                </a:cxn>
                <a:cxn ang="0">
                  <a:pos x="78" y="298"/>
                </a:cxn>
                <a:cxn ang="0">
                  <a:pos x="65" y="293"/>
                </a:cxn>
                <a:cxn ang="0">
                  <a:pos x="53" y="288"/>
                </a:cxn>
                <a:cxn ang="0">
                  <a:pos x="42" y="282"/>
                </a:cxn>
                <a:cxn ang="0">
                  <a:pos x="24" y="274"/>
                </a:cxn>
                <a:cxn ang="0">
                  <a:pos x="12" y="269"/>
                </a:cxn>
                <a:cxn ang="0">
                  <a:pos x="5" y="266"/>
                </a:cxn>
                <a:cxn ang="0">
                  <a:pos x="0" y="256"/>
                </a:cxn>
                <a:cxn ang="0">
                  <a:pos x="2" y="244"/>
                </a:cxn>
                <a:cxn ang="0">
                  <a:pos x="14" y="228"/>
                </a:cxn>
                <a:cxn ang="0">
                  <a:pos x="28" y="214"/>
                </a:cxn>
                <a:cxn ang="0">
                  <a:pos x="44" y="200"/>
                </a:cxn>
                <a:cxn ang="0">
                  <a:pos x="55" y="189"/>
                </a:cxn>
                <a:cxn ang="0">
                  <a:pos x="69" y="178"/>
                </a:cxn>
                <a:cxn ang="0">
                  <a:pos x="82" y="165"/>
                </a:cxn>
                <a:cxn ang="0">
                  <a:pos x="97" y="153"/>
                </a:cxn>
                <a:cxn ang="0">
                  <a:pos x="111" y="141"/>
                </a:cxn>
                <a:cxn ang="0">
                  <a:pos x="125" y="129"/>
                </a:cxn>
                <a:cxn ang="0">
                  <a:pos x="137" y="117"/>
                </a:cxn>
                <a:cxn ang="0">
                  <a:pos x="149" y="108"/>
                </a:cxn>
                <a:cxn ang="0">
                  <a:pos x="163" y="96"/>
                </a:cxn>
                <a:cxn ang="0">
                  <a:pos x="175" y="87"/>
                </a:cxn>
                <a:cxn ang="0">
                  <a:pos x="271" y="0"/>
                </a:cxn>
              </a:cxnLst>
              <a:rect l="0" t="0" r="r" b="b"/>
              <a:pathLst>
                <a:path w="591" h="366">
                  <a:moveTo>
                    <a:pt x="271" y="0"/>
                  </a:moveTo>
                  <a:lnTo>
                    <a:pt x="591" y="106"/>
                  </a:lnTo>
                  <a:lnTo>
                    <a:pt x="590" y="106"/>
                  </a:lnTo>
                  <a:lnTo>
                    <a:pt x="588" y="109"/>
                  </a:lnTo>
                  <a:lnTo>
                    <a:pt x="587" y="112"/>
                  </a:lnTo>
                  <a:lnTo>
                    <a:pt x="584" y="116"/>
                  </a:lnTo>
                  <a:lnTo>
                    <a:pt x="583" y="117"/>
                  </a:lnTo>
                  <a:lnTo>
                    <a:pt x="580" y="120"/>
                  </a:lnTo>
                  <a:lnTo>
                    <a:pt x="579" y="122"/>
                  </a:lnTo>
                  <a:lnTo>
                    <a:pt x="578" y="125"/>
                  </a:lnTo>
                  <a:lnTo>
                    <a:pt x="575" y="129"/>
                  </a:lnTo>
                  <a:lnTo>
                    <a:pt x="572" y="132"/>
                  </a:lnTo>
                  <a:lnTo>
                    <a:pt x="570" y="136"/>
                  </a:lnTo>
                  <a:lnTo>
                    <a:pt x="567" y="140"/>
                  </a:lnTo>
                  <a:lnTo>
                    <a:pt x="564" y="144"/>
                  </a:lnTo>
                  <a:lnTo>
                    <a:pt x="560" y="148"/>
                  </a:lnTo>
                  <a:lnTo>
                    <a:pt x="558" y="152"/>
                  </a:lnTo>
                  <a:lnTo>
                    <a:pt x="555" y="156"/>
                  </a:lnTo>
                  <a:lnTo>
                    <a:pt x="551" y="160"/>
                  </a:lnTo>
                  <a:lnTo>
                    <a:pt x="547" y="165"/>
                  </a:lnTo>
                  <a:lnTo>
                    <a:pt x="545" y="169"/>
                  </a:lnTo>
                  <a:lnTo>
                    <a:pt x="541" y="174"/>
                  </a:lnTo>
                  <a:lnTo>
                    <a:pt x="537" y="178"/>
                  </a:lnTo>
                  <a:lnTo>
                    <a:pt x="533" y="184"/>
                  </a:lnTo>
                  <a:lnTo>
                    <a:pt x="529" y="189"/>
                  </a:lnTo>
                  <a:lnTo>
                    <a:pt x="526" y="194"/>
                  </a:lnTo>
                  <a:lnTo>
                    <a:pt x="521" y="198"/>
                  </a:lnTo>
                  <a:lnTo>
                    <a:pt x="517" y="205"/>
                  </a:lnTo>
                  <a:lnTo>
                    <a:pt x="513" y="210"/>
                  </a:lnTo>
                  <a:lnTo>
                    <a:pt x="509" y="216"/>
                  </a:lnTo>
                  <a:lnTo>
                    <a:pt x="503" y="221"/>
                  </a:lnTo>
                  <a:lnTo>
                    <a:pt x="498" y="226"/>
                  </a:lnTo>
                  <a:lnTo>
                    <a:pt x="494" y="232"/>
                  </a:lnTo>
                  <a:lnTo>
                    <a:pt x="489" y="237"/>
                  </a:lnTo>
                  <a:lnTo>
                    <a:pt x="485" y="242"/>
                  </a:lnTo>
                  <a:lnTo>
                    <a:pt x="479" y="248"/>
                  </a:lnTo>
                  <a:lnTo>
                    <a:pt x="474" y="253"/>
                  </a:lnTo>
                  <a:lnTo>
                    <a:pt x="470" y="258"/>
                  </a:lnTo>
                  <a:lnTo>
                    <a:pt x="463" y="264"/>
                  </a:lnTo>
                  <a:lnTo>
                    <a:pt x="458" y="269"/>
                  </a:lnTo>
                  <a:lnTo>
                    <a:pt x="453" y="274"/>
                  </a:lnTo>
                  <a:lnTo>
                    <a:pt x="449" y="280"/>
                  </a:lnTo>
                  <a:lnTo>
                    <a:pt x="443" y="285"/>
                  </a:lnTo>
                  <a:lnTo>
                    <a:pt x="438" y="290"/>
                  </a:lnTo>
                  <a:lnTo>
                    <a:pt x="433" y="294"/>
                  </a:lnTo>
                  <a:lnTo>
                    <a:pt x="427" y="300"/>
                  </a:lnTo>
                  <a:lnTo>
                    <a:pt x="421" y="305"/>
                  </a:lnTo>
                  <a:lnTo>
                    <a:pt x="415" y="309"/>
                  </a:lnTo>
                  <a:lnTo>
                    <a:pt x="410" y="313"/>
                  </a:lnTo>
                  <a:lnTo>
                    <a:pt x="405" y="318"/>
                  </a:lnTo>
                  <a:lnTo>
                    <a:pt x="398" y="322"/>
                  </a:lnTo>
                  <a:lnTo>
                    <a:pt x="393" y="326"/>
                  </a:lnTo>
                  <a:lnTo>
                    <a:pt x="387" y="330"/>
                  </a:lnTo>
                  <a:lnTo>
                    <a:pt x="382" y="336"/>
                  </a:lnTo>
                  <a:lnTo>
                    <a:pt x="377" y="338"/>
                  </a:lnTo>
                  <a:lnTo>
                    <a:pt x="371" y="342"/>
                  </a:lnTo>
                  <a:lnTo>
                    <a:pt x="366" y="345"/>
                  </a:lnTo>
                  <a:lnTo>
                    <a:pt x="361" y="349"/>
                  </a:lnTo>
                  <a:lnTo>
                    <a:pt x="354" y="352"/>
                  </a:lnTo>
                  <a:lnTo>
                    <a:pt x="349" y="354"/>
                  </a:lnTo>
                  <a:lnTo>
                    <a:pt x="343" y="357"/>
                  </a:lnTo>
                  <a:lnTo>
                    <a:pt x="339" y="360"/>
                  </a:lnTo>
                  <a:lnTo>
                    <a:pt x="338" y="360"/>
                  </a:lnTo>
                  <a:lnTo>
                    <a:pt x="335" y="360"/>
                  </a:lnTo>
                  <a:lnTo>
                    <a:pt x="333" y="361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3" y="364"/>
                  </a:lnTo>
                  <a:lnTo>
                    <a:pt x="319" y="364"/>
                  </a:lnTo>
                  <a:lnTo>
                    <a:pt x="317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5" y="365"/>
                  </a:lnTo>
                  <a:lnTo>
                    <a:pt x="299" y="366"/>
                  </a:lnTo>
                  <a:lnTo>
                    <a:pt x="294" y="365"/>
                  </a:lnTo>
                  <a:lnTo>
                    <a:pt x="290" y="365"/>
                  </a:lnTo>
                  <a:lnTo>
                    <a:pt x="286" y="365"/>
                  </a:lnTo>
                  <a:lnTo>
                    <a:pt x="283" y="365"/>
                  </a:lnTo>
                  <a:lnTo>
                    <a:pt x="281" y="365"/>
                  </a:lnTo>
                  <a:lnTo>
                    <a:pt x="278" y="365"/>
                  </a:lnTo>
                  <a:lnTo>
                    <a:pt x="274" y="365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5" y="364"/>
                  </a:lnTo>
                  <a:lnTo>
                    <a:pt x="261" y="364"/>
                  </a:lnTo>
                  <a:lnTo>
                    <a:pt x="258" y="362"/>
                  </a:lnTo>
                  <a:lnTo>
                    <a:pt x="254" y="362"/>
                  </a:lnTo>
                  <a:lnTo>
                    <a:pt x="251" y="362"/>
                  </a:lnTo>
                  <a:lnTo>
                    <a:pt x="247" y="361"/>
                  </a:lnTo>
                  <a:lnTo>
                    <a:pt x="243" y="360"/>
                  </a:lnTo>
                  <a:lnTo>
                    <a:pt x="239" y="358"/>
                  </a:lnTo>
                  <a:lnTo>
                    <a:pt x="235" y="358"/>
                  </a:lnTo>
                  <a:lnTo>
                    <a:pt x="231" y="357"/>
                  </a:lnTo>
                  <a:lnTo>
                    <a:pt x="227" y="356"/>
                  </a:lnTo>
                  <a:lnTo>
                    <a:pt x="222" y="354"/>
                  </a:lnTo>
                  <a:lnTo>
                    <a:pt x="218" y="354"/>
                  </a:lnTo>
                  <a:lnTo>
                    <a:pt x="214" y="352"/>
                  </a:lnTo>
                  <a:lnTo>
                    <a:pt x="210" y="350"/>
                  </a:lnTo>
                  <a:lnTo>
                    <a:pt x="205" y="349"/>
                  </a:lnTo>
                  <a:lnTo>
                    <a:pt x="201" y="348"/>
                  </a:lnTo>
                  <a:lnTo>
                    <a:pt x="195" y="346"/>
                  </a:lnTo>
                  <a:lnTo>
                    <a:pt x="191" y="345"/>
                  </a:lnTo>
                  <a:lnTo>
                    <a:pt x="186" y="342"/>
                  </a:lnTo>
                  <a:lnTo>
                    <a:pt x="182" y="341"/>
                  </a:lnTo>
                  <a:lnTo>
                    <a:pt x="177" y="340"/>
                  </a:lnTo>
                  <a:lnTo>
                    <a:pt x="171" y="337"/>
                  </a:lnTo>
                  <a:lnTo>
                    <a:pt x="166" y="336"/>
                  </a:lnTo>
                  <a:lnTo>
                    <a:pt x="162" y="333"/>
                  </a:lnTo>
                  <a:lnTo>
                    <a:pt x="157" y="332"/>
                  </a:lnTo>
                  <a:lnTo>
                    <a:pt x="151" y="329"/>
                  </a:lnTo>
                  <a:lnTo>
                    <a:pt x="147" y="328"/>
                  </a:lnTo>
                  <a:lnTo>
                    <a:pt x="143" y="326"/>
                  </a:lnTo>
                  <a:lnTo>
                    <a:pt x="138" y="324"/>
                  </a:lnTo>
                  <a:lnTo>
                    <a:pt x="134" y="322"/>
                  </a:lnTo>
                  <a:lnTo>
                    <a:pt x="129" y="320"/>
                  </a:lnTo>
                  <a:lnTo>
                    <a:pt x="125" y="318"/>
                  </a:lnTo>
                  <a:lnTo>
                    <a:pt x="121" y="317"/>
                  </a:lnTo>
                  <a:lnTo>
                    <a:pt x="117" y="314"/>
                  </a:lnTo>
                  <a:lnTo>
                    <a:pt x="113" y="313"/>
                  </a:lnTo>
                  <a:lnTo>
                    <a:pt x="109" y="312"/>
                  </a:lnTo>
                  <a:lnTo>
                    <a:pt x="103" y="309"/>
                  </a:lnTo>
                  <a:lnTo>
                    <a:pt x="101" y="308"/>
                  </a:lnTo>
                  <a:lnTo>
                    <a:pt x="97" y="306"/>
                  </a:lnTo>
                  <a:lnTo>
                    <a:pt x="93" y="305"/>
                  </a:lnTo>
                  <a:lnTo>
                    <a:pt x="89" y="304"/>
                  </a:lnTo>
                  <a:lnTo>
                    <a:pt x="85" y="301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4" y="297"/>
                  </a:lnTo>
                  <a:lnTo>
                    <a:pt x="70" y="296"/>
                  </a:lnTo>
                  <a:lnTo>
                    <a:pt x="67" y="294"/>
                  </a:lnTo>
                  <a:lnTo>
                    <a:pt x="65" y="293"/>
                  </a:lnTo>
                  <a:lnTo>
                    <a:pt x="61" y="292"/>
                  </a:lnTo>
                  <a:lnTo>
                    <a:pt x="58" y="290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0" y="286"/>
                  </a:lnTo>
                  <a:lnTo>
                    <a:pt x="48" y="285"/>
                  </a:lnTo>
                  <a:lnTo>
                    <a:pt x="45" y="284"/>
                  </a:lnTo>
                  <a:lnTo>
                    <a:pt x="42" y="282"/>
                  </a:lnTo>
                  <a:lnTo>
                    <a:pt x="37" y="280"/>
                  </a:lnTo>
                  <a:lnTo>
                    <a:pt x="32" y="278"/>
                  </a:lnTo>
                  <a:lnTo>
                    <a:pt x="28" y="276"/>
                  </a:lnTo>
                  <a:lnTo>
                    <a:pt x="24" y="274"/>
                  </a:lnTo>
                  <a:lnTo>
                    <a:pt x="20" y="273"/>
                  </a:lnTo>
                  <a:lnTo>
                    <a:pt x="17" y="272"/>
                  </a:lnTo>
                  <a:lnTo>
                    <a:pt x="14" y="270"/>
                  </a:lnTo>
                  <a:lnTo>
                    <a:pt x="12" y="269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5" y="265"/>
                  </a:lnTo>
                  <a:lnTo>
                    <a:pt x="4" y="264"/>
                  </a:lnTo>
                  <a:lnTo>
                    <a:pt x="1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2" y="244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9" y="232"/>
                  </a:lnTo>
                  <a:lnTo>
                    <a:pt x="14" y="228"/>
                  </a:lnTo>
                  <a:lnTo>
                    <a:pt x="16" y="225"/>
                  </a:lnTo>
                  <a:lnTo>
                    <a:pt x="20" y="222"/>
                  </a:lnTo>
                  <a:lnTo>
                    <a:pt x="22" y="218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7" y="205"/>
                  </a:lnTo>
                  <a:lnTo>
                    <a:pt x="41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50" y="196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5" y="181"/>
                  </a:lnTo>
                  <a:lnTo>
                    <a:pt x="69" y="178"/>
                  </a:lnTo>
                  <a:lnTo>
                    <a:pt x="71" y="174"/>
                  </a:lnTo>
                  <a:lnTo>
                    <a:pt x="75" y="172"/>
                  </a:lnTo>
                  <a:lnTo>
                    <a:pt x="78" y="169"/>
                  </a:lnTo>
                  <a:lnTo>
                    <a:pt x="82" y="165"/>
                  </a:lnTo>
                  <a:lnTo>
                    <a:pt x="86" y="162"/>
                  </a:lnTo>
                  <a:lnTo>
                    <a:pt x="90" y="160"/>
                  </a:lnTo>
                  <a:lnTo>
                    <a:pt x="93" y="156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5" y="148"/>
                  </a:lnTo>
                  <a:lnTo>
                    <a:pt x="107" y="144"/>
                  </a:lnTo>
                  <a:lnTo>
                    <a:pt x="111" y="141"/>
                  </a:lnTo>
                  <a:lnTo>
                    <a:pt x="114" y="137"/>
                  </a:lnTo>
                  <a:lnTo>
                    <a:pt x="118" y="134"/>
                  </a:lnTo>
                  <a:lnTo>
                    <a:pt x="121" y="132"/>
                  </a:lnTo>
                  <a:lnTo>
                    <a:pt x="125" y="129"/>
                  </a:lnTo>
                  <a:lnTo>
                    <a:pt x="127" y="125"/>
                  </a:lnTo>
                  <a:lnTo>
                    <a:pt x="131" y="124"/>
                  </a:lnTo>
                  <a:lnTo>
                    <a:pt x="134" y="120"/>
                  </a:lnTo>
                  <a:lnTo>
                    <a:pt x="137" y="117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6" y="109"/>
                  </a:lnTo>
                  <a:lnTo>
                    <a:pt x="149" y="108"/>
                  </a:lnTo>
                  <a:lnTo>
                    <a:pt x="151" y="105"/>
                  </a:lnTo>
                  <a:lnTo>
                    <a:pt x="154" y="104"/>
                  </a:lnTo>
                  <a:lnTo>
                    <a:pt x="158" y="100"/>
                  </a:lnTo>
                  <a:lnTo>
                    <a:pt x="163" y="96"/>
                  </a:lnTo>
                  <a:lnTo>
                    <a:pt x="167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5" y="87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1102"/>
            <p:cNvSpPr>
              <a:spLocks/>
            </p:cNvSpPr>
            <p:nvPr/>
          </p:nvSpPr>
          <p:spPr bwMode="auto">
            <a:xfrm>
              <a:off x="1790" y="3655"/>
              <a:ext cx="158" cy="97"/>
            </a:xfrm>
            <a:custGeom>
              <a:avLst/>
              <a:gdLst/>
              <a:ahLst/>
              <a:cxnLst>
                <a:cxn ang="0">
                  <a:pos x="59" y="117"/>
                </a:cxn>
                <a:cxn ang="0">
                  <a:pos x="74" y="103"/>
                </a:cxn>
                <a:cxn ang="0">
                  <a:pos x="87" y="93"/>
                </a:cxn>
                <a:cxn ang="0">
                  <a:pos x="101" y="83"/>
                </a:cxn>
                <a:cxn ang="0">
                  <a:pos x="114" y="71"/>
                </a:cxn>
                <a:cxn ang="0">
                  <a:pos x="129" y="61"/>
                </a:cxn>
                <a:cxn ang="0">
                  <a:pos x="142" y="50"/>
                </a:cxn>
                <a:cxn ang="0">
                  <a:pos x="157" y="38"/>
                </a:cxn>
                <a:cxn ang="0">
                  <a:pos x="170" y="28"/>
                </a:cxn>
                <a:cxn ang="0">
                  <a:pos x="183" y="18"/>
                </a:cxn>
                <a:cxn ang="0">
                  <a:pos x="201" y="6"/>
                </a:cxn>
                <a:cxn ang="0">
                  <a:pos x="214" y="0"/>
                </a:cxn>
                <a:cxn ang="0">
                  <a:pos x="470" y="85"/>
                </a:cxn>
                <a:cxn ang="0">
                  <a:pos x="455" y="101"/>
                </a:cxn>
                <a:cxn ang="0">
                  <a:pos x="445" y="111"/>
                </a:cxn>
                <a:cxn ang="0">
                  <a:pos x="430" y="126"/>
                </a:cxn>
                <a:cxn ang="0">
                  <a:pos x="415" y="142"/>
                </a:cxn>
                <a:cxn ang="0">
                  <a:pos x="398" y="158"/>
                </a:cxn>
                <a:cxn ang="0">
                  <a:pos x="379" y="177"/>
                </a:cxn>
                <a:cxn ang="0">
                  <a:pos x="361" y="194"/>
                </a:cxn>
                <a:cxn ang="0">
                  <a:pos x="341" y="213"/>
                </a:cxn>
                <a:cxn ang="0">
                  <a:pos x="322" y="229"/>
                </a:cxn>
                <a:cxn ang="0">
                  <a:pos x="303" y="246"/>
                </a:cxn>
                <a:cxn ang="0">
                  <a:pos x="286" y="259"/>
                </a:cxn>
                <a:cxn ang="0">
                  <a:pos x="270" y="271"/>
                </a:cxn>
                <a:cxn ang="0">
                  <a:pos x="255" y="281"/>
                </a:cxn>
                <a:cxn ang="0">
                  <a:pos x="245" y="287"/>
                </a:cxn>
                <a:cxn ang="0">
                  <a:pos x="231" y="290"/>
                </a:cxn>
                <a:cxn ang="0">
                  <a:pos x="217" y="290"/>
                </a:cxn>
                <a:cxn ang="0">
                  <a:pos x="201" y="289"/>
                </a:cxn>
                <a:cxn ang="0">
                  <a:pos x="185" y="286"/>
                </a:cxn>
                <a:cxn ang="0">
                  <a:pos x="166" y="282"/>
                </a:cxn>
                <a:cxn ang="0">
                  <a:pos x="147" y="277"/>
                </a:cxn>
                <a:cxn ang="0">
                  <a:pos x="127" y="270"/>
                </a:cxn>
                <a:cxn ang="0">
                  <a:pos x="110" y="263"/>
                </a:cxn>
                <a:cxn ang="0">
                  <a:pos x="91" y="257"/>
                </a:cxn>
                <a:cxn ang="0">
                  <a:pos x="74" y="250"/>
                </a:cxn>
                <a:cxn ang="0">
                  <a:pos x="59" y="242"/>
                </a:cxn>
                <a:cxn ang="0">
                  <a:pos x="46" y="237"/>
                </a:cxn>
                <a:cxn ang="0">
                  <a:pos x="35" y="231"/>
                </a:cxn>
                <a:cxn ang="0">
                  <a:pos x="21" y="225"/>
                </a:cxn>
                <a:cxn ang="0">
                  <a:pos x="13" y="218"/>
                </a:cxn>
                <a:cxn ang="0">
                  <a:pos x="3" y="206"/>
                </a:cxn>
                <a:cxn ang="0">
                  <a:pos x="0" y="190"/>
                </a:cxn>
                <a:cxn ang="0">
                  <a:pos x="6" y="171"/>
                </a:cxn>
                <a:cxn ang="0">
                  <a:pos x="22" y="153"/>
                </a:cxn>
                <a:cxn ang="0">
                  <a:pos x="39" y="134"/>
                </a:cxn>
                <a:cxn ang="0">
                  <a:pos x="53" y="122"/>
                </a:cxn>
                <a:cxn ang="0">
                  <a:pos x="57" y="119"/>
                </a:cxn>
              </a:cxnLst>
              <a:rect l="0" t="0" r="r" b="b"/>
              <a:pathLst>
                <a:path w="473" h="290">
                  <a:moveTo>
                    <a:pt x="57" y="119"/>
                  </a:moveTo>
                  <a:lnTo>
                    <a:pt x="57" y="119"/>
                  </a:lnTo>
                  <a:lnTo>
                    <a:pt x="58" y="118"/>
                  </a:lnTo>
                  <a:lnTo>
                    <a:pt x="59" y="117"/>
                  </a:lnTo>
                  <a:lnTo>
                    <a:pt x="63" y="114"/>
                  </a:lnTo>
                  <a:lnTo>
                    <a:pt x="66" y="111"/>
                  </a:lnTo>
                  <a:lnTo>
                    <a:pt x="70" y="107"/>
                  </a:lnTo>
                  <a:lnTo>
                    <a:pt x="74" y="103"/>
                  </a:lnTo>
                  <a:lnTo>
                    <a:pt x="79" y="101"/>
                  </a:lnTo>
                  <a:lnTo>
                    <a:pt x="82" y="98"/>
                  </a:lnTo>
                  <a:lnTo>
                    <a:pt x="85" y="95"/>
                  </a:lnTo>
                  <a:lnTo>
                    <a:pt x="87" y="93"/>
                  </a:lnTo>
                  <a:lnTo>
                    <a:pt x="91" y="91"/>
                  </a:lnTo>
                  <a:lnTo>
                    <a:pt x="94" y="87"/>
                  </a:lnTo>
                  <a:lnTo>
                    <a:pt x="97" y="85"/>
                  </a:lnTo>
                  <a:lnTo>
                    <a:pt x="101" y="83"/>
                  </a:lnTo>
                  <a:lnTo>
                    <a:pt x="103" y="81"/>
                  </a:lnTo>
                  <a:lnTo>
                    <a:pt x="106" y="78"/>
                  </a:lnTo>
                  <a:lnTo>
                    <a:pt x="110" y="74"/>
                  </a:lnTo>
                  <a:lnTo>
                    <a:pt x="114" y="71"/>
                  </a:lnTo>
                  <a:lnTo>
                    <a:pt x="117" y="69"/>
                  </a:lnTo>
                  <a:lnTo>
                    <a:pt x="121" y="66"/>
                  </a:lnTo>
                  <a:lnTo>
                    <a:pt x="125" y="63"/>
                  </a:lnTo>
                  <a:lnTo>
                    <a:pt x="129" y="61"/>
                  </a:lnTo>
                  <a:lnTo>
                    <a:pt x="133" y="58"/>
                  </a:lnTo>
                  <a:lnTo>
                    <a:pt x="135" y="56"/>
                  </a:lnTo>
                  <a:lnTo>
                    <a:pt x="139" y="53"/>
                  </a:lnTo>
                  <a:lnTo>
                    <a:pt x="142" y="50"/>
                  </a:lnTo>
                  <a:lnTo>
                    <a:pt x="146" y="46"/>
                  </a:lnTo>
                  <a:lnTo>
                    <a:pt x="149" y="44"/>
                  </a:lnTo>
                  <a:lnTo>
                    <a:pt x="153" y="41"/>
                  </a:lnTo>
                  <a:lnTo>
                    <a:pt x="157" y="38"/>
                  </a:lnTo>
                  <a:lnTo>
                    <a:pt x="161" y="37"/>
                  </a:lnTo>
                  <a:lnTo>
                    <a:pt x="163" y="33"/>
                  </a:lnTo>
                  <a:lnTo>
                    <a:pt x="167" y="30"/>
                  </a:lnTo>
                  <a:lnTo>
                    <a:pt x="170" y="28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81" y="21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91" y="13"/>
                  </a:lnTo>
                  <a:lnTo>
                    <a:pt x="197" y="9"/>
                  </a:lnTo>
                  <a:lnTo>
                    <a:pt x="201" y="6"/>
                  </a:lnTo>
                  <a:lnTo>
                    <a:pt x="206" y="4"/>
                  </a:lnTo>
                  <a:lnTo>
                    <a:pt x="209" y="1"/>
                  </a:lnTo>
                  <a:lnTo>
                    <a:pt x="213" y="1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473" y="83"/>
                  </a:lnTo>
                  <a:lnTo>
                    <a:pt x="471" y="83"/>
                  </a:lnTo>
                  <a:lnTo>
                    <a:pt x="470" y="85"/>
                  </a:lnTo>
                  <a:lnTo>
                    <a:pt x="467" y="87"/>
                  </a:lnTo>
                  <a:lnTo>
                    <a:pt x="465" y="91"/>
                  </a:lnTo>
                  <a:lnTo>
                    <a:pt x="461" y="95"/>
                  </a:lnTo>
                  <a:lnTo>
                    <a:pt x="455" y="101"/>
                  </a:lnTo>
                  <a:lnTo>
                    <a:pt x="453" y="102"/>
                  </a:lnTo>
                  <a:lnTo>
                    <a:pt x="450" y="106"/>
                  </a:lnTo>
                  <a:lnTo>
                    <a:pt x="447" y="109"/>
                  </a:lnTo>
                  <a:lnTo>
                    <a:pt x="445" y="111"/>
                  </a:lnTo>
                  <a:lnTo>
                    <a:pt x="441" y="115"/>
                  </a:lnTo>
                  <a:lnTo>
                    <a:pt x="438" y="118"/>
                  </a:lnTo>
                  <a:lnTo>
                    <a:pt x="434" y="122"/>
                  </a:lnTo>
                  <a:lnTo>
                    <a:pt x="430" y="126"/>
                  </a:lnTo>
                  <a:lnTo>
                    <a:pt x="426" y="129"/>
                  </a:lnTo>
                  <a:lnTo>
                    <a:pt x="422" y="133"/>
                  </a:lnTo>
                  <a:lnTo>
                    <a:pt x="418" y="137"/>
                  </a:lnTo>
                  <a:lnTo>
                    <a:pt x="415" y="142"/>
                  </a:lnTo>
                  <a:lnTo>
                    <a:pt x="410" y="145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8" y="158"/>
                  </a:lnTo>
                  <a:lnTo>
                    <a:pt x="393" y="163"/>
                  </a:lnTo>
                  <a:lnTo>
                    <a:pt x="389" y="167"/>
                  </a:lnTo>
                  <a:lnTo>
                    <a:pt x="383" y="171"/>
                  </a:lnTo>
                  <a:lnTo>
                    <a:pt x="379" y="177"/>
                  </a:lnTo>
                  <a:lnTo>
                    <a:pt x="375" y="181"/>
                  </a:lnTo>
                  <a:lnTo>
                    <a:pt x="370" y="186"/>
                  </a:lnTo>
                  <a:lnTo>
                    <a:pt x="365" y="190"/>
                  </a:lnTo>
                  <a:lnTo>
                    <a:pt x="361" y="194"/>
                  </a:lnTo>
                  <a:lnTo>
                    <a:pt x="355" y="199"/>
                  </a:lnTo>
                  <a:lnTo>
                    <a:pt x="350" y="203"/>
                  </a:lnTo>
                  <a:lnTo>
                    <a:pt x="346" y="207"/>
                  </a:lnTo>
                  <a:lnTo>
                    <a:pt x="341" y="213"/>
                  </a:lnTo>
                  <a:lnTo>
                    <a:pt x="337" y="217"/>
                  </a:lnTo>
                  <a:lnTo>
                    <a:pt x="331" y="221"/>
                  </a:lnTo>
                  <a:lnTo>
                    <a:pt x="326" y="225"/>
                  </a:lnTo>
                  <a:lnTo>
                    <a:pt x="322" y="229"/>
                  </a:lnTo>
                  <a:lnTo>
                    <a:pt x="317" y="233"/>
                  </a:lnTo>
                  <a:lnTo>
                    <a:pt x="313" y="237"/>
                  </a:lnTo>
                  <a:lnTo>
                    <a:pt x="309" y="241"/>
                  </a:lnTo>
                  <a:lnTo>
                    <a:pt x="303" y="246"/>
                  </a:lnTo>
                  <a:lnTo>
                    <a:pt x="299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6" y="259"/>
                  </a:lnTo>
                  <a:lnTo>
                    <a:pt x="282" y="262"/>
                  </a:lnTo>
                  <a:lnTo>
                    <a:pt x="278" y="265"/>
                  </a:lnTo>
                  <a:lnTo>
                    <a:pt x="274" y="269"/>
                  </a:lnTo>
                  <a:lnTo>
                    <a:pt x="270" y="271"/>
                  </a:lnTo>
                  <a:lnTo>
                    <a:pt x="266" y="274"/>
                  </a:lnTo>
                  <a:lnTo>
                    <a:pt x="262" y="277"/>
                  </a:lnTo>
                  <a:lnTo>
                    <a:pt x="258" y="278"/>
                  </a:lnTo>
                  <a:lnTo>
                    <a:pt x="255" y="281"/>
                  </a:lnTo>
                  <a:lnTo>
                    <a:pt x="253" y="282"/>
                  </a:lnTo>
                  <a:lnTo>
                    <a:pt x="250" y="285"/>
                  </a:lnTo>
                  <a:lnTo>
                    <a:pt x="246" y="286"/>
                  </a:lnTo>
                  <a:lnTo>
                    <a:pt x="245" y="287"/>
                  </a:lnTo>
                  <a:lnTo>
                    <a:pt x="241" y="287"/>
                  </a:lnTo>
                  <a:lnTo>
                    <a:pt x="238" y="289"/>
                  </a:lnTo>
                  <a:lnTo>
                    <a:pt x="234" y="289"/>
                  </a:lnTo>
                  <a:lnTo>
                    <a:pt x="231" y="290"/>
                  </a:lnTo>
                  <a:lnTo>
                    <a:pt x="227" y="290"/>
                  </a:lnTo>
                  <a:lnTo>
                    <a:pt x="223" y="290"/>
                  </a:lnTo>
                  <a:lnTo>
                    <a:pt x="221" y="290"/>
                  </a:lnTo>
                  <a:lnTo>
                    <a:pt x="217" y="290"/>
                  </a:lnTo>
                  <a:lnTo>
                    <a:pt x="213" y="290"/>
                  </a:lnTo>
                  <a:lnTo>
                    <a:pt x="209" y="290"/>
                  </a:lnTo>
                  <a:lnTo>
                    <a:pt x="205" y="290"/>
                  </a:lnTo>
                  <a:lnTo>
                    <a:pt x="201" y="289"/>
                  </a:lnTo>
                  <a:lnTo>
                    <a:pt x="197" y="287"/>
                  </a:lnTo>
                  <a:lnTo>
                    <a:pt x="193" y="287"/>
                  </a:lnTo>
                  <a:lnTo>
                    <a:pt x="189" y="287"/>
                  </a:lnTo>
                  <a:lnTo>
                    <a:pt x="185" y="286"/>
                  </a:lnTo>
                  <a:lnTo>
                    <a:pt x="179" y="285"/>
                  </a:lnTo>
                  <a:lnTo>
                    <a:pt x="175" y="283"/>
                  </a:lnTo>
                  <a:lnTo>
                    <a:pt x="170" y="283"/>
                  </a:lnTo>
                  <a:lnTo>
                    <a:pt x="166" y="282"/>
                  </a:lnTo>
                  <a:lnTo>
                    <a:pt x="161" y="281"/>
                  </a:lnTo>
                  <a:lnTo>
                    <a:pt x="157" y="279"/>
                  </a:lnTo>
                  <a:lnTo>
                    <a:pt x="151" y="278"/>
                  </a:lnTo>
                  <a:lnTo>
                    <a:pt x="147" y="277"/>
                  </a:lnTo>
                  <a:lnTo>
                    <a:pt x="142" y="274"/>
                  </a:lnTo>
                  <a:lnTo>
                    <a:pt x="137" y="273"/>
                  </a:lnTo>
                  <a:lnTo>
                    <a:pt x="133" y="271"/>
                  </a:lnTo>
                  <a:lnTo>
                    <a:pt x="127" y="270"/>
                  </a:lnTo>
                  <a:lnTo>
                    <a:pt x="123" y="269"/>
                  </a:lnTo>
                  <a:lnTo>
                    <a:pt x="118" y="267"/>
                  </a:lnTo>
                  <a:lnTo>
                    <a:pt x="114" y="265"/>
                  </a:lnTo>
                  <a:lnTo>
                    <a:pt x="110" y="263"/>
                  </a:lnTo>
                  <a:lnTo>
                    <a:pt x="105" y="262"/>
                  </a:lnTo>
                  <a:lnTo>
                    <a:pt x="101" y="259"/>
                  </a:lnTo>
                  <a:lnTo>
                    <a:pt x="95" y="258"/>
                  </a:lnTo>
                  <a:lnTo>
                    <a:pt x="91" y="257"/>
                  </a:lnTo>
                  <a:lnTo>
                    <a:pt x="87" y="254"/>
                  </a:lnTo>
                  <a:lnTo>
                    <a:pt x="82" y="253"/>
                  </a:lnTo>
                  <a:lnTo>
                    <a:pt x="78" y="251"/>
                  </a:lnTo>
                  <a:lnTo>
                    <a:pt x="74" y="250"/>
                  </a:lnTo>
                  <a:lnTo>
                    <a:pt x="70" y="247"/>
                  </a:lnTo>
                  <a:lnTo>
                    <a:pt x="66" y="246"/>
                  </a:lnTo>
                  <a:lnTo>
                    <a:pt x="62" y="245"/>
                  </a:lnTo>
                  <a:lnTo>
                    <a:pt x="59" y="242"/>
                  </a:lnTo>
                  <a:lnTo>
                    <a:pt x="55" y="241"/>
                  </a:lnTo>
                  <a:lnTo>
                    <a:pt x="51" y="239"/>
                  </a:lnTo>
                  <a:lnTo>
                    <a:pt x="49" y="238"/>
                  </a:lnTo>
                  <a:lnTo>
                    <a:pt x="46" y="237"/>
                  </a:lnTo>
                  <a:lnTo>
                    <a:pt x="43" y="235"/>
                  </a:lnTo>
                  <a:lnTo>
                    <a:pt x="39" y="234"/>
                  </a:lnTo>
                  <a:lnTo>
                    <a:pt x="37" y="233"/>
                  </a:lnTo>
                  <a:lnTo>
                    <a:pt x="35" y="231"/>
                  </a:lnTo>
                  <a:lnTo>
                    <a:pt x="30" y="229"/>
                  </a:lnTo>
                  <a:lnTo>
                    <a:pt x="26" y="227"/>
                  </a:lnTo>
                  <a:lnTo>
                    <a:pt x="23" y="226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8" y="223"/>
                  </a:lnTo>
                  <a:lnTo>
                    <a:pt x="15" y="221"/>
                  </a:lnTo>
                  <a:lnTo>
                    <a:pt x="13" y="218"/>
                  </a:lnTo>
                  <a:lnTo>
                    <a:pt x="10" y="215"/>
                  </a:lnTo>
                  <a:lnTo>
                    <a:pt x="7" y="213"/>
                  </a:lnTo>
                  <a:lnTo>
                    <a:pt x="6" y="210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1" y="182"/>
                  </a:lnTo>
                  <a:lnTo>
                    <a:pt x="3" y="177"/>
                  </a:lnTo>
                  <a:lnTo>
                    <a:pt x="6" y="171"/>
                  </a:lnTo>
                  <a:lnTo>
                    <a:pt x="10" y="167"/>
                  </a:lnTo>
                  <a:lnTo>
                    <a:pt x="13" y="162"/>
                  </a:lnTo>
                  <a:lnTo>
                    <a:pt x="18" y="157"/>
                  </a:lnTo>
                  <a:lnTo>
                    <a:pt x="22" y="153"/>
                  </a:lnTo>
                  <a:lnTo>
                    <a:pt x="26" y="147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9" y="134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50" y="125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5" y="119"/>
                  </a:lnTo>
                  <a:lnTo>
                    <a:pt x="57" y="119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FF8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1103"/>
            <p:cNvSpPr>
              <a:spLocks/>
            </p:cNvSpPr>
            <p:nvPr/>
          </p:nvSpPr>
          <p:spPr bwMode="auto">
            <a:xfrm>
              <a:off x="2040" y="3567"/>
              <a:ext cx="144" cy="30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15" y="56"/>
                </a:cxn>
                <a:cxn ang="0">
                  <a:pos x="22" y="55"/>
                </a:cxn>
                <a:cxn ang="0">
                  <a:pos x="27" y="52"/>
                </a:cxn>
                <a:cxn ang="0">
                  <a:pos x="34" y="50"/>
                </a:cxn>
                <a:cxn ang="0">
                  <a:pos x="42" y="48"/>
                </a:cxn>
                <a:cxn ang="0">
                  <a:pos x="51" y="46"/>
                </a:cxn>
                <a:cxn ang="0">
                  <a:pos x="60" y="43"/>
                </a:cxn>
                <a:cxn ang="0">
                  <a:pos x="71" y="40"/>
                </a:cxn>
                <a:cxn ang="0">
                  <a:pos x="83" y="36"/>
                </a:cxn>
                <a:cxn ang="0">
                  <a:pos x="95" y="34"/>
                </a:cxn>
                <a:cxn ang="0">
                  <a:pos x="107" y="31"/>
                </a:cxn>
                <a:cxn ang="0">
                  <a:pos x="122" y="27"/>
                </a:cxn>
                <a:cxn ang="0">
                  <a:pos x="135" y="24"/>
                </a:cxn>
                <a:cxn ang="0">
                  <a:pos x="151" y="22"/>
                </a:cxn>
                <a:cxn ang="0">
                  <a:pos x="166" y="18"/>
                </a:cxn>
                <a:cxn ang="0">
                  <a:pos x="182" y="15"/>
                </a:cxn>
                <a:cxn ang="0">
                  <a:pos x="199" y="12"/>
                </a:cxn>
                <a:cxn ang="0">
                  <a:pos x="216" y="10"/>
                </a:cxn>
                <a:cxn ang="0">
                  <a:pos x="234" y="7"/>
                </a:cxn>
                <a:cxn ang="0">
                  <a:pos x="251" y="4"/>
                </a:cxn>
                <a:cxn ang="0">
                  <a:pos x="269" y="3"/>
                </a:cxn>
                <a:cxn ang="0">
                  <a:pos x="288" y="3"/>
                </a:cxn>
                <a:cxn ang="0">
                  <a:pos x="307" y="2"/>
                </a:cxn>
                <a:cxn ang="0">
                  <a:pos x="325" y="0"/>
                </a:cxn>
                <a:cxn ang="0">
                  <a:pos x="344" y="0"/>
                </a:cxn>
                <a:cxn ang="0">
                  <a:pos x="364" y="0"/>
                </a:cxn>
                <a:cxn ang="0">
                  <a:pos x="383" y="2"/>
                </a:cxn>
                <a:cxn ang="0">
                  <a:pos x="403" y="3"/>
                </a:cxn>
                <a:cxn ang="0">
                  <a:pos x="423" y="4"/>
                </a:cxn>
                <a:cxn ang="0">
                  <a:pos x="431" y="52"/>
                </a:cxn>
                <a:cxn ang="0">
                  <a:pos x="428" y="51"/>
                </a:cxn>
                <a:cxn ang="0">
                  <a:pos x="420" y="50"/>
                </a:cxn>
                <a:cxn ang="0">
                  <a:pos x="415" y="50"/>
                </a:cxn>
                <a:cxn ang="0">
                  <a:pos x="409" y="48"/>
                </a:cxn>
                <a:cxn ang="0">
                  <a:pos x="401" y="48"/>
                </a:cxn>
                <a:cxn ang="0">
                  <a:pos x="393" y="47"/>
                </a:cxn>
                <a:cxn ang="0">
                  <a:pos x="384" y="46"/>
                </a:cxn>
                <a:cxn ang="0">
                  <a:pos x="373" y="46"/>
                </a:cxn>
                <a:cxn ang="0">
                  <a:pos x="363" y="44"/>
                </a:cxn>
                <a:cxn ang="0">
                  <a:pos x="351" y="44"/>
                </a:cxn>
                <a:cxn ang="0">
                  <a:pos x="339" y="43"/>
                </a:cxn>
                <a:cxn ang="0">
                  <a:pos x="325" y="42"/>
                </a:cxn>
                <a:cxn ang="0">
                  <a:pos x="311" y="42"/>
                </a:cxn>
                <a:cxn ang="0">
                  <a:pos x="296" y="42"/>
                </a:cxn>
                <a:cxn ang="0">
                  <a:pos x="281" y="42"/>
                </a:cxn>
                <a:cxn ang="0">
                  <a:pos x="264" y="42"/>
                </a:cxn>
                <a:cxn ang="0">
                  <a:pos x="248" y="43"/>
                </a:cxn>
                <a:cxn ang="0">
                  <a:pos x="231" y="44"/>
                </a:cxn>
                <a:cxn ang="0">
                  <a:pos x="214" y="46"/>
                </a:cxn>
                <a:cxn ang="0">
                  <a:pos x="195" y="47"/>
                </a:cxn>
                <a:cxn ang="0">
                  <a:pos x="176" y="50"/>
                </a:cxn>
                <a:cxn ang="0">
                  <a:pos x="159" y="52"/>
                </a:cxn>
                <a:cxn ang="0">
                  <a:pos x="139" y="55"/>
                </a:cxn>
                <a:cxn ang="0">
                  <a:pos x="120" y="58"/>
                </a:cxn>
                <a:cxn ang="0">
                  <a:pos x="100" y="62"/>
                </a:cxn>
                <a:cxn ang="0">
                  <a:pos x="80" y="67"/>
                </a:cxn>
                <a:cxn ang="0">
                  <a:pos x="60" y="72"/>
                </a:cxn>
                <a:cxn ang="0">
                  <a:pos x="40" y="78"/>
                </a:cxn>
                <a:cxn ang="0">
                  <a:pos x="20" y="84"/>
                </a:cxn>
                <a:cxn ang="0">
                  <a:pos x="0" y="91"/>
                </a:cxn>
                <a:cxn ang="0">
                  <a:pos x="10" y="59"/>
                </a:cxn>
              </a:cxnLst>
              <a:rect l="0" t="0" r="r" b="b"/>
              <a:pathLst>
                <a:path w="432" h="91">
                  <a:moveTo>
                    <a:pt x="10" y="59"/>
                  </a:move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4" y="54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2" y="48"/>
                  </a:lnTo>
                  <a:lnTo>
                    <a:pt x="47" y="47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60" y="43"/>
                  </a:lnTo>
                  <a:lnTo>
                    <a:pt x="66" y="42"/>
                  </a:lnTo>
                  <a:lnTo>
                    <a:pt x="71" y="40"/>
                  </a:lnTo>
                  <a:lnTo>
                    <a:pt x="76" y="39"/>
                  </a:lnTo>
                  <a:lnTo>
                    <a:pt x="83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2" y="32"/>
                  </a:lnTo>
                  <a:lnTo>
                    <a:pt x="107" y="31"/>
                  </a:lnTo>
                  <a:lnTo>
                    <a:pt x="115" y="30"/>
                  </a:lnTo>
                  <a:lnTo>
                    <a:pt x="122" y="27"/>
                  </a:lnTo>
                  <a:lnTo>
                    <a:pt x="128" y="26"/>
                  </a:lnTo>
                  <a:lnTo>
                    <a:pt x="135" y="24"/>
                  </a:lnTo>
                  <a:lnTo>
                    <a:pt x="143" y="23"/>
                  </a:lnTo>
                  <a:lnTo>
                    <a:pt x="151" y="22"/>
                  </a:lnTo>
                  <a:lnTo>
                    <a:pt x="158" y="20"/>
                  </a:lnTo>
                  <a:lnTo>
                    <a:pt x="166" y="18"/>
                  </a:lnTo>
                  <a:lnTo>
                    <a:pt x="174" y="16"/>
                  </a:lnTo>
                  <a:lnTo>
                    <a:pt x="182" y="15"/>
                  </a:lnTo>
                  <a:lnTo>
                    <a:pt x="190" y="14"/>
                  </a:lnTo>
                  <a:lnTo>
                    <a:pt x="199" y="12"/>
                  </a:lnTo>
                  <a:lnTo>
                    <a:pt x="207" y="11"/>
                  </a:lnTo>
                  <a:lnTo>
                    <a:pt x="216" y="10"/>
                  </a:lnTo>
                  <a:lnTo>
                    <a:pt x="224" y="8"/>
                  </a:lnTo>
                  <a:lnTo>
                    <a:pt x="234" y="7"/>
                  </a:lnTo>
                  <a:lnTo>
                    <a:pt x="242" y="7"/>
                  </a:lnTo>
                  <a:lnTo>
                    <a:pt x="251" y="4"/>
                  </a:lnTo>
                  <a:lnTo>
                    <a:pt x="260" y="4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8" y="3"/>
                  </a:lnTo>
                  <a:lnTo>
                    <a:pt x="297" y="2"/>
                  </a:lnTo>
                  <a:lnTo>
                    <a:pt x="307" y="2"/>
                  </a:lnTo>
                  <a:lnTo>
                    <a:pt x="316" y="2"/>
                  </a:lnTo>
                  <a:lnTo>
                    <a:pt x="325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3" y="0"/>
                  </a:lnTo>
                  <a:lnTo>
                    <a:pt x="383" y="2"/>
                  </a:lnTo>
                  <a:lnTo>
                    <a:pt x="393" y="2"/>
                  </a:lnTo>
                  <a:lnTo>
                    <a:pt x="403" y="3"/>
                  </a:lnTo>
                  <a:lnTo>
                    <a:pt x="413" y="3"/>
                  </a:lnTo>
                  <a:lnTo>
                    <a:pt x="423" y="4"/>
                  </a:lnTo>
                  <a:lnTo>
                    <a:pt x="432" y="7"/>
                  </a:lnTo>
                  <a:lnTo>
                    <a:pt x="431" y="52"/>
                  </a:lnTo>
                  <a:lnTo>
                    <a:pt x="429" y="52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0" y="50"/>
                  </a:lnTo>
                  <a:lnTo>
                    <a:pt x="417" y="50"/>
                  </a:lnTo>
                  <a:lnTo>
                    <a:pt x="415" y="50"/>
                  </a:lnTo>
                  <a:lnTo>
                    <a:pt x="412" y="48"/>
                  </a:lnTo>
                  <a:lnTo>
                    <a:pt x="409" y="48"/>
                  </a:lnTo>
                  <a:lnTo>
                    <a:pt x="405" y="48"/>
                  </a:lnTo>
                  <a:lnTo>
                    <a:pt x="401" y="48"/>
                  </a:lnTo>
                  <a:lnTo>
                    <a:pt x="397" y="47"/>
                  </a:lnTo>
                  <a:lnTo>
                    <a:pt x="393" y="47"/>
                  </a:lnTo>
                  <a:lnTo>
                    <a:pt x="388" y="46"/>
                  </a:lnTo>
                  <a:lnTo>
                    <a:pt x="384" y="46"/>
                  </a:lnTo>
                  <a:lnTo>
                    <a:pt x="379" y="46"/>
                  </a:lnTo>
                  <a:lnTo>
                    <a:pt x="373" y="46"/>
                  </a:lnTo>
                  <a:lnTo>
                    <a:pt x="368" y="44"/>
                  </a:lnTo>
                  <a:lnTo>
                    <a:pt x="363" y="44"/>
                  </a:lnTo>
                  <a:lnTo>
                    <a:pt x="357" y="44"/>
                  </a:lnTo>
                  <a:lnTo>
                    <a:pt x="351" y="44"/>
                  </a:lnTo>
                  <a:lnTo>
                    <a:pt x="344" y="43"/>
                  </a:lnTo>
                  <a:lnTo>
                    <a:pt x="339" y="43"/>
                  </a:lnTo>
                  <a:lnTo>
                    <a:pt x="331" y="42"/>
                  </a:lnTo>
                  <a:lnTo>
                    <a:pt x="325" y="42"/>
                  </a:lnTo>
                  <a:lnTo>
                    <a:pt x="317" y="42"/>
                  </a:lnTo>
                  <a:lnTo>
                    <a:pt x="311" y="42"/>
                  </a:lnTo>
                  <a:lnTo>
                    <a:pt x="303" y="42"/>
                  </a:lnTo>
                  <a:lnTo>
                    <a:pt x="296" y="42"/>
                  </a:lnTo>
                  <a:lnTo>
                    <a:pt x="288" y="42"/>
                  </a:lnTo>
                  <a:lnTo>
                    <a:pt x="281" y="42"/>
                  </a:lnTo>
                  <a:lnTo>
                    <a:pt x="272" y="42"/>
                  </a:lnTo>
                  <a:lnTo>
                    <a:pt x="264" y="42"/>
                  </a:lnTo>
                  <a:lnTo>
                    <a:pt x="256" y="42"/>
                  </a:lnTo>
                  <a:lnTo>
                    <a:pt x="248" y="43"/>
                  </a:lnTo>
                  <a:lnTo>
                    <a:pt x="240" y="43"/>
                  </a:lnTo>
                  <a:lnTo>
                    <a:pt x="231" y="44"/>
                  </a:lnTo>
                  <a:lnTo>
                    <a:pt x="222" y="44"/>
                  </a:lnTo>
                  <a:lnTo>
                    <a:pt x="214" y="46"/>
                  </a:lnTo>
                  <a:lnTo>
                    <a:pt x="204" y="46"/>
                  </a:lnTo>
                  <a:lnTo>
                    <a:pt x="195" y="47"/>
                  </a:lnTo>
                  <a:lnTo>
                    <a:pt x="186" y="48"/>
                  </a:lnTo>
                  <a:lnTo>
                    <a:pt x="176" y="50"/>
                  </a:lnTo>
                  <a:lnTo>
                    <a:pt x="167" y="51"/>
                  </a:lnTo>
                  <a:lnTo>
                    <a:pt x="159" y="52"/>
                  </a:lnTo>
                  <a:lnTo>
                    <a:pt x="148" y="54"/>
                  </a:lnTo>
                  <a:lnTo>
                    <a:pt x="139" y="55"/>
                  </a:lnTo>
                  <a:lnTo>
                    <a:pt x="130" y="56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0" y="62"/>
                  </a:lnTo>
                  <a:lnTo>
                    <a:pt x="90" y="64"/>
                  </a:lnTo>
                  <a:lnTo>
                    <a:pt x="80" y="67"/>
                  </a:lnTo>
                  <a:lnTo>
                    <a:pt x="70" y="68"/>
                  </a:lnTo>
                  <a:lnTo>
                    <a:pt x="60" y="72"/>
                  </a:lnTo>
                  <a:lnTo>
                    <a:pt x="50" y="75"/>
                  </a:lnTo>
                  <a:lnTo>
                    <a:pt x="40" y="78"/>
                  </a:lnTo>
                  <a:lnTo>
                    <a:pt x="30" y="80"/>
                  </a:lnTo>
                  <a:lnTo>
                    <a:pt x="20" y="84"/>
                  </a:lnTo>
                  <a:lnTo>
                    <a:pt x="10" y="87"/>
                  </a:lnTo>
                  <a:lnTo>
                    <a:pt x="0" y="91"/>
                  </a:lnTo>
                  <a:lnTo>
                    <a:pt x="7" y="74"/>
                  </a:lnTo>
                  <a:lnTo>
                    <a:pt x="1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1104"/>
            <p:cNvSpPr>
              <a:spLocks/>
            </p:cNvSpPr>
            <p:nvPr/>
          </p:nvSpPr>
          <p:spPr bwMode="auto">
            <a:xfrm>
              <a:off x="2051" y="3401"/>
              <a:ext cx="145" cy="184"/>
            </a:xfrm>
            <a:custGeom>
              <a:avLst/>
              <a:gdLst/>
              <a:ahLst/>
              <a:cxnLst>
                <a:cxn ang="0">
                  <a:pos x="165" y="88"/>
                </a:cxn>
                <a:cxn ang="0">
                  <a:pos x="175" y="81"/>
                </a:cxn>
                <a:cxn ang="0">
                  <a:pos x="188" y="72"/>
                </a:cxn>
                <a:cxn ang="0">
                  <a:pos x="197" y="67"/>
                </a:cxn>
                <a:cxn ang="0">
                  <a:pos x="205" y="61"/>
                </a:cxn>
                <a:cxn ang="0">
                  <a:pos x="214" y="55"/>
                </a:cxn>
                <a:cxn ang="0">
                  <a:pos x="225" y="49"/>
                </a:cxn>
                <a:cxn ang="0">
                  <a:pos x="234" y="43"/>
                </a:cxn>
                <a:cxn ang="0">
                  <a:pos x="244" y="36"/>
                </a:cxn>
                <a:cxn ang="0">
                  <a:pos x="253" y="31"/>
                </a:cxn>
                <a:cxn ang="0">
                  <a:pos x="264" y="25"/>
                </a:cxn>
                <a:cxn ang="0">
                  <a:pos x="273" y="20"/>
                </a:cxn>
                <a:cxn ang="0">
                  <a:pos x="282" y="15"/>
                </a:cxn>
                <a:cxn ang="0">
                  <a:pos x="292" y="11"/>
                </a:cxn>
                <a:cxn ang="0">
                  <a:pos x="301" y="7"/>
                </a:cxn>
                <a:cxn ang="0">
                  <a:pos x="314" y="1"/>
                </a:cxn>
                <a:cxn ang="0">
                  <a:pos x="321" y="4"/>
                </a:cxn>
                <a:cxn ang="0">
                  <a:pos x="329" y="16"/>
                </a:cxn>
                <a:cxn ang="0">
                  <a:pos x="334" y="25"/>
                </a:cxn>
                <a:cxn ang="0">
                  <a:pos x="341" y="37"/>
                </a:cxn>
                <a:cxn ang="0">
                  <a:pos x="348" y="51"/>
                </a:cxn>
                <a:cxn ang="0">
                  <a:pos x="356" y="67"/>
                </a:cxn>
                <a:cxn ang="0">
                  <a:pos x="362" y="84"/>
                </a:cxn>
                <a:cxn ang="0">
                  <a:pos x="370" y="104"/>
                </a:cxn>
                <a:cxn ang="0">
                  <a:pos x="378" y="127"/>
                </a:cxn>
                <a:cxn ang="0">
                  <a:pos x="386" y="151"/>
                </a:cxn>
                <a:cxn ang="0">
                  <a:pos x="394" y="177"/>
                </a:cxn>
                <a:cxn ang="0">
                  <a:pos x="402" y="207"/>
                </a:cxn>
                <a:cxn ang="0">
                  <a:pos x="409" y="237"/>
                </a:cxn>
                <a:cxn ang="0">
                  <a:pos x="416" y="270"/>
                </a:cxn>
                <a:cxn ang="0">
                  <a:pos x="421" y="306"/>
                </a:cxn>
                <a:cxn ang="0">
                  <a:pos x="426" y="344"/>
                </a:cxn>
                <a:cxn ang="0">
                  <a:pos x="430" y="384"/>
                </a:cxn>
                <a:cxn ang="0">
                  <a:pos x="433" y="426"/>
                </a:cxn>
                <a:cxn ang="0">
                  <a:pos x="434" y="470"/>
                </a:cxn>
                <a:cxn ang="0">
                  <a:pos x="432" y="486"/>
                </a:cxn>
                <a:cxn ang="0">
                  <a:pos x="421" y="486"/>
                </a:cxn>
                <a:cxn ang="0">
                  <a:pos x="410" y="485"/>
                </a:cxn>
                <a:cxn ang="0">
                  <a:pos x="398" y="485"/>
                </a:cxn>
                <a:cxn ang="0">
                  <a:pos x="384" y="484"/>
                </a:cxn>
                <a:cxn ang="0">
                  <a:pos x="366" y="484"/>
                </a:cxn>
                <a:cxn ang="0">
                  <a:pos x="348" y="484"/>
                </a:cxn>
                <a:cxn ang="0">
                  <a:pos x="328" y="485"/>
                </a:cxn>
                <a:cxn ang="0">
                  <a:pos x="305" y="486"/>
                </a:cxn>
                <a:cxn ang="0">
                  <a:pos x="282" y="488"/>
                </a:cxn>
                <a:cxn ang="0">
                  <a:pos x="257" y="489"/>
                </a:cxn>
                <a:cxn ang="0">
                  <a:pos x="230" y="492"/>
                </a:cxn>
                <a:cxn ang="0">
                  <a:pos x="205" y="496"/>
                </a:cxn>
                <a:cxn ang="0">
                  <a:pos x="177" y="500"/>
                </a:cxn>
                <a:cxn ang="0">
                  <a:pos x="149" y="506"/>
                </a:cxn>
                <a:cxn ang="0">
                  <a:pos x="121" y="512"/>
                </a:cxn>
                <a:cxn ang="0">
                  <a:pos x="92" y="520"/>
                </a:cxn>
                <a:cxn ang="0">
                  <a:pos x="64" y="529"/>
                </a:cxn>
                <a:cxn ang="0">
                  <a:pos x="36" y="538"/>
                </a:cxn>
                <a:cxn ang="0">
                  <a:pos x="8" y="550"/>
                </a:cxn>
                <a:cxn ang="0">
                  <a:pos x="160" y="92"/>
                </a:cxn>
              </a:cxnLst>
              <a:rect l="0" t="0" r="r" b="b"/>
              <a:pathLst>
                <a:path w="434" h="554">
                  <a:moveTo>
                    <a:pt x="160" y="92"/>
                  </a:moveTo>
                  <a:lnTo>
                    <a:pt x="161" y="91"/>
                  </a:lnTo>
                  <a:lnTo>
                    <a:pt x="165" y="88"/>
                  </a:lnTo>
                  <a:lnTo>
                    <a:pt x="168" y="85"/>
                  </a:lnTo>
                  <a:lnTo>
                    <a:pt x="171" y="84"/>
                  </a:lnTo>
                  <a:lnTo>
                    <a:pt x="175" y="81"/>
                  </a:lnTo>
                  <a:lnTo>
                    <a:pt x="179" y="79"/>
                  </a:lnTo>
                  <a:lnTo>
                    <a:pt x="184" y="75"/>
                  </a:lnTo>
                  <a:lnTo>
                    <a:pt x="188" y="72"/>
                  </a:lnTo>
                  <a:lnTo>
                    <a:pt x="191" y="69"/>
                  </a:lnTo>
                  <a:lnTo>
                    <a:pt x="193" y="68"/>
                  </a:lnTo>
                  <a:lnTo>
                    <a:pt x="197" y="67"/>
                  </a:lnTo>
                  <a:lnTo>
                    <a:pt x="200" y="65"/>
                  </a:lnTo>
                  <a:lnTo>
                    <a:pt x="203" y="63"/>
                  </a:lnTo>
                  <a:lnTo>
                    <a:pt x="205" y="61"/>
                  </a:lnTo>
                  <a:lnTo>
                    <a:pt x="208" y="59"/>
                  </a:lnTo>
                  <a:lnTo>
                    <a:pt x="212" y="57"/>
                  </a:lnTo>
                  <a:lnTo>
                    <a:pt x="214" y="55"/>
                  </a:lnTo>
                  <a:lnTo>
                    <a:pt x="217" y="53"/>
                  </a:lnTo>
                  <a:lnTo>
                    <a:pt x="221" y="51"/>
                  </a:lnTo>
                  <a:lnTo>
                    <a:pt x="225" y="49"/>
                  </a:lnTo>
                  <a:lnTo>
                    <a:pt x="228" y="47"/>
                  </a:lnTo>
                  <a:lnTo>
                    <a:pt x="230" y="44"/>
                  </a:lnTo>
                  <a:lnTo>
                    <a:pt x="234" y="43"/>
                  </a:lnTo>
                  <a:lnTo>
                    <a:pt x="237" y="40"/>
                  </a:lnTo>
                  <a:lnTo>
                    <a:pt x="240" y="39"/>
                  </a:lnTo>
                  <a:lnTo>
                    <a:pt x="244" y="36"/>
                  </a:lnTo>
                  <a:lnTo>
                    <a:pt x="248" y="35"/>
                  </a:lnTo>
                  <a:lnTo>
                    <a:pt x="250" y="33"/>
                  </a:lnTo>
                  <a:lnTo>
                    <a:pt x="253" y="31"/>
                  </a:lnTo>
                  <a:lnTo>
                    <a:pt x="257" y="28"/>
                  </a:lnTo>
                  <a:lnTo>
                    <a:pt x="261" y="27"/>
                  </a:lnTo>
                  <a:lnTo>
                    <a:pt x="264" y="25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3" y="20"/>
                  </a:lnTo>
                  <a:lnTo>
                    <a:pt x="277" y="17"/>
                  </a:lnTo>
                  <a:lnTo>
                    <a:pt x="280" y="16"/>
                  </a:lnTo>
                  <a:lnTo>
                    <a:pt x="282" y="15"/>
                  </a:lnTo>
                  <a:lnTo>
                    <a:pt x="286" y="13"/>
                  </a:lnTo>
                  <a:lnTo>
                    <a:pt x="289" y="12"/>
                  </a:lnTo>
                  <a:lnTo>
                    <a:pt x="292" y="11"/>
                  </a:lnTo>
                  <a:lnTo>
                    <a:pt x="294" y="8"/>
                  </a:lnTo>
                  <a:lnTo>
                    <a:pt x="298" y="7"/>
                  </a:lnTo>
                  <a:lnTo>
                    <a:pt x="301" y="7"/>
                  </a:lnTo>
                  <a:lnTo>
                    <a:pt x="305" y="4"/>
                  </a:lnTo>
                  <a:lnTo>
                    <a:pt x="310" y="3"/>
                  </a:lnTo>
                  <a:lnTo>
                    <a:pt x="314" y="1"/>
                  </a:lnTo>
                  <a:lnTo>
                    <a:pt x="320" y="0"/>
                  </a:lnTo>
                  <a:lnTo>
                    <a:pt x="320" y="1"/>
                  </a:lnTo>
                  <a:lnTo>
                    <a:pt x="321" y="4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9" y="16"/>
                  </a:lnTo>
                  <a:lnTo>
                    <a:pt x="332" y="19"/>
                  </a:lnTo>
                  <a:lnTo>
                    <a:pt x="333" y="21"/>
                  </a:lnTo>
                  <a:lnTo>
                    <a:pt x="334" y="25"/>
                  </a:lnTo>
                  <a:lnTo>
                    <a:pt x="337" y="29"/>
                  </a:lnTo>
                  <a:lnTo>
                    <a:pt x="338" y="33"/>
                  </a:lnTo>
                  <a:lnTo>
                    <a:pt x="341" y="37"/>
                  </a:lnTo>
                  <a:lnTo>
                    <a:pt x="342" y="41"/>
                  </a:lnTo>
                  <a:lnTo>
                    <a:pt x="345" y="47"/>
                  </a:lnTo>
                  <a:lnTo>
                    <a:pt x="348" y="51"/>
                  </a:lnTo>
                  <a:lnTo>
                    <a:pt x="350" y="56"/>
                  </a:lnTo>
                  <a:lnTo>
                    <a:pt x="352" y="61"/>
                  </a:lnTo>
                  <a:lnTo>
                    <a:pt x="356" y="67"/>
                  </a:lnTo>
                  <a:lnTo>
                    <a:pt x="357" y="72"/>
                  </a:lnTo>
                  <a:lnTo>
                    <a:pt x="360" y="77"/>
                  </a:lnTo>
                  <a:lnTo>
                    <a:pt x="362" y="84"/>
                  </a:lnTo>
                  <a:lnTo>
                    <a:pt x="365" y="91"/>
                  </a:lnTo>
                  <a:lnTo>
                    <a:pt x="368" y="97"/>
                  </a:lnTo>
                  <a:lnTo>
                    <a:pt x="370" y="104"/>
                  </a:lnTo>
                  <a:lnTo>
                    <a:pt x="373" y="112"/>
                  </a:lnTo>
                  <a:lnTo>
                    <a:pt x="376" y="120"/>
                  </a:lnTo>
                  <a:lnTo>
                    <a:pt x="378" y="127"/>
                  </a:lnTo>
                  <a:lnTo>
                    <a:pt x="381" y="135"/>
                  </a:lnTo>
                  <a:lnTo>
                    <a:pt x="384" y="143"/>
                  </a:lnTo>
                  <a:lnTo>
                    <a:pt x="386" y="151"/>
                  </a:lnTo>
                  <a:lnTo>
                    <a:pt x="389" y="160"/>
                  </a:lnTo>
                  <a:lnTo>
                    <a:pt x="392" y="168"/>
                  </a:lnTo>
                  <a:lnTo>
                    <a:pt x="394" y="177"/>
                  </a:lnTo>
                  <a:lnTo>
                    <a:pt x="397" y="187"/>
                  </a:lnTo>
                  <a:lnTo>
                    <a:pt x="400" y="196"/>
                  </a:lnTo>
                  <a:lnTo>
                    <a:pt x="402" y="207"/>
                  </a:lnTo>
                  <a:lnTo>
                    <a:pt x="404" y="216"/>
                  </a:lnTo>
                  <a:lnTo>
                    <a:pt x="408" y="226"/>
                  </a:lnTo>
                  <a:lnTo>
                    <a:pt x="409" y="237"/>
                  </a:lnTo>
                  <a:lnTo>
                    <a:pt x="412" y="248"/>
                  </a:lnTo>
                  <a:lnTo>
                    <a:pt x="413" y="260"/>
                  </a:lnTo>
                  <a:lnTo>
                    <a:pt x="416" y="270"/>
                  </a:lnTo>
                  <a:lnTo>
                    <a:pt x="417" y="282"/>
                  </a:lnTo>
                  <a:lnTo>
                    <a:pt x="420" y="294"/>
                  </a:lnTo>
                  <a:lnTo>
                    <a:pt x="421" y="306"/>
                  </a:lnTo>
                  <a:lnTo>
                    <a:pt x="422" y="318"/>
                  </a:lnTo>
                  <a:lnTo>
                    <a:pt x="425" y="330"/>
                  </a:lnTo>
                  <a:lnTo>
                    <a:pt x="426" y="344"/>
                  </a:lnTo>
                  <a:lnTo>
                    <a:pt x="428" y="357"/>
                  </a:lnTo>
                  <a:lnTo>
                    <a:pt x="429" y="370"/>
                  </a:lnTo>
                  <a:lnTo>
                    <a:pt x="430" y="384"/>
                  </a:lnTo>
                  <a:lnTo>
                    <a:pt x="430" y="398"/>
                  </a:lnTo>
                  <a:lnTo>
                    <a:pt x="432" y="412"/>
                  </a:lnTo>
                  <a:lnTo>
                    <a:pt x="433" y="426"/>
                  </a:lnTo>
                  <a:lnTo>
                    <a:pt x="433" y="441"/>
                  </a:lnTo>
                  <a:lnTo>
                    <a:pt x="434" y="456"/>
                  </a:lnTo>
                  <a:lnTo>
                    <a:pt x="434" y="470"/>
                  </a:lnTo>
                  <a:lnTo>
                    <a:pt x="434" y="488"/>
                  </a:lnTo>
                  <a:lnTo>
                    <a:pt x="434" y="486"/>
                  </a:lnTo>
                  <a:lnTo>
                    <a:pt x="432" y="486"/>
                  </a:lnTo>
                  <a:lnTo>
                    <a:pt x="428" y="486"/>
                  </a:lnTo>
                  <a:lnTo>
                    <a:pt x="424" y="486"/>
                  </a:lnTo>
                  <a:lnTo>
                    <a:pt x="421" y="486"/>
                  </a:lnTo>
                  <a:lnTo>
                    <a:pt x="417" y="486"/>
                  </a:lnTo>
                  <a:lnTo>
                    <a:pt x="414" y="485"/>
                  </a:lnTo>
                  <a:lnTo>
                    <a:pt x="410" y="485"/>
                  </a:lnTo>
                  <a:lnTo>
                    <a:pt x="406" y="485"/>
                  </a:lnTo>
                  <a:lnTo>
                    <a:pt x="402" y="485"/>
                  </a:lnTo>
                  <a:lnTo>
                    <a:pt x="398" y="485"/>
                  </a:lnTo>
                  <a:lnTo>
                    <a:pt x="394" y="485"/>
                  </a:lnTo>
                  <a:lnTo>
                    <a:pt x="389" y="484"/>
                  </a:lnTo>
                  <a:lnTo>
                    <a:pt x="384" y="484"/>
                  </a:lnTo>
                  <a:lnTo>
                    <a:pt x="378" y="484"/>
                  </a:lnTo>
                  <a:lnTo>
                    <a:pt x="372" y="484"/>
                  </a:lnTo>
                  <a:lnTo>
                    <a:pt x="366" y="484"/>
                  </a:lnTo>
                  <a:lnTo>
                    <a:pt x="361" y="484"/>
                  </a:lnTo>
                  <a:lnTo>
                    <a:pt x="354" y="484"/>
                  </a:lnTo>
                  <a:lnTo>
                    <a:pt x="348" y="484"/>
                  </a:lnTo>
                  <a:lnTo>
                    <a:pt x="341" y="484"/>
                  </a:lnTo>
                  <a:lnTo>
                    <a:pt x="334" y="484"/>
                  </a:lnTo>
                  <a:lnTo>
                    <a:pt x="328" y="485"/>
                  </a:lnTo>
                  <a:lnTo>
                    <a:pt x="320" y="485"/>
                  </a:lnTo>
                  <a:lnTo>
                    <a:pt x="313" y="485"/>
                  </a:lnTo>
                  <a:lnTo>
                    <a:pt x="305" y="486"/>
                  </a:lnTo>
                  <a:lnTo>
                    <a:pt x="298" y="486"/>
                  </a:lnTo>
                  <a:lnTo>
                    <a:pt x="290" y="488"/>
                  </a:lnTo>
                  <a:lnTo>
                    <a:pt x="282" y="488"/>
                  </a:lnTo>
                  <a:lnTo>
                    <a:pt x="273" y="488"/>
                  </a:lnTo>
                  <a:lnTo>
                    <a:pt x="265" y="488"/>
                  </a:lnTo>
                  <a:lnTo>
                    <a:pt x="257" y="489"/>
                  </a:lnTo>
                  <a:lnTo>
                    <a:pt x="248" y="489"/>
                  </a:lnTo>
                  <a:lnTo>
                    <a:pt x="240" y="490"/>
                  </a:lnTo>
                  <a:lnTo>
                    <a:pt x="230" y="492"/>
                  </a:lnTo>
                  <a:lnTo>
                    <a:pt x="222" y="493"/>
                  </a:lnTo>
                  <a:lnTo>
                    <a:pt x="213" y="494"/>
                  </a:lnTo>
                  <a:lnTo>
                    <a:pt x="205" y="496"/>
                  </a:lnTo>
                  <a:lnTo>
                    <a:pt x="196" y="497"/>
                  </a:lnTo>
                  <a:lnTo>
                    <a:pt x="187" y="498"/>
                  </a:lnTo>
                  <a:lnTo>
                    <a:pt x="177" y="500"/>
                  </a:lnTo>
                  <a:lnTo>
                    <a:pt x="168" y="501"/>
                  </a:lnTo>
                  <a:lnTo>
                    <a:pt x="159" y="504"/>
                  </a:lnTo>
                  <a:lnTo>
                    <a:pt x="149" y="506"/>
                  </a:lnTo>
                  <a:lnTo>
                    <a:pt x="140" y="508"/>
                  </a:lnTo>
                  <a:lnTo>
                    <a:pt x="131" y="510"/>
                  </a:lnTo>
                  <a:lnTo>
                    <a:pt x="121" y="512"/>
                  </a:lnTo>
                  <a:lnTo>
                    <a:pt x="112" y="514"/>
                  </a:lnTo>
                  <a:lnTo>
                    <a:pt x="101" y="517"/>
                  </a:lnTo>
                  <a:lnTo>
                    <a:pt x="92" y="520"/>
                  </a:lnTo>
                  <a:lnTo>
                    <a:pt x="83" y="522"/>
                  </a:lnTo>
                  <a:lnTo>
                    <a:pt x="73" y="525"/>
                  </a:lnTo>
                  <a:lnTo>
                    <a:pt x="64" y="529"/>
                  </a:lnTo>
                  <a:lnTo>
                    <a:pt x="55" y="532"/>
                  </a:lnTo>
                  <a:lnTo>
                    <a:pt x="45" y="534"/>
                  </a:lnTo>
                  <a:lnTo>
                    <a:pt x="36" y="538"/>
                  </a:lnTo>
                  <a:lnTo>
                    <a:pt x="27" y="542"/>
                  </a:lnTo>
                  <a:lnTo>
                    <a:pt x="17" y="546"/>
                  </a:lnTo>
                  <a:lnTo>
                    <a:pt x="8" y="550"/>
                  </a:lnTo>
                  <a:lnTo>
                    <a:pt x="0" y="554"/>
                  </a:lnTo>
                  <a:lnTo>
                    <a:pt x="160" y="92"/>
                  </a:lnTo>
                  <a:lnTo>
                    <a:pt x="160" y="9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1105"/>
            <p:cNvSpPr>
              <a:spLocks/>
            </p:cNvSpPr>
            <p:nvPr/>
          </p:nvSpPr>
          <p:spPr bwMode="auto">
            <a:xfrm>
              <a:off x="1849" y="3695"/>
              <a:ext cx="54" cy="33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4" y="11"/>
                </a:cxn>
                <a:cxn ang="0">
                  <a:pos x="49" y="10"/>
                </a:cxn>
                <a:cxn ang="0">
                  <a:pos x="56" y="7"/>
                </a:cxn>
                <a:cxn ang="0">
                  <a:pos x="62" y="6"/>
                </a:cxn>
                <a:cxn ang="0">
                  <a:pos x="70" y="3"/>
                </a:cxn>
                <a:cxn ang="0">
                  <a:pos x="80" y="2"/>
                </a:cxn>
                <a:cxn ang="0">
                  <a:pos x="89" y="0"/>
                </a:cxn>
                <a:cxn ang="0">
                  <a:pos x="98" y="0"/>
                </a:cxn>
                <a:cxn ang="0">
                  <a:pos x="108" y="0"/>
                </a:cxn>
                <a:cxn ang="0">
                  <a:pos x="117" y="2"/>
                </a:cxn>
                <a:cxn ang="0">
                  <a:pos x="126" y="4"/>
                </a:cxn>
                <a:cxn ang="0">
                  <a:pos x="136" y="7"/>
                </a:cxn>
                <a:cxn ang="0">
                  <a:pos x="144" y="12"/>
                </a:cxn>
                <a:cxn ang="0">
                  <a:pos x="150" y="19"/>
                </a:cxn>
                <a:cxn ang="0">
                  <a:pos x="156" y="28"/>
                </a:cxn>
                <a:cxn ang="0">
                  <a:pos x="158" y="35"/>
                </a:cxn>
                <a:cxn ang="0">
                  <a:pos x="158" y="43"/>
                </a:cxn>
                <a:cxn ang="0">
                  <a:pos x="157" y="50"/>
                </a:cxn>
                <a:cxn ang="0">
                  <a:pos x="152" y="58"/>
                </a:cxn>
                <a:cxn ang="0">
                  <a:pos x="146" y="64"/>
                </a:cxn>
                <a:cxn ang="0">
                  <a:pos x="140" y="70"/>
                </a:cxn>
                <a:cxn ang="0">
                  <a:pos x="132" y="75"/>
                </a:cxn>
                <a:cxn ang="0">
                  <a:pos x="122" y="80"/>
                </a:cxn>
                <a:cxn ang="0">
                  <a:pos x="114" y="84"/>
                </a:cxn>
                <a:cxn ang="0">
                  <a:pos x="105" y="88"/>
                </a:cxn>
                <a:cxn ang="0">
                  <a:pos x="97" y="91"/>
                </a:cxn>
                <a:cxn ang="0">
                  <a:pos x="90" y="94"/>
                </a:cxn>
                <a:cxn ang="0">
                  <a:pos x="84" y="96"/>
                </a:cxn>
                <a:cxn ang="0">
                  <a:pos x="78" y="99"/>
                </a:cxn>
                <a:cxn ang="0">
                  <a:pos x="77" y="99"/>
                </a:cxn>
                <a:cxn ang="0">
                  <a:pos x="72" y="99"/>
                </a:cxn>
                <a:cxn ang="0">
                  <a:pos x="65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1" y="99"/>
                </a:cxn>
                <a:cxn ang="0">
                  <a:pos x="34" y="98"/>
                </a:cxn>
                <a:cxn ang="0">
                  <a:pos x="28" y="96"/>
                </a:cxn>
                <a:cxn ang="0">
                  <a:pos x="22" y="94"/>
                </a:cxn>
                <a:cxn ang="0">
                  <a:pos x="16" y="91"/>
                </a:cxn>
                <a:cxn ang="0">
                  <a:pos x="10" y="87"/>
                </a:cxn>
                <a:cxn ang="0">
                  <a:pos x="6" y="83"/>
                </a:cxn>
                <a:cxn ang="0">
                  <a:pos x="4" y="76"/>
                </a:cxn>
                <a:cxn ang="0">
                  <a:pos x="1" y="70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10" y="30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38" y="14"/>
                </a:cxn>
              </a:cxnLst>
              <a:rect l="0" t="0" r="r" b="b"/>
              <a:pathLst>
                <a:path w="160" h="100">
                  <a:moveTo>
                    <a:pt x="38" y="14"/>
                  </a:moveTo>
                  <a:lnTo>
                    <a:pt x="40" y="12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0" y="6"/>
                  </a:lnTo>
                  <a:lnTo>
                    <a:pt x="136" y="7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6"/>
                  </a:lnTo>
                  <a:lnTo>
                    <a:pt x="150" y="19"/>
                  </a:lnTo>
                  <a:lnTo>
                    <a:pt x="154" y="24"/>
                  </a:lnTo>
                  <a:lnTo>
                    <a:pt x="156" y="28"/>
                  </a:lnTo>
                  <a:lnTo>
                    <a:pt x="158" y="31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58" y="43"/>
                  </a:lnTo>
                  <a:lnTo>
                    <a:pt x="158" y="47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49" y="60"/>
                  </a:lnTo>
                  <a:lnTo>
                    <a:pt x="146" y="64"/>
                  </a:lnTo>
                  <a:lnTo>
                    <a:pt x="144" y="67"/>
                  </a:lnTo>
                  <a:lnTo>
                    <a:pt x="140" y="70"/>
                  </a:lnTo>
                  <a:lnTo>
                    <a:pt x="136" y="72"/>
                  </a:lnTo>
                  <a:lnTo>
                    <a:pt x="132" y="75"/>
                  </a:lnTo>
                  <a:lnTo>
                    <a:pt x="128" y="79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4" y="84"/>
                  </a:lnTo>
                  <a:lnTo>
                    <a:pt x="110" y="87"/>
                  </a:lnTo>
                  <a:lnTo>
                    <a:pt x="105" y="88"/>
                  </a:lnTo>
                  <a:lnTo>
                    <a:pt x="101" y="90"/>
                  </a:lnTo>
                  <a:lnTo>
                    <a:pt x="97" y="91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88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4" y="99"/>
                  </a:lnTo>
                  <a:lnTo>
                    <a:pt x="72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3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5" y="100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6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0" y="87"/>
                  </a:lnTo>
                  <a:lnTo>
                    <a:pt x="9" y="84"/>
                  </a:lnTo>
                  <a:lnTo>
                    <a:pt x="6" y="83"/>
                  </a:lnTo>
                  <a:lnTo>
                    <a:pt x="5" y="80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38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1106"/>
            <p:cNvSpPr>
              <a:spLocks/>
            </p:cNvSpPr>
            <p:nvPr/>
          </p:nvSpPr>
          <p:spPr bwMode="auto">
            <a:xfrm>
              <a:off x="1825" y="3597"/>
              <a:ext cx="42" cy="58"/>
            </a:xfrm>
            <a:custGeom>
              <a:avLst/>
              <a:gdLst/>
              <a:ahLst/>
              <a:cxnLst>
                <a:cxn ang="0">
                  <a:pos x="57" y="174"/>
                </a:cxn>
                <a:cxn ang="0">
                  <a:pos x="0" y="144"/>
                </a:cxn>
                <a:cxn ang="0">
                  <a:pos x="98" y="0"/>
                </a:cxn>
                <a:cxn ang="0">
                  <a:pos x="124" y="42"/>
                </a:cxn>
                <a:cxn ang="0">
                  <a:pos x="50" y="108"/>
                </a:cxn>
                <a:cxn ang="0">
                  <a:pos x="109" y="128"/>
                </a:cxn>
                <a:cxn ang="0">
                  <a:pos x="57" y="174"/>
                </a:cxn>
                <a:cxn ang="0">
                  <a:pos x="57" y="174"/>
                </a:cxn>
              </a:cxnLst>
              <a:rect l="0" t="0" r="r" b="b"/>
              <a:pathLst>
                <a:path w="124" h="174">
                  <a:moveTo>
                    <a:pt x="57" y="174"/>
                  </a:moveTo>
                  <a:lnTo>
                    <a:pt x="0" y="144"/>
                  </a:lnTo>
                  <a:lnTo>
                    <a:pt x="98" y="0"/>
                  </a:lnTo>
                  <a:lnTo>
                    <a:pt x="124" y="42"/>
                  </a:lnTo>
                  <a:lnTo>
                    <a:pt x="50" y="108"/>
                  </a:lnTo>
                  <a:lnTo>
                    <a:pt x="109" y="128"/>
                  </a:lnTo>
                  <a:lnTo>
                    <a:pt x="57" y="174"/>
                  </a:lnTo>
                  <a:lnTo>
                    <a:pt x="57" y="1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1107"/>
            <p:cNvSpPr>
              <a:spLocks/>
            </p:cNvSpPr>
            <p:nvPr/>
          </p:nvSpPr>
          <p:spPr bwMode="auto">
            <a:xfrm>
              <a:off x="1988" y="3647"/>
              <a:ext cx="47" cy="65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122" y="0"/>
                </a:cxn>
                <a:cxn ang="0">
                  <a:pos x="141" y="63"/>
                </a:cxn>
                <a:cxn ang="0">
                  <a:pos x="40" y="197"/>
                </a:cxn>
                <a:cxn ang="0">
                  <a:pos x="0" y="180"/>
                </a:cxn>
                <a:cxn ang="0">
                  <a:pos x="2" y="171"/>
                </a:cxn>
                <a:cxn ang="0">
                  <a:pos x="32" y="185"/>
                </a:cxn>
                <a:cxn ang="0">
                  <a:pos x="32" y="185"/>
                </a:cxn>
              </a:cxnLst>
              <a:rect l="0" t="0" r="r" b="b"/>
              <a:pathLst>
                <a:path w="141" h="197">
                  <a:moveTo>
                    <a:pt x="32" y="185"/>
                  </a:moveTo>
                  <a:lnTo>
                    <a:pt x="122" y="0"/>
                  </a:lnTo>
                  <a:lnTo>
                    <a:pt x="141" y="63"/>
                  </a:lnTo>
                  <a:lnTo>
                    <a:pt x="40" y="197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32" y="185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1108"/>
            <p:cNvSpPr>
              <a:spLocks/>
            </p:cNvSpPr>
            <p:nvPr/>
          </p:nvSpPr>
          <p:spPr bwMode="auto">
            <a:xfrm>
              <a:off x="1815" y="3589"/>
              <a:ext cx="47" cy="55"/>
            </a:xfrm>
            <a:custGeom>
              <a:avLst/>
              <a:gdLst/>
              <a:ahLst/>
              <a:cxnLst>
                <a:cxn ang="0">
                  <a:pos x="20" y="164"/>
                </a:cxn>
                <a:cxn ang="0">
                  <a:pos x="0" y="146"/>
                </a:cxn>
                <a:cxn ang="0">
                  <a:pos x="86" y="0"/>
                </a:cxn>
                <a:cxn ang="0">
                  <a:pos x="141" y="18"/>
                </a:cxn>
                <a:cxn ang="0">
                  <a:pos x="120" y="28"/>
                </a:cxn>
                <a:cxn ang="0">
                  <a:pos x="100" y="19"/>
                </a:cxn>
                <a:cxn ang="0">
                  <a:pos x="17" y="135"/>
                </a:cxn>
                <a:cxn ang="0">
                  <a:pos x="29" y="152"/>
                </a:cxn>
                <a:cxn ang="0">
                  <a:pos x="20" y="164"/>
                </a:cxn>
                <a:cxn ang="0">
                  <a:pos x="20" y="164"/>
                </a:cxn>
              </a:cxnLst>
              <a:rect l="0" t="0" r="r" b="b"/>
              <a:pathLst>
                <a:path w="141" h="164">
                  <a:moveTo>
                    <a:pt x="20" y="164"/>
                  </a:moveTo>
                  <a:lnTo>
                    <a:pt x="0" y="146"/>
                  </a:lnTo>
                  <a:lnTo>
                    <a:pt x="86" y="0"/>
                  </a:lnTo>
                  <a:lnTo>
                    <a:pt x="141" y="18"/>
                  </a:lnTo>
                  <a:lnTo>
                    <a:pt x="120" y="28"/>
                  </a:lnTo>
                  <a:lnTo>
                    <a:pt x="100" y="19"/>
                  </a:lnTo>
                  <a:lnTo>
                    <a:pt x="17" y="135"/>
                  </a:lnTo>
                  <a:lnTo>
                    <a:pt x="29" y="152"/>
                  </a:lnTo>
                  <a:lnTo>
                    <a:pt x="20" y="164"/>
                  </a:lnTo>
                  <a:lnTo>
                    <a:pt x="20" y="16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1109"/>
            <p:cNvSpPr>
              <a:spLocks/>
            </p:cNvSpPr>
            <p:nvPr/>
          </p:nvSpPr>
          <p:spPr bwMode="auto">
            <a:xfrm>
              <a:off x="1865" y="3333"/>
              <a:ext cx="100" cy="285"/>
            </a:xfrm>
            <a:custGeom>
              <a:avLst/>
              <a:gdLst/>
              <a:ahLst/>
              <a:cxnLst>
                <a:cxn ang="0">
                  <a:pos x="20" y="855"/>
                </a:cxn>
                <a:cxn ang="0">
                  <a:pos x="15" y="848"/>
                </a:cxn>
                <a:cxn ang="0">
                  <a:pos x="11" y="841"/>
                </a:cxn>
                <a:cxn ang="0">
                  <a:pos x="8" y="835"/>
                </a:cxn>
                <a:cxn ang="0">
                  <a:pos x="6" y="829"/>
                </a:cxn>
                <a:cxn ang="0">
                  <a:pos x="3" y="823"/>
                </a:cxn>
                <a:cxn ang="0">
                  <a:pos x="2" y="816"/>
                </a:cxn>
                <a:cxn ang="0">
                  <a:pos x="0" y="809"/>
                </a:cxn>
                <a:cxn ang="0">
                  <a:pos x="0" y="801"/>
                </a:cxn>
                <a:cxn ang="0">
                  <a:pos x="0" y="792"/>
                </a:cxn>
                <a:cxn ang="0">
                  <a:pos x="0" y="784"/>
                </a:cxn>
                <a:cxn ang="0">
                  <a:pos x="285" y="0"/>
                </a:cxn>
                <a:cxn ang="0">
                  <a:pos x="300" y="30"/>
                </a:cxn>
                <a:cxn ang="0">
                  <a:pos x="299" y="34"/>
                </a:cxn>
                <a:cxn ang="0">
                  <a:pos x="296" y="42"/>
                </a:cxn>
                <a:cxn ang="0">
                  <a:pos x="292" y="52"/>
                </a:cxn>
                <a:cxn ang="0">
                  <a:pos x="287" y="66"/>
                </a:cxn>
                <a:cxn ang="0">
                  <a:pos x="280" y="83"/>
                </a:cxn>
                <a:cxn ang="0">
                  <a:pos x="272" y="103"/>
                </a:cxn>
                <a:cxn ang="0">
                  <a:pos x="264" y="124"/>
                </a:cxn>
                <a:cxn ang="0">
                  <a:pos x="255" y="148"/>
                </a:cxn>
                <a:cxn ang="0">
                  <a:pos x="246" y="175"/>
                </a:cxn>
                <a:cxn ang="0">
                  <a:pos x="235" y="203"/>
                </a:cxn>
                <a:cxn ang="0">
                  <a:pos x="224" y="232"/>
                </a:cxn>
                <a:cxn ang="0">
                  <a:pos x="212" y="264"/>
                </a:cxn>
                <a:cxn ang="0">
                  <a:pos x="200" y="296"/>
                </a:cxn>
                <a:cxn ang="0">
                  <a:pos x="188" y="328"/>
                </a:cxn>
                <a:cxn ang="0">
                  <a:pos x="176" y="362"/>
                </a:cxn>
                <a:cxn ang="0">
                  <a:pos x="163" y="395"/>
                </a:cxn>
                <a:cxn ang="0">
                  <a:pos x="150" y="428"/>
                </a:cxn>
                <a:cxn ang="0">
                  <a:pos x="138" y="461"/>
                </a:cxn>
                <a:cxn ang="0">
                  <a:pos x="126" y="495"/>
                </a:cxn>
                <a:cxn ang="0">
                  <a:pos x="114" y="527"/>
                </a:cxn>
                <a:cxn ang="0">
                  <a:pos x="102" y="557"/>
                </a:cxn>
                <a:cxn ang="0">
                  <a:pos x="90" y="588"/>
                </a:cxn>
                <a:cxn ang="0">
                  <a:pos x="79" y="617"/>
                </a:cxn>
                <a:cxn ang="0">
                  <a:pos x="70" y="644"/>
                </a:cxn>
                <a:cxn ang="0">
                  <a:pos x="60" y="671"/>
                </a:cxn>
                <a:cxn ang="0">
                  <a:pos x="51" y="693"/>
                </a:cxn>
                <a:cxn ang="0">
                  <a:pos x="43" y="715"/>
                </a:cxn>
                <a:cxn ang="0">
                  <a:pos x="38" y="733"/>
                </a:cxn>
                <a:cxn ang="0">
                  <a:pos x="31" y="749"/>
                </a:cxn>
                <a:cxn ang="0">
                  <a:pos x="27" y="761"/>
                </a:cxn>
                <a:cxn ang="0">
                  <a:pos x="24" y="772"/>
                </a:cxn>
                <a:cxn ang="0">
                  <a:pos x="23" y="775"/>
                </a:cxn>
                <a:cxn ang="0">
                  <a:pos x="22" y="779"/>
                </a:cxn>
                <a:cxn ang="0">
                  <a:pos x="19" y="784"/>
                </a:cxn>
                <a:cxn ang="0">
                  <a:pos x="18" y="793"/>
                </a:cxn>
                <a:cxn ang="0">
                  <a:pos x="15" y="801"/>
                </a:cxn>
                <a:cxn ang="0">
                  <a:pos x="15" y="811"/>
                </a:cxn>
                <a:cxn ang="0">
                  <a:pos x="16" y="820"/>
                </a:cxn>
                <a:cxn ang="0">
                  <a:pos x="20" y="828"/>
                </a:cxn>
                <a:cxn ang="0">
                  <a:pos x="22" y="856"/>
                </a:cxn>
              </a:cxnLst>
              <a:rect l="0" t="0" r="r" b="b"/>
              <a:pathLst>
                <a:path w="301" h="856">
                  <a:moveTo>
                    <a:pt x="22" y="856"/>
                  </a:moveTo>
                  <a:lnTo>
                    <a:pt x="20" y="855"/>
                  </a:lnTo>
                  <a:lnTo>
                    <a:pt x="18" y="852"/>
                  </a:lnTo>
                  <a:lnTo>
                    <a:pt x="15" y="848"/>
                  </a:lnTo>
                  <a:lnTo>
                    <a:pt x="14" y="845"/>
                  </a:lnTo>
                  <a:lnTo>
                    <a:pt x="11" y="841"/>
                  </a:lnTo>
                  <a:lnTo>
                    <a:pt x="10" y="837"/>
                  </a:lnTo>
                  <a:lnTo>
                    <a:pt x="8" y="835"/>
                  </a:lnTo>
                  <a:lnTo>
                    <a:pt x="7" y="832"/>
                  </a:lnTo>
                  <a:lnTo>
                    <a:pt x="6" y="829"/>
                  </a:lnTo>
                  <a:lnTo>
                    <a:pt x="4" y="825"/>
                  </a:lnTo>
                  <a:lnTo>
                    <a:pt x="3" y="823"/>
                  </a:lnTo>
                  <a:lnTo>
                    <a:pt x="3" y="820"/>
                  </a:lnTo>
                  <a:lnTo>
                    <a:pt x="2" y="816"/>
                  </a:lnTo>
                  <a:lnTo>
                    <a:pt x="2" y="813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801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8"/>
                  </a:lnTo>
                  <a:lnTo>
                    <a:pt x="0" y="784"/>
                  </a:lnTo>
                  <a:lnTo>
                    <a:pt x="2" y="779"/>
                  </a:lnTo>
                  <a:lnTo>
                    <a:pt x="285" y="0"/>
                  </a:lnTo>
                  <a:lnTo>
                    <a:pt x="301" y="30"/>
                  </a:lnTo>
                  <a:lnTo>
                    <a:pt x="300" y="30"/>
                  </a:lnTo>
                  <a:lnTo>
                    <a:pt x="300" y="31"/>
                  </a:lnTo>
                  <a:lnTo>
                    <a:pt x="299" y="34"/>
                  </a:lnTo>
                  <a:lnTo>
                    <a:pt x="297" y="38"/>
                  </a:lnTo>
                  <a:lnTo>
                    <a:pt x="296" y="42"/>
                  </a:lnTo>
                  <a:lnTo>
                    <a:pt x="295" y="46"/>
                  </a:lnTo>
                  <a:lnTo>
                    <a:pt x="292" y="52"/>
                  </a:lnTo>
                  <a:lnTo>
                    <a:pt x="289" y="59"/>
                  </a:lnTo>
                  <a:lnTo>
                    <a:pt x="287" y="66"/>
                  </a:lnTo>
                  <a:lnTo>
                    <a:pt x="284" y="74"/>
                  </a:lnTo>
                  <a:lnTo>
                    <a:pt x="280" y="83"/>
                  </a:lnTo>
                  <a:lnTo>
                    <a:pt x="276" y="92"/>
                  </a:lnTo>
                  <a:lnTo>
                    <a:pt x="272" y="103"/>
                  </a:lnTo>
                  <a:lnTo>
                    <a:pt x="270" y="114"/>
                  </a:lnTo>
                  <a:lnTo>
                    <a:pt x="264" y="124"/>
                  </a:lnTo>
                  <a:lnTo>
                    <a:pt x="260" y="136"/>
                  </a:lnTo>
                  <a:lnTo>
                    <a:pt x="255" y="148"/>
                  </a:lnTo>
                  <a:lnTo>
                    <a:pt x="251" y="162"/>
                  </a:lnTo>
                  <a:lnTo>
                    <a:pt x="246" y="175"/>
                  </a:lnTo>
                  <a:lnTo>
                    <a:pt x="240" y="190"/>
                  </a:lnTo>
                  <a:lnTo>
                    <a:pt x="235" y="203"/>
                  </a:lnTo>
                  <a:lnTo>
                    <a:pt x="230" y="218"/>
                  </a:lnTo>
                  <a:lnTo>
                    <a:pt x="224" y="232"/>
                  </a:lnTo>
                  <a:lnTo>
                    <a:pt x="219" y="248"/>
                  </a:lnTo>
                  <a:lnTo>
                    <a:pt x="212" y="264"/>
                  </a:lnTo>
                  <a:lnTo>
                    <a:pt x="206" y="279"/>
                  </a:lnTo>
                  <a:lnTo>
                    <a:pt x="200" y="296"/>
                  </a:lnTo>
                  <a:lnTo>
                    <a:pt x="195" y="312"/>
                  </a:lnTo>
                  <a:lnTo>
                    <a:pt x="188" y="328"/>
                  </a:lnTo>
                  <a:lnTo>
                    <a:pt x="182" y="344"/>
                  </a:lnTo>
                  <a:lnTo>
                    <a:pt x="176" y="362"/>
                  </a:lnTo>
                  <a:lnTo>
                    <a:pt x="170" y="379"/>
                  </a:lnTo>
                  <a:lnTo>
                    <a:pt x="163" y="395"/>
                  </a:lnTo>
                  <a:lnTo>
                    <a:pt x="156" y="412"/>
                  </a:lnTo>
                  <a:lnTo>
                    <a:pt x="150" y="428"/>
                  </a:lnTo>
                  <a:lnTo>
                    <a:pt x="144" y="445"/>
                  </a:lnTo>
                  <a:lnTo>
                    <a:pt x="138" y="461"/>
                  </a:lnTo>
                  <a:lnTo>
                    <a:pt x="131" y="477"/>
                  </a:lnTo>
                  <a:lnTo>
                    <a:pt x="126" y="495"/>
                  </a:lnTo>
                  <a:lnTo>
                    <a:pt x="120" y="511"/>
                  </a:lnTo>
                  <a:lnTo>
                    <a:pt x="114" y="527"/>
                  </a:lnTo>
                  <a:lnTo>
                    <a:pt x="107" y="543"/>
                  </a:lnTo>
                  <a:lnTo>
                    <a:pt x="102" y="557"/>
                  </a:lnTo>
                  <a:lnTo>
                    <a:pt x="96" y="573"/>
                  </a:lnTo>
                  <a:lnTo>
                    <a:pt x="90" y="588"/>
                  </a:lnTo>
                  <a:lnTo>
                    <a:pt x="84" y="603"/>
                  </a:lnTo>
                  <a:lnTo>
                    <a:pt x="79" y="617"/>
                  </a:lnTo>
                  <a:lnTo>
                    <a:pt x="75" y="632"/>
                  </a:lnTo>
                  <a:lnTo>
                    <a:pt x="70" y="644"/>
                  </a:lnTo>
                  <a:lnTo>
                    <a:pt x="64" y="657"/>
                  </a:lnTo>
                  <a:lnTo>
                    <a:pt x="60" y="671"/>
                  </a:lnTo>
                  <a:lnTo>
                    <a:pt x="56" y="683"/>
                  </a:lnTo>
                  <a:lnTo>
                    <a:pt x="51" y="693"/>
                  </a:lnTo>
                  <a:lnTo>
                    <a:pt x="47" y="704"/>
                  </a:lnTo>
                  <a:lnTo>
                    <a:pt x="43" y="715"/>
                  </a:lnTo>
                  <a:lnTo>
                    <a:pt x="40" y="724"/>
                  </a:lnTo>
                  <a:lnTo>
                    <a:pt x="38" y="733"/>
                  </a:lnTo>
                  <a:lnTo>
                    <a:pt x="34" y="741"/>
                  </a:lnTo>
                  <a:lnTo>
                    <a:pt x="31" y="749"/>
                  </a:lnTo>
                  <a:lnTo>
                    <a:pt x="30" y="756"/>
                  </a:lnTo>
                  <a:lnTo>
                    <a:pt x="27" y="761"/>
                  </a:lnTo>
                  <a:lnTo>
                    <a:pt x="26" y="768"/>
                  </a:lnTo>
                  <a:lnTo>
                    <a:pt x="24" y="772"/>
                  </a:lnTo>
                  <a:lnTo>
                    <a:pt x="24" y="775"/>
                  </a:lnTo>
                  <a:lnTo>
                    <a:pt x="23" y="775"/>
                  </a:lnTo>
                  <a:lnTo>
                    <a:pt x="23" y="777"/>
                  </a:lnTo>
                  <a:lnTo>
                    <a:pt x="22" y="779"/>
                  </a:lnTo>
                  <a:lnTo>
                    <a:pt x="22" y="781"/>
                  </a:lnTo>
                  <a:lnTo>
                    <a:pt x="19" y="784"/>
                  </a:lnTo>
                  <a:lnTo>
                    <a:pt x="19" y="788"/>
                  </a:lnTo>
                  <a:lnTo>
                    <a:pt x="18" y="793"/>
                  </a:lnTo>
                  <a:lnTo>
                    <a:pt x="18" y="797"/>
                  </a:lnTo>
                  <a:lnTo>
                    <a:pt x="15" y="801"/>
                  </a:lnTo>
                  <a:lnTo>
                    <a:pt x="15" y="807"/>
                  </a:lnTo>
                  <a:lnTo>
                    <a:pt x="15" y="811"/>
                  </a:lnTo>
                  <a:lnTo>
                    <a:pt x="16" y="816"/>
                  </a:lnTo>
                  <a:lnTo>
                    <a:pt x="16" y="820"/>
                  </a:lnTo>
                  <a:lnTo>
                    <a:pt x="18" y="824"/>
                  </a:lnTo>
                  <a:lnTo>
                    <a:pt x="20" y="828"/>
                  </a:lnTo>
                  <a:lnTo>
                    <a:pt x="24" y="832"/>
                  </a:lnTo>
                  <a:lnTo>
                    <a:pt x="22" y="856"/>
                  </a:lnTo>
                  <a:lnTo>
                    <a:pt x="22" y="85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1110"/>
            <p:cNvSpPr>
              <a:spLocks/>
            </p:cNvSpPr>
            <p:nvPr/>
          </p:nvSpPr>
          <p:spPr bwMode="auto">
            <a:xfrm>
              <a:off x="1839" y="3639"/>
              <a:ext cx="133" cy="117"/>
            </a:xfrm>
            <a:custGeom>
              <a:avLst/>
              <a:gdLst/>
              <a:ahLst/>
              <a:cxnLst>
                <a:cxn ang="0">
                  <a:pos x="401" y="107"/>
                </a:cxn>
                <a:cxn ang="0">
                  <a:pos x="391" y="116"/>
                </a:cxn>
                <a:cxn ang="0">
                  <a:pos x="383" y="123"/>
                </a:cxn>
                <a:cxn ang="0">
                  <a:pos x="373" y="133"/>
                </a:cxn>
                <a:cxn ang="0">
                  <a:pos x="362" y="145"/>
                </a:cxn>
                <a:cxn ang="0">
                  <a:pos x="349" y="159"/>
                </a:cxn>
                <a:cxn ang="0">
                  <a:pos x="334" y="173"/>
                </a:cxn>
                <a:cxn ang="0">
                  <a:pos x="320" y="189"/>
                </a:cxn>
                <a:cxn ang="0">
                  <a:pos x="302" y="205"/>
                </a:cxn>
                <a:cxn ang="0">
                  <a:pos x="286" y="223"/>
                </a:cxn>
                <a:cxn ang="0">
                  <a:pos x="269" y="239"/>
                </a:cxn>
                <a:cxn ang="0">
                  <a:pos x="252" y="255"/>
                </a:cxn>
                <a:cxn ang="0">
                  <a:pos x="236" y="272"/>
                </a:cxn>
                <a:cxn ang="0">
                  <a:pos x="218" y="287"/>
                </a:cxn>
                <a:cxn ang="0">
                  <a:pos x="202" y="301"/>
                </a:cxn>
                <a:cxn ang="0">
                  <a:pos x="188" y="315"/>
                </a:cxn>
                <a:cxn ang="0">
                  <a:pos x="174" y="325"/>
                </a:cxn>
                <a:cxn ang="0">
                  <a:pos x="162" y="336"/>
                </a:cxn>
                <a:cxn ang="0">
                  <a:pos x="150" y="343"/>
                </a:cxn>
                <a:cxn ang="0">
                  <a:pos x="142" y="348"/>
                </a:cxn>
                <a:cxn ang="0">
                  <a:pos x="133" y="351"/>
                </a:cxn>
                <a:cxn ang="0">
                  <a:pos x="120" y="353"/>
                </a:cxn>
                <a:cxn ang="0">
                  <a:pos x="104" y="353"/>
                </a:cxn>
                <a:cxn ang="0">
                  <a:pos x="89" y="352"/>
                </a:cxn>
                <a:cxn ang="0">
                  <a:pos x="74" y="351"/>
                </a:cxn>
                <a:cxn ang="0">
                  <a:pos x="62" y="348"/>
                </a:cxn>
                <a:cxn ang="0">
                  <a:pos x="49" y="345"/>
                </a:cxn>
                <a:cxn ang="0">
                  <a:pos x="37" y="343"/>
                </a:cxn>
                <a:cxn ang="0">
                  <a:pos x="29" y="340"/>
                </a:cxn>
                <a:cxn ang="0">
                  <a:pos x="24" y="339"/>
                </a:cxn>
                <a:cxn ang="0">
                  <a:pos x="0" y="311"/>
                </a:cxn>
                <a:cxn ang="0">
                  <a:pos x="4" y="313"/>
                </a:cxn>
                <a:cxn ang="0">
                  <a:pos x="12" y="317"/>
                </a:cxn>
                <a:cxn ang="0">
                  <a:pos x="21" y="320"/>
                </a:cxn>
                <a:cxn ang="0">
                  <a:pos x="34" y="325"/>
                </a:cxn>
                <a:cxn ang="0">
                  <a:pos x="48" y="331"/>
                </a:cxn>
                <a:cxn ang="0">
                  <a:pos x="61" y="335"/>
                </a:cxn>
                <a:cxn ang="0">
                  <a:pos x="74" y="339"/>
                </a:cxn>
                <a:cxn ang="0">
                  <a:pos x="88" y="341"/>
                </a:cxn>
                <a:cxn ang="0">
                  <a:pos x="101" y="343"/>
                </a:cxn>
                <a:cxn ang="0">
                  <a:pos x="112" y="343"/>
                </a:cxn>
                <a:cxn ang="0">
                  <a:pos x="122" y="337"/>
                </a:cxn>
                <a:cxn ang="0">
                  <a:pos x="132" y="332"/>
                </a:cxn>
                <a:cxn ang="0">
                  <a:pos x="142" y="323"/>
                </a:cxn>
                <a:cxn ang="0">
                  <a:pos x="154" y="313"/>
                </a:cxn>
                <a:cxn ang="0">
                  <a:pos x="169" y="301"/>
                </a:cxn>
                <a:cxn ang="0">
                  <a:pos x="184" y="288"/>
                </a:cxn>
                <a:cxn ang="0">
                  <a:pos x="198" y="273"/>
                </a:cxn>
                <a:cxn ang="0">
                  <a:pos x="214" y="259"/>
                </a:cxn>
                <a:cxn ang="0">
                  <a:pos x="232" y="244"/>
                </a:cxn>
                <a:cxn ang="0">
                  <a:pos x="248" y="229"/>
                </a:cxn>
                <a:cxn ang="0">
                  <a:pos x="264" y="213"/>
                </a:cxn>
                <a:cxn ang="0">
                  <a:pos x="280" y="197"/>
                </a:cxn>
                <a:cxn ang="0">
                  <a:pos x="294" y="183"/>
                </a:cxn>
                <a:cxn ang="0">
                  <a:pos x="309" y="169"/>
                </a:cxn>
                <a:cxn ang="0">
                  <a:pos x="321" y="157"/>
                </a:cxn>
                <a:cxn ang="0">
                  <a:pos x="333" y="145"/>
                </a:cxn>
                <a:cxn ang="0">
                  <a:pos x="342" y="136"/>
                </a:cxn>
                <a:cxn ang="0">
                  <a:pos x="350" y="128"/>
                </a:cxn>
                <a:cxn ang="0">
                  <a:pos x="359" y="120"/>
                </a:cxn>
                <a:cxn ang="0">
                  <a:pos x="108" y="0"/>
                </a:cxn>
              </a:cxnLst>
              <a:rect l="0" t="0" r="r" b="b"/>
              <a:pathLst>
                <a:path w="401" h="353">
                  <a:moveTo>
                    <a:pt x="108" y="0"/>
                  </a:moveTo>
                  <a:lnTo>
                    <a:pt x="401" y="106"/>
                  </a:lnTo>
                  <a:lnTo>
                    <a:pt x="401" y="107"/>
                  </a:lnTo>
                  <a:lnTo>
                    <a:pt x="398" y="108"/>
                  </a:lnTo>
                  <a:lnTo>
                    <a:pt x="395" y="111"/>
                  </a:lnTo>
                  <a:lnTo>
                    <a:pt x="391" y="116"/>
                  </a:lnTo>
                  <a:lnTo>
                    <a:pt x="389" y="117"/>
                  </a:lnTo>
                  <a:lnTo>
                    <a:pt x="386" y="120"/>
                  </a:lnTo>
                  <a:lnTo>
                    <a:pt x="383" y="123"/>
                  </a:lnTo>
                  <a:lnTo>
                    <a:pt x="381" y="127"/>
                  </a:lnTo>
                  <a:lnTo>
                    <a:pt x="377" y="129"/>
                  </a:lnTo>
                  <a:lnTo>
                    <a:pt x="373" y="133"/>
                  </a:lnTo>
                  <a:lnTo>
                    <a:pt x="370" y="137"/>
                  </a:lnTo>
                  <a:lnTo>
                    <a:pt x="366" y="141"/>
                  </a:lnTo>
                  <a:lnTo>
                    <a:pt x="362" y="145"/>
                  </a:lnTo>
                  <a:lnTo>
                    <a:pt x="358" y="151"/>
                  </a:lnTo>
                  <a:lnTo>
                    <a:pt x="353" y="155"/>
                  </a:lnTo>
                  <a:lnTo>
                    <a:pt x="349" y="159"/>
                  </a:lnTo>
                  <a:lnTo>
                    <a:pt x="344" y="163"/>
                  </a:lnTo>
                  <a:lnTo>
                    <a:pt x="340" y="169"/>
                  </a:lnTo>
                  <a:lnTo>
                    <a:pt x="334" y="173"/>
                  </a:lnTo>
                  <a:lnTo>
                    <a:pt x="330" y="179"/>
                  </a:lnTo>
                  <a:lnTo>
                    <a:pt x="325" y="184"/>
                  </a:lnTo>
                  <a:lnTo>
                    <a:pt x="320" y="189"/>
                  </a:lnTo>
                  <a:lnTo>
                    <a:pt x="313" y="195"/>
                  </a:lnTo>
                  <a:lnTo>
                    <a:pt x="308" y="200"/>
                  </a:lnTo>
                  <a:lnTo>
                    <a:pt x="302" y="205"/>
                  </a:lnTo>
                  <a:lnTo>
                    <a:pt x="297" y="211"/>
                  </a:lnTo>
                  <a:lnTo>
                    <a:pt x="292" y="217"/>
                  </a:lnTo>
                  <a:lnTo>
                    <a:pt x="286" y="223"/>
                  </a:lnTo>
                  <a:lnTo>
                    <a:pt x="281" y="228"/>
                  </a:lnTo>
                  <a:lnTo>
                    <a:pt x="274" y="233"/>
                  </a:lnTo>
                  <a:lnTo>
                    <a:pt x="269" y="239"/>
                  </a:lnTo>
                  <a:lnTo>
                    <a:pt x="264" y="244"/>
                  </a:lnTo>
                  <a:lnTo>
                    <a:pt x="257" y="249"/>
                  </a:lnTo>
                  <a:lnTo>
                    <a:pt x="252" y="255"/>
                  </a:lnTo>
                  <a:lnTo>
                    <a:pt x="246" y="260"/>
                  </a:lnTo>
                  <a:lnTo>
                    <a:pt x="241" y="267"/>
                  </a:lnTo>
                  <a:lnTo>
                    <a:pt x="236" y="272"/>
                  </a:lnTo>
                  <a:lnTo>
                    <a:pt x="230" y="277"/>
                  </a:lnTo>
                  <a:lnTo>
                    <a:pt x="224" y="281"/>
                  </a:lnTo>
                  <a:lnTo>
                    <a:pt x="218" y="287"/>
                  </a:lnTo>
                  <a:lnTo>
                    <a:pt x="213" y="292"/>
                  </a:lnTo>
                  <a:lnTo>
                    <a:pt x="208" y="297"/>
                  </a:lnTo>
                  <a:lnTo>
                    <a:pt x="202" y="301"/>
                  </a:lnTo>
                  <a:lnTo>
                    <a:pt x="198" y="307"/>
                  </a:lnTo>
                  <a:lnTo>
                    <a:pt x="193" y="311"/>
                  </a:lnTo>
                  <a:lnTo>
                    <a:pt x="188" y="315"/>
                  </a:lnTo>
                  <a:lnTo>
                    <a:pt x="182" y="319"/>
                  </a:lnTo>
                  <a:lnTo>
                    <a:pt x="178" y="323"/>
                  </a:lnTo>
                  <a:lnTo>
                    <a:pt x="174" y="325"/>
                  </a:lnTo>
                  <a:lnTo>
                    <a:pt x="170" y="329"/>
                  </a:lnTo>
                  <a:lnTo>
                    <a:pt x="165" y="332"/>
                  </a:lnTo>
                  <a:lnTo>
                    <a:pt x="162" y="336"/>
                  </a:lnTo>
                  <a:lnTo>
                    <a:pt x="157" y="337"/>
                  </a:lnTo>
                  <a:lnTo>
                    <a:pt x="154" y="340"/>
                  </a:lnTo>
                  <a:lnTo>
                    <a:pt x="150" y="343"/>
                  </a:lnTo>
                  <a:lnTo>
                    <a:pt x="148" y="345"/>
                  </a:lnTo>
                  <a:lnTo>
                    <a:pt x="145" y="347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38" y="351"/>
                  </a:lnTo>
                  <a:lnTo>
                    <a:pt x="133" y="351"/>
                  </a:lnTo>
                  <a:lnTo>
                    <a:pt x="129" y="352"/>
                  </a:lnTo>
                  <a:lnTo>
                    <a:pt x="124" y="352"/>
                  </a:lnTo>
                  <a:lnTo>
                    <a:pt x="120" y="353"/>
                  </a:lnTo>
                  <a:lnTo>
                    <a:pt x="114" y="353"/>
                  </a:lnTo>
                  <a:lnTo>
                    <a:pt x="109" y="353"/>
                  </a:lnTo>
                  <a:lnTo>
                    <a:pt x="104" y="353"/>
                  </a:lnTo>
                  <a:lnTo>
                    <a:pt x="100" y="353"/>
                  </a:lnTo>
                  <a:lnTo>
                    <a:pt x="94" y="353"/>
                  </a:lnTo>
                  <a:lnTo>
                    <a:pt x="89" y="352"/>
                  </a:lnTo>
                  <a:lnTo>
                    <a:pt x="84" y="352"/>
                  </a:lnTo>
                  <a:lnTo>
                    <a:pt x="80" y="352"/>
                  </a:lnTo>
                  <a:lnTo>
                    <a:pt x="74" y="351"/>
                  </a:lnTo>
                  <a:lnTo>
                    <a:pt x="70" y="351"/>
                  </a:lnTo>
                  <a:lnTo>
                    <a:pt x="66" y="349"/>
                  </a:lnTo>
                  <a:lnTo>
                    <a:pt x="62" y="348"/>
                  </a:lnTo>
                  <a:lnTo>
                    <a:pt x="57" y="347"/>
                  </a:lnTo>
                  <a:lnTo>
                    <a:pt x="53" y="347"/>
                  </a:lnTo>
                  <a:lnTo>
                    <a:pt x="49" y="345"/>
                  </a:lnTo>
                  <a:lnTo>
                    <a:pt x="45" y="345"/>
                  </a:lnTo>
                  <a:lnTo>
                    <a:pt x="41" y="343"/>
                  </a:lnTo>
                  <a:lnTo>
                    <a:pt x="37" y="343"/>
                  </a:lnTo>
                  <a:lnTo>
                    <a:pt x="34" y="341"/>
                  </a:lnTo>
                  <a:lnTo>
                    <a:pt x="32" y="341"/>
                  </a:lnTo>
                  <a:lnTo>
                    <a:pt x="29" y="340"/>
                  </a:lnTo>
                  <a:lnTo>
                    <a:pt x="26" y="340"/>
                  </a:lnTo>
                  <a:lnTo>
                    <a:pt x="25" y="339"/>
                  </a:lnTo>
                  <a:lnTo>
                    <a:pt x="24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6" y="313"/>
                  </a:lnTo>
                  <a:lnTo>
                    <a:pt x="9" y="315"/>
                  </a:lnTo>
                  <a:lnTo>
                    <a:pt x="12" y="317"/>
                  </a:lnTo>
                  <a:lnTo>
                    <a:pt x="16" y="317"/>
                  </a:lnTo>
                  <a:lnTo>
                    <a:pt x="18" y="319"/>
                  </a:lnTo>
                  <a:lnTo>
                    <a:pt x="21" y="320"/>
                  </a:lnTo>
                  <a:lnTo>
                    <a:pt x="26" y="323"/>
                  </a:lnTo>
                  <a:lnTo>
                    <a:pt x="29" y="324"/>
                  </a:lnTo>
                  <a:lnTo>
                    <a:pt x="34" y="325"/>
                  </a:lnTo>
                  <a:lnTo>
                    <a:pt x="38" y="327"/>
                  </a:lnTo>
                  <a:lnTo>
                    <a:pt x="44" y="329"/>
                  </a:lnTo>
                  <a:lnTo>
                    <a:pt x="48" y="331"/>
                  </a:lnTo>
                  <a:lnTo>
                    <a:pt x="52" y="332"/>
                  </a:lnTo>
                  <a:lnTo>
                    <a:pt x="56" y="333"/>
                  </a:lnTo>
                  <a:lnTo>
                    <a:pt x="61" y="335"/>
                  </a:lnTo>
                  <a:lnTo>
                    <a:pt x="66" y="336"/>
                  </a:lnTo>
                  <a:lnTo>
                    <a:pt x="70" y="337"/>
                  </a:lnTo>
                  <a:lnTo>
                    <a:pt x="74" y="339"/>
                  </a:lnTo>
                  <a:lnTo>
                    <a:pt x="80" y="340"/>
                  </a:lnTo>
                  <a:lnTo>
                    <a:pt x="84" y="340"/>
                  </a:lnTo>
                  <a:lnTo>
                    <a:pt x="88" y="341"/>
                  </a:lnTo>
                  <a:lnTo>
                    <a:pt x="92" y="341"/>
                  </a:lnTo>
                  <a:lnTo>
                    <a:pt x="97" y="343"/>
                  </a:lnTo>
                  <a:lnTo>
                    <a:pt x="101" y="343"/>
                  </a:lnTo>
                  <a:lnTo>
                    <a:pt x="105" y="343"/>
                  </a:lnTo>
                  <a:lnTo>
                    <a:pt x="108" y="343"/>
                  </a:lnTo>
                  <a:lnTo>
                    <a:pt x="112" y="343"/>
                  </a:lnTo>
                  <a:lnTo>
                    <a:pt x="114" y="341"/>
                  </a:lnTo>
                  <a:lnTo>
                    <a:pt x="120" y="340"/>
                  </a:lnTo>
                  <a:lnTo>
                    <a:pt x="122" y="337"/>
                  </a:lnTo>
                  <a:lnTo>
                    <a:pt x="125" y="336"/>
                  </a:lnTo>
                  <a:lnTo>
                    <a:pt x="128" y="333"/>
                  </a:lnTo>
                  <a:lnTo>
                    <a:pt x="132" y="332"/>
                  </a:lnTo>
                  <a:lnTo>
                    <a:pt x="134" y="328"/>
                  </a:lnTo>
                  <a:lnTo>
                    <a:pt x="138" y="325"/>
                  </a:lnTo>
                  <a:lnTo>
                    <a:pt x="142" y="323"/>
                  </a:lnTo>
                  <a:lnTo>
                    <a:pt x="146" y="320"/>
                  </a:lnTo>
                  <a:lnTo>
                    <a:pt x="150" y="316"/>
                  </a:lnTo>
                  <a:lnTo>
                    <a:pt x="154" y="313"/>
                  </a:lnTo>
                  <a:lnTo>
                    <a:pt x="160" y="309"/>
                  </a:lnTo>
                  <a:lnTo>
                    <a:pt x="165" y="305"/>
                  </a:lnTo>
                  <a:lnTo>
                    <a:pt x="169" y="301"/>
                  </a:lnTo>
                  <a:lnTo>
                    <a:pt x="173" y="296"/>
                  </a:lnTo>
                  <a:lnTo>
                    <a:pt x="178" y="292"/>
                  </a:lnTo>
                  <a:lnTo>
                    <a:pt x="184" y="288"/>
                  </a:lnTo>
                  <a:lnTo>
                    <a:pt x="189" y="283"/>
                  </a:lnTo>
                  <a:lnTo>
                    <a:pt x="194" y="279"/>
                  </a:lnTo>
                  <a:lnTo>
                    <a:pt x="198" y="273"/>
                  </a:lnTo>
                  <a:lnTo>
                    <a:pt x="205" y="269"/>
                  </a:lnTo>
                  <a:lnTo>
                    <a:pt x="209" y="264"/>
                  </a:lnTo>
                  <a:lnTo>
                    <a:pt x="214" y="259"/>
                  </a:lnTo>
                  <a:lnTo>
                    <a:pt x="220" y="255"/>
                  </a:lnTo>
                  <a:lnTo>
                    <a:pt x="226" y="249"/>
                  </a:lnTo>
                  <a:lnTo>
                    <a:pt x="232" y="244"/>
                  </a:lnTo>
                  <a:lnTo>
                    <a:pt x="237" y="239"/>
                  </a:lnTo>
                  <a:lnTo>
                    <a:pt x="242" y="235"/>
                  </a:lnTo>
                  <a:lnTo>
                    <a:pt x="248" y="229"/>
                  </a:lnTo>
                  <a:lnTo>
                    <a:pt x="253" y="223"/>
                  </a:lnTo>
                  <a:lnTo>
                    <a:pt x="258" y="219"/>
                  </a:lnTo>
                  <a:lnTo>
                    <a:pt x="264" y="213"/>
                  </a:lnTo>
                  <a:lnTo>
                    <a:pt x="269" y="208"/>
                  </a:lnTo>
                  <a:lnTo>
                    <a:pt x="274" y="203"/>
                  </a:lnTo>
                  <a:lnTo>
                    <a:pt x="280" y="197"/>
                  </a:lnTo>
                  <a:lnTo>
                    <a:pt x="285" y="193"/>
                  </a:lnTo>
                  <a:lnTo>
                    <a:pt x="290" y="188"/>
                  </a:lnTo>
                  <a:lnTo>
                    <a:pt x="294" y="183"/>
                  </a:lnTo>
                  <a:lnTo>
                    <a:pt x="300" y="179"/>
                  </a:lnTo>
                  <a:lnTo>
                    <a:pt x="304" y="173"/>
                  </a:lnTo>
                  <a:lnTo>
                    <a:pt x="309" y="169"/>
                  </a:lnTo>
                  <a:lnTo>
                    <a:pt x="313" y="165"/>
                  </a:lnTo>
                  <a:lnTo>
                    <a:pt x="317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29" y="149"/>
                  </a:lnTo>
                  <a:lnTo>
                    <a:pt x="333" y="145"/>
                  </a:lnTo>
                  <a:lnTo>
                    <a:pt x="336" y="143"/>
                  </a:lnTo>
                  <a:lnTo>
                    <a:pt x="340" y="139"/>
                  </a:lnTo>
                  <a:lnTo>
                    <a:pt x="342" y="136"/>
                  </a:lnTo>
                  <a:lnTo>
                    <a:pt x="345" y="133"/>
                  </a:lnTo>
                  <a:lnTo>
                    <a:pt x="348" y="131"/>
                  </a:lnTo>
                  <a:lnTo>
                    <a:pt x="350" y="128"/>
                  </a:lnTo>
                  <a:lnTo>
                    <a:pt x="354" y="124"/>
                  </a:lnTo>
                  <a:lnTo>
                    <a:pt x="357" y="121"/>
                  </a:lnTo>
                  <a:lnTo>
                    <a:pt x="359" y="120"/>
                  </a:lnTo>
                  <a:lnTo>
                    <a:pt x="361" y="120"/>
                  </a:lnTo>
                  <a:lnTo>
                    <a:pt x="113" y="16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1111"/>
            <p:cNvSpPr>
              <a:spLocks/>
            </p:cNvSpPr>
            <p:nvPr/>
          </p:nvSpPr>
          <p:spPr bwMode="auto">
            <a:xfrm>
              <a:off x="1793" y="3649"/>
              <a:ext cx="158" cy="85"/>
            </a:xfrm>
            <a:custGeom>
              <a:avLst/>
              <a:gdLst/>
              <a:ahLst/>
              <a:cxnLst>
                <a:cxn ang="0">
                  <a:pos x="33" y="256"/>
                </a:cxn>
                <a:cxn ang="0">
                  <a:pos x="26" y="252"/>
                </a:cxn>
                <a:cxn ang="0">
                  <a:pos x="16" y="244"/>
                </a:cxn>
                <a:cxn ang="0">
                  <a:pos x="5" y="233"/>
                </a:cxn>
                <a:cxn ang="0">
                  <a:pos x="0" y="221"/>
                </a:cxn>
                <a:cxn ang="0">
                  <a:pos x="0" y="213"/>
                </a:cxn>
                <a:cxn ang="0">
                  <a:pos x="2" y="204"/>
                </a:cxn>
                <a:cxn ang="0">
                  <a:pos x="9" y="193"/>
                </a:cxn>
                <a:cxn ang="0">
                  <a:pos x="17" y="185"/>
                </a:cxn>
                <a:cxn ang="0">
                  <a:pos x="25" y="176"/>
                </a:cxn>
                <a:cxn ang="0">
                  <a:pos x="36" y="165"/>
                </a:cxn>
                <a:cxn ang="0">
                  <a:pos x="49" y="154"/>
                </a:cxn>
                <a:cxn ang="0">
                  <a:pos x="61" y="142"/>
                </a:cxn>
                <a:cxn ang="0">
                  <a:pos x="76" y="130"/>
                </a:cxn>
                <a:cxn ang="0">
                  <a:pos x="92" y="117"/>
                </a:cxn>
                <a:cxn ang="0">
                  <a:pos x="108" y="105"/>
                </a:cxn>
                <a:cxn ang="0">
                  <a:pos x="124" y="92"/>
                </a:cxn>
                <a:cxn ang="0">
                  <a:pos x="140" y="79"/>
                </a:cxn>
                <a:cxn ang="0">
                  <a:pos x="154" y="65"/>
                </a:cxn>
                <a:cxn ang="0">
                  <a:pos x="170" y="55"/>
                </a:cxn>
                <a:cxn ang="0">
                  <a:pos x="184" y="43"/>
                </a:cxn>
                <a:cxn ang="0">
                  <a:pos x="197" y="32"/>
                </a:cxn>
                <a:cxn ang="0">
                  <a:pos x="209" y="23"/>
                </a:cxn>
                <a:cxn ang="0">
                  <a:pos x="220" y="15"/>
                </a:cxn>
                <a:cxn ang="0">
                  <a:pos x="228" y="8"/>
                </a:cxn>
                <a:cxn ang="0">
                  <a:pos x="237" y="1"/>
                </a:cxn>
                <a:cxn ang="0">
                  <a:pos x="474" y="93"/>
                </a:cxn>
                <a:cxn ang="0">
                  <a:pos x="228" y="33"/>
                </a:cxn>
                <a:cxn ang="0">
                  <a:pos x="220" y="39"/>
                </a:cxn>
                <a:cxn ang="0">
                  <a:pos x="208" y="47"/>
                </a:cxn>
                <a:cxn ang="0">
                  <a:pos x="198" y="53"/>
                </a:cxn>
                <a:cxn ang="0">
                  <a:pos x="186" y="61"/>
                </a:cxn>
                <a:cxn ang="0">
                  <a:pos x="176" y="69"/>
                </a:cxn>
                <a:cxn ang="0">
                  <a:pos x="162" y="79"/>
                </a:cxn>
                <a:cxn ang="0">
                  <a:pos x="149" y="88"/>
                </a:cxn>
                <a:cxn ang="0">
                  <a:pos x="136" y="98"/>
                </a:cxn>
                <a:cxn ang="0">
                  <a:pos x="122" y="109"/>
                </a:cxn>
                <a:cxn ang="0">
                  <a:pos x="108" y="120"/>
                </a:cxn>
                <a:cxn ang="0">
                  <a:pos x="96" y="132"/>
                </a:cxn>
                <a:cxn ang="0">
                  <a:pos x="82" y="141"/>
                </a:cxn>
                <a:cxn ang="0">
                  <a:pos x="70" y="153"/>
                </a:cxn>
                <a:cxn ang="0">
                  <a:pos x="60" y="164"/>
                </a:cxn>
                <a:cxn ang="0">
                  <a:pos x="50" y="173"/>
                </a:cxn>
                <a:cxn ang="0">
                  <a:pos x="42" y="182"/>
                </a:cxn>
                <a:cxn ang="0">
                  <a:pos x="36" y="192"/>
                </a:cxn>
                <a:cxn ang="0">
                  <a:pos x="32" y="202"/>
                </a:cxn>
                <a:cxn ang="0">
                  <a:pos x="30" y="210"/>
                </a:cxn>
                <a:cxn ang="0">
                  <a:pos x="33" y="221"/>
                </a:cxn>
                <a:cxn ang="0">
                  <a:pos x="40" y="229"/>
                </a:cxn>
                <a:cxn ang="0">
                  <a:pos x="54" y="248"/>
                </a:cxn>
              </a:cxnLst>
              <a:rect l="0" t="0" r="r" b="b"/>
              <a:pathLst>
                <a:path w="474" h="256">
                  <a:moveTo>
                    <a:pt x="54" y="248"/>
                  </a:moveTo>
                  <a:lnTo>
                    <a:pt x="34" y="256"/>
                  </a:lnTo>
                  <a:lnTo>
                    <a:pt x="33" y="256"/>
                  </a:lnTo>
                  <a:lnTo>
                    <a:pt x="32" y="254"/>
                  </a:lnTo>
                  <a:lnTo>
                    <a:pt x="29" y="253"/>
                  </a:lnTo>
                  <a:lnTo>
                    <a:pt x="26" y="252"/>
                  </a:lnTo>
                  <a:lnTo>
                    <a:pt x="22" y="249"/>
                  </a:lnTo>
                  <a:lnTo>
                    <a:pt x="18" y="246"/>
                  </a:lnTo>
                  <a:lnTo>
                    <a:pt x="16" y="244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5" y="233"/>
                  </a:lnTo>
                  <a:lnTo>
                    <a:pt x="2" y="228"/>
                  </a:lnTo>
                  <a:lnTo>
                    <a:pt x="1" y="224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1" y="206"/>
                  </a:lnTo>
                  <a:lnTo>
                    <a:pt x="2" y="204"/>
                  </a:lnTo>
                  <a:lnTo>
                    <a:pt x="5" y="201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90"/>
                  </a:lnTo>
                  <a:lnTo>
                    <a:pt x="14" y="188"/>
                  </a:lnTo>
                  <a:lnTo>
                    <a:pt x="17" y="185"/>
                  </a:lnTo>
                  <a:lnTo>
                    <a:pt x="20" y="182"/>
                  </a:lnTo>
                  <a:lnTo>
                    <a:pt x="22" y="180"/>
                  </a:lnTo>
                  <a:lnTo>
                    <a:pt x="25" y="176"/>
                  </a:lnTo>
                  <a:lnTo>
                    <a:pt x="29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9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6" y="138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2" y="117"/>
                  </a:lnTo>
                  <a:lnTo>
                    <a:pt x="97" y="113"/>
                  </a:lnTo>
                  <a:lnTo>
                    <a:pt x="101" y="109"/>
                  </a:lnTo>
                  <a:lnTo>
                    <a:pt x="108" y="105"/>
                  </a:lnTo>
                  <a:lnTo>
                    <a:pt x="112" y="100"/>
                  </a:lnTo>
                  <a:lnTo>
                    <a:pt x="118" y="96"/>
                  </a:lnTo>
                  <a:lnTo>
                    <a:pt x="124" y="92"/>
                  </a:lnTo>
                  <a:lnTo>
                    <a:pt x="129" y="88"/>
                  </a:lnTo>
                  <a:lnTo>
                    <a:pt x="134" y="84"/>
                  </a:lnTo>
                  <a:lnTo>
                    <a:pt x="140" y="79"/>
                  </a:lnTo>
                  <a:lnTo>
                    <a:pt x="144" y="75"/>
                  </a:lnTo>
                  <a:lnTo>
                    <a:pt x="149" y="71"/>
                  </a:lnTo>
                  <a:lnTo>
                    <a:pt x="154" y="65"/>
                  </a:lnTo>
                  <a:lnTo>
                    <a:pt x="160" y="61"/>
                  </a:lnTo>
                  <a:lnTo>
                    <a:pt x="164" y="57"/>
                  </a:lnTo>
                  <a:lnTo>
                    <a:pt x="170" y="55"/>
                  </a:lnTo>
                  <a:lnTo>
                    <a:pt x="174" y="51"/>
                  </a:lnTo>
                  <a:lnTo>
                    <a:pt x="180" y="47"/>
                  </a:lnTo>
                  <a:lnTo>
                    <a:pt x="184" y="43"/>
                  </a:lnTo>
                  <a:lnTo>
                    <a:pt x="189" y="39"/>
                  </a:lnTo>
                  <a:lnTo>
                    <a:pt x="193" y="36"/>
                  </a:lnTo>
                  <a:lnTo>
                    <a:pt x="197" y="32"/>
                  </a:lnTo>
                  <a:lnTo>
                    <a:pt x="201" y="29"/>
                  </a:lnTo>
                  <a:lnTo>
                    <a:pt x="205" y="27"/>
                  </a:lnTo>
                  <a:lnTo>
                    <a:pt x="209" y="23"/>
                  </a:lnTo>
                  <a:lnTo>
                    <a:pt x="213" y="20"/>
                  </a:lnTo>
                  <a:lnTo>
                    <a:pt x="216" y="17"/>
                  </a:lnTo>
                  <a:lnTo>
                    <a:pt x="220" y="15"/>
                  </a:lnTo>
                  <a:lnTo>
                    <a:pt x="222" y="12"/>
                  </a:lnTo>
                  <a:lnTo>
                    <a:pt x="225" y="11"/>
                  </a:lnTo>
                  <a:lnTo>
                    <a:pt x="228" y="8"/>
                  </a:lnTo>
                  <a:lnTo>
                    <a:pt x="230" y="7"/>
                  </a:lnTo>
                  <a:lnTo>
                    <a:pt x="234" y="3"/>
                  </a:lnTo>
                  <a:lnTo>
                    <a:pt x="237" y="1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474" y="93"/>
                  </a:lnTo>
                  <a:lnTo>
                    <a:pt x="464" y="108"/>
                  </a:lnTo>
                  <a:lnTo>
                    <a:pt x="229" y="33"/>
                  </a:lnTo>
                  <a:lnTo>
                    <a:pt x="228" y="33"/>
                  </a:lnTo>
                  <a:lnTo>
                    <a:pt x="226" y="35"/>
                  </a:lnTo>
                  <a:lnTo>
                    <a:pt x="224" y="36"/>
                  </a:lnTo>
                  <a:lnTo>
                    <a:pt x="220" y="39"/>
                  </a:lnTo>
                  <a:lnTo>
                    <a:pt x="216" y="41"/>
                  </a:lnTo>
                  <a:lnTo>
                    <a:pt x="210" y="45"/>
                  </a:lnTo>
                  <a:lnTo>
                    <a:pt x="208" y="47"/>
                  </a:lnTo>
                  <a:lnTo>
                    <a:pt x="205" y="49"/>
                  </a:lnTo>
                  <a:lnTo>
                    <a:pt x="202" y="51"/>
                  </a:lnTo>
                  <a:lnTo>
                    <a:pt x="198" y="53"/>
                  </a:lnTo>
                  <a:lnTo>
                    <a:pt x="194" y="56"/>
                  </a:lnTo>
                  <a:lnTo>
                    <a:pt x="190" y="59"/>
                  </a:lnTo>
                  <a:lnTo>
                    <a:pt x="186" y="61"/>
                  </a:lnTo>
                  <a:lnTo>
                    <a:pt x="184" y="64"/>
                  </a:lnTo>
                  <a:lnTo>
                    <a:pt x="180" y="67"/>
                  </a:lnTo>
                  <a:lnTo>
                    <a:pt x="176" y="69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2" y="79"/>
                  </a:lnTo>
                  <a:lnTo>
                    <a:pt x="158" y="81"/>
                  </a:lnTo>
                  <a:lnTo>
                    <a:pt x="153" y="85"/>
                  </a:lnTo>
                  <a:lnTo>
                    <a:pt x="149" y="88"/>
                  </a:lnTo>
                  <a:lnTo>
                    <a:pt x="145" y="92"/>
                  </a:lnTo>
                  <a:lnTo>
                    <a:pt x="140" y="94"/>
                  </a:lnTo>
                  <a:lnTo>
                    <a:pt x="136" y="98"/>
                  </a:lnTo>
                  <a:lnTo>
                    <a:pt x="132" y="102"/>
                  </a:lnTo>
                  <a:lnTo>
                    <a:pt x="126" y="105"/>
                  </a:lnTo>
                  <a:lnTo>
                    <a:pt x="122" y="109"/>
                  </a:lnTo>
                  <a:lnTo>
                    <a:pt x="117" y="113"/>
                  </a:lnTo>
                  <a:lnTo>
                    <a:pt x="113" y="117"/>
                  </a:lnTo>
                  <a:lnTo>
                    <a:pt x="108" y="120"/>
                  </a:lnTo>
                  <a:lnTo>
                    <a:pt x="104" y="124"/>
                  </a:lnTo>
                  <a:lnTo>
                    <a:pt x="100" y="128"/>
                  </a:lnTo>
                  <a:lnTo>
                    <a:pt x="96" y="132"/>
                  </a:lnTo>
                  <a:lnTo>
                    <a:pt x="90" y="134"/>
                  </a:lnTo>
                  <a:lnTo>
                    <a:pt x="86" y="138"/>
                  </a:lnTo>
                  <a:lnTo>
                    <a:pt x="82" y="141"/>
                  </a:lnTo>
                  <a:lnTo>
                    <a:pt x="78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66" y="157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3" y="170"/>
                  </a:lnTo>
                  <a:lnTo>
                    <a:pt x="50" y="173"/>
                  </a:lnTo>
                  <a:lnTo>
                    <a:pt x="48" y="177"/>
                  </a:lnTo>
                  <a:lnTo>
                    <a:pt x="45" y="180"/>
                  </a:lnTo>
                  <a:lnTo>
                    <a:pt x="42" y="182"/>
                  </a:lnTo>
                  <a:lnTo>
                    <a:pt x="41" y="186"/>
                  </a:lnTo>
                  <a:lnTo>
                    <a:pt x="38" y="189"/>
                  </a:lnTo>
                  <a:lnTo>
                    <a:pt x="36" y="192"/>
                  </a:lnTo>
                  <a:lnTo>
                    <a:pt x="34" y="194"/>
                  </a:lnTo>
                  <a:lnTo>
                    <a:pt x="33" y="198"/>
                  </a:lnTo>
                  <a:lnTo>
                    <a:pt x="32" y="202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0" y="210"/>
                  </a:lnTo>
                  <a:lnTo>
                    <a:pt x="30" y="213"/>
                  </a:lnTo>
                  <a:lnTo>
                    <a:pt x="32" y="217"/>
                  </a:lnTo>
                  <a:lnTo>
                    <a:pt x="33" y="221"/>
                  </a:lnTo>
                  <a:lnTo>
                    <a:pt x="36" y="225"/>
                  </a:lnTo>
                  <a:lnTo>
                    <a:pt x="37" y="228"/>
                  </a:lnTo>
                  <a:lnTo>
                    <a:pt x="40" y="229"/>
                  </a:lnTo>
                  <a:lnTo>
                    <a:pt x="42" y="232"/>
                  </a:lnTo>
                  <a:lnTo>
                    <a:pt x="46" y="234"/>
                  </a:lnTo>
                  <a:lnTo>
                    <a:pt x="54" y="248"/>
                  </a:lnTo>
                  <a:lnTo>
                    <a:pt x="54" y="24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1112"/>
            <p:cNvSpPr>
              <a:spLocks/>
            </p:cNvSpPr>
            <p:nvPr/>
          </p:nvSpPr>
          <p:spPr bwMode="auto">
            <a:xfrm>
              <a:off x="1776" y="3638"/>
              <a:ext cx="94" cy="81"/>
            </a:xfrm>
            <a:custGeom>
              <a:avLst/>
              <a:gdLst/>
              <a:ahLst/>
              <a:cxnLst>
                <a:cxn ang="0">
                  <a:pos x="3" y="239"/>
                </a:cxn>
                <a:cxn ang="0">
                  <a:pos x="12" y="230"/>
                </a:cxn>
                <a:cxn ang="0">
                  <a:pos x="22" y="221"/>
                </a:cxn>
                <a:cxn ang="0">
                  <a:pos x="32" y="210"/>
                </a:cxn>
                <a:cxn ang="0">
                  <a:pos x="45" y="197"/>
                </a:cxn>
                <a:cxn ang="0">
                  <a:pos x="59" y="185"/>
                </a:cxn>
                <a:cxn ang="0">
                  <a:pos x="67" y="177"/>
                </a:cxn>
                <a:cxn ang="0">
                  <a:pos x="76" y="169"/>
                </a:cxn>
                <a:cxn ang="0">
                  <a:pos x="85" y="161"/>
                </a:cxn>
                <a:cxn ang="0">
                  <a:pos x="95" y="151"/>
                </a:cxn>
                <a:cxn ang="0">
                  <a:pos x="105" y="143"/>
                </a:cxn>
                <a:cxn ang="0">
                  <a:pos x="115" y="134"/>
                </a:cxn>
                <a:cxn ang="0">
                  <a:pos x="127" y="125"/>
                </a:cxn>
                <a:cxn ang="0">
                  <a:pos x="137" y="114"/>
                </a:cxn>
                <a:cxn ang="0">
                  <a:pos x="151" y="104"/>
                </a:cxn>
                <a:cxn ang="0">
                  <a:pos x="163" y="92"/>
                </a:cxn>
                <a:cxn ang="0">
                  <a:pos x="176" y="81"/>
                </a:cxn>
                <a:cxn ang="0">
                  <a:pos x="189" y="70"/>
                </a:cxn>
                <a:cxn ang="0">
                  <a:pos x="204" y="58"/>
                </a:cxn>
                <a:cxn ang="0">
                  <a:pos x="217" y="48"/>
                </a:cxn>
                <a:cxn ang="0">
                  <a:pos x="232" y="36"/>
                </a:cxn>
                <a:cxn ang="0">
                  <a:pos x="247" y="25"/>
                </a:cxn>
                <a:cxn ang="0">
                  <a:pos x="261" y="14"/>
                </a:cxn>
                <a:cxn ang="0">
                  <a:pos x="275" y="2"/>
                </a:cxn>
                <a:cxn ang="0">
                  <a:pos x="279" y="24"/>
                </a:cxn>
                <a:cxn ang="0">
                  <a:pos x="272" y="29"/>
                </a:cxn>
                <a:cxn ang="0">
                  <a:pos x="260" y="37"/>
                </a:cxn>
                <a:cxn ang="0">
                  <a:pos x="251" y="45"/>
                </a:cxn>
                <a:cxn ang="0">
                  <a:pos x="240" y="53"/>
                </a:cxn>
                <a:cxn ang="0">
                  <a:pos x="228" y="61"/>
                </a:cxn>
                <a:cxn ang="0">
                  <a:pos x="215" y="72"/>
                </a:cxn>
                <a:cxn ang="0">
                  <a:pos x="201" y="84"/>
                </a:cxn>
                <a:cxn ang="0">
                  <a:pos x="187" y="94"/>
                </a:cxn>
                <a:cxn ang="0">
                  <a:pos x="171" y="106"/>
                </a:cxn>
                <a:cxn ang="0">
                  <a:pos x="155" y="119"/>
                </a:cxn>
                <a:cxn ang="0">
                  <a:pos x="139" y="133"/>
                </a:cxn>
                <a:cxn ang="0">
                  <a:pos x="123" y="146"/>
                </a:cxn>
                <a:cxn ang="0">
                  <a:pos x="105" y="159"/>
                </a:cxn>
                <a:cxn ang="0">
                  <a:pos x="89" y="174"/>
                </a:cxn>
                <a:cxn ang="0">
                  <a:pos x="73" y="187"/>
                </a:cxn>
                <a:cxn ang="0">
                  <a:pos x="57" y="202"/>
                </a:cxn>
                <a:cxn ang="0">
                  <a:pos x="43" y="215"/>
                </a:cxn>
                <a:cxn ang="0">
                  <a:pos x="28" y="229"/>
                </a:cxn>
                <a:cxn ang="0">
                  <a:pos x="16" y="243"/>
                </a:cxn>
              </a:cxnLst>
              <a:rect l="0" t="0" r="r" b="b"/>
              <a:pathLst>
                <a:path w="280" h="243">
                  <a:moveTo>
                    <a:pt x="0" y="243"/>
                  </a:moveTo>
                  <a:lnTo>
                    <a:pt x="0" y="242"/>
                  </a:lnTo>
                  <a:lnTo>
                    <a:pt x="3" y="239"/>
                  </a:lnTo>
                  <a:lnTo>
                    <a:pt x="6" y="237"/>
                  </a:lnTo>
                  <a:lnTo>
                    <a:pt x="10" y="233"/>
                  </a:lnTo>
                  <a:lnTo>
                    <a:pt x="12" y="230"/>
                  </a:lnTo>
                  <a:lnTo>
                    <a:pt x="15" y="227"/>
                  </a:lnTo>
                  <a:lnTo>
                    <a:pt x="18" y="223"/>
                  </a:lnTo>
                  <a:lnTo>
                    <a:pt x="22" y="221"/>
                  </a:lnTo>
                  <a:lnTo>
                    <a:pt x="24" y="217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8" y="206"/>
                  </a:lnTo>
                  <a:lnTo>
                    <a:pt x="42" y="201"/>
                  </a:lnTo>
                  <a:lnTo>
                    <a:pt x="45" y="197"/>
                  </a:lnTo>
                  <a:lnTo>
                    <a:pt x="51" y="191"/>
                  </a:lnTo>
                  <a:lnTo>
                    <a:pt x="56" y="187"/>
                  </a:lnTo>
                  <a:lnTo>
                    <a:pt x="59" y="185"/>
                  </a:lnTo>
                  <a:lnTo>
                    <a:pt x="61" y="182"/>
                  </a:lnTo>
                  <a:lnTo>
                    <a:pt x="64" y="179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3" y="171"/>
                  </a:lnTo>
                  <a:lnTo>
                    <a:pt x="76" y="169"/>
                  </a:lnTo>
                  <a:lnTo>
                    <a:pt x="79" y="166"/>
                  </a:lnTo>
                  <a:lnTo>
                    <a:pt x="83" y="163"/>
                  </a:lnTo>
                  <a:lnTo>
                    <a:pt x="85" y="161"/>
                  </a:lnTo>
                  <a:lnTo>
                    <a:pt x="88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49"/>
                  </a:lnTo>
                  <a:lnTo>
                    <a:pt x="101" y="146"/>
                  </a:lnTo>
                  <a:lnTo>
                    <a:pt x="105" y="143"/>
                  </a:lnTo>
                  <a:lnTo>
                    <a:pt x="108" y="139"/>
                  </a:lnTo>
                  <a:lnTo>
                    <a:pt x="112" y="137"/>
                  </a:lnTo>
                  <a:lnTo>
                    <a:pt x="115" y="134"/>
                  </a:lnTo>
                  <a:lnTo>
                    <a:pt x="119" y="131"/>
                  </a:lnTo>
                  <a:lnTo>
                    <a:pt x="123" y="127"/>
                  </a:lnTo>
                  <a:lnTo>
                    <a:pt x="127" y="125"/>
                  </a:lnTo>
                  <a:lnTo>
                    <a:pt x="129" y="122"/>
                  </a:lnTo>
                  <a:lnTo>
                    <a:pt x="133" y="118"/>
                  </a:lnTo>
                  <a:lnTo>
                    <a:pt x="137" y="114"/>
                  </a:lnTo>
                  <a:lnTo>
                    <a:pt x="141" y="112"/>
                  </a:lnTo>
                  <a:lnTo>
                    <a:pt x="145" y="108"/>
                  </a:lnTo>
                  <a:lnTo>
                    <a:pt x="151" y="104"/>
                  </a:lnTo>
                  <a:lnTo>
                    <a:pt x="155" y="100"/>
                  </a:lnTo>
                  <a:lnTo>
                    <a:pt x="159" y="96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2" y="85"/>
                  </a:lnTo>
                  <a:lnTo>
                    <a:pt x="176" y="81"/>
                  </a:lnTo>
                  <a:lnTo>
                    <a:pt x="181" y="77"/>
                  </a:lnTo>
                  <a:lnTo>
                    <a:pt x="185" y="73"/>
                  </a:lnTo>
                  <a:lnTo>
                    <a:pt x="189" y="70"/>
                  </a:lnTo>
                  <a:lnTo>
                    <a:pt x="195" y="66"/>
                  </a:lnTo>
                  <a:lnTo>
                    <a:pt x="199" y="62"/>
                  </a:lnTo>
                  <a:lnTo>
                    <a:pt x="204" y="58"/>
                  </a:lnTo>
                  <a:lnTo>
                    <a:pt x="208" y="54"/>
                  </a:lnTo>
                  <a:lnTo>
                    <a:pt x="213" y="52"/>
                  </a:lnTo>
                  <a:lnTo>
                    <a:pt x="217" y="48"/>
                  </a:lnTo>
                  <a:lnTo>
                    <a:pt x="223" y="44"/>
                  </a:lnTo>
                  <a:lnTo>
                    <a:pt x="227" y="40"/>
                  </a:lnTo>
                  <a:lnTo>
                    <a:pt x="232" y="36"/>
                  </a:lnTo>
                  <a:lnTo>
                    <a:pt x="237" y="32"/>
                  </a:lnTo>
                  <a:lnTo>
                    <a:pt x="241" y="29"/>
                  </a:lnTo>
                  <a:lnTo>
                    <a:pt x="247" y="25"/>
                  </a:lnTo>
                  <a:lnTo>
                    <a:pt x="251" y="21"/>
                  </a:lnTo>
                  <a:lnTo>
                    <a:pt x="256" y="17"/>
                  </a:lnTo>
                  <a:lnTo>
                    <a:pt x="261" y="14"/>
                  </a:lnTo>
                  <a:lnTo>
                    <a:pt x="265" y="10"/>
                  </a:lnTo>
                  <a:lnTo>
                    <a:pt x="271" y="6"/>
                  </a:lnTo>
                  <a:lnTo>
                    <a:pt x="275" y="2"/>
                  </a:lnTo>
                  <a:lnTo>
                    <a:pt x="280" y="0"/>
                  </a:lnTo>
                  <a:lnTo>
                    <a:pt x="280" y="24"/>
                  </a:lnTo>
                  <a:lnTo>
                    <a:pt x="279" y="24"/>
                  </a:lnTo>
                  <a:lnTo>
                    <a:pt x="277" y="25"/>
                  </a:lnTo>
                  <a:lnTo>
                    <a:pt x="275" y="26"/>
                  </a:lnTo>
                  <a:lnTo>
                    <a:pt x="272" y="29"/>
                  </a:lnTo>
                  <a:lnTo>
                    <a:pt x="268" y="32"/>
                  </a:lnTo>
                  <a:lnTo>
                    <a:pt x="263" y="36"/>
                  </a:lnTo>
                  <a:lnTo>
                    <a:pt x="260" y="37"/>
                  </a:lnTo>
                  <a:lnTo>
                    <a:pt x="257" y="40"/>
                  </a:lnTo>
                  <a:lnTo>
                    <a:pt x="255" y="42"/>
                  </a:lnTo>
                  <a:lnTo>
                    <a:pt x="251" y="45"/>
                  </a:lnTo>
                  <a:lnTo>
                    <a:pt x="247" y="48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6" y="56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4" y="65"/>
                  </a:lnTo>
                  <a:lnTo>
                    <a:pt x="220" y="69"/>
                  </a:lnTo>
                  <a:lnTo>
                    <a:pt x="215" y="72"/>
                  </a:lnTo>
                  <a:lnTo>
                    <a:pt x="211" y="76"/>
                  </a:lnTo>
                  <a:lnTo>
                    <a:pt x="205" y="78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1" y="90"/>
                  </a:lnTo>
                  <a:lnTo>
                    <a:pt x="187" y="94"/>
                  </a:lnTo>
                  <a:lnTo>
                    <a:pt x="181" y="98"/>
                  </a:lnTo>
                  <a:lnTo>
                    <a:pt x="176" y="102"/>
                  </a:lnTo>
                  <a:lnTo>
                    <a:pt x="171" y="106"/>
                  </a:lnTo>
                  <a:lnTo>
                    <a:pt x="165" y="110"/>
                  </a:lnTo>
                  <a:lnTo>
                    <a:pt x="160" y="114"/>
                  </a:lnTo>
                  <a:lnTo>
                    <a:pt x="155" y="119"/>
                  </a:lnTo>
                  <a:lnTo>
                    <a:pt x="149" y="123"/>
                  </a:lnTo>
                  <a:lnTo>
                    <a:pt x="144" y="127"/>
                  </a:lnTo>
                  <a:lnTo>
                    <a:pt x="139" y="133"/>
                  </a:lnTo>
                  <a:lnTo>
                    <a:pt x="133" y="137"/>
                  </a:lnTo>
                  <a:lnTo>
                    <a:pt x="128" y="141"/>
                  </a:lnTo>
                  <a:lnTo>
                    <a:pt x="123" y="146"/>
                  </a:lnTo>
                  <a:lnTo>
                    <a:pt x="116" y="150"/>
                  </a:lnTo>
                  <a:lnTo>
                    <a:pt x="111" y="154"/>
                  </a:lnTo>
                  <a:lnTo>
                    <a:pt x="105" y="159"/>
                  </a:lnTo>
                  <a:lnTo>
                    <a:pt x="100" y="165"/>
                  </a:lnTo>
                  <a:lnTo>
                    <a:pt x="95" y="169"/>
                  </a:lnTo>
                  <a:lnTo>
                    <a:pt x="89" y="174"/>
                  </a:lnTo>
                  <a:lnTo>
                    <a:pt x="84" y="178"/>
                  </a:lnTo>
                  <a:lnTo>
                    <a:pt x="79" y="183"/>
                  </a:lnTo>
                  <a:lnTo>
                    <a:pt x="73" y="187"/>
                  </a:lnTo>
                  <a:lnTo>
                    <a:pt x="68" y="193"/>
                  </a:lnTo>
                  <a:lnTo>
                    <a:pt x="63" y="197"/>
                  </a:lnTo>
                  <a:lnTo>
                    <a:pt x="57" y="202"/>
                  </a:lnTo>
                  <a:lnTo>
                    <a:pt x="53" y="206"/>
                  </a:lnTo>
                  <a:lnTo>
                    <a:pt x="47" y="211"/>
                  </a:lnTo>
                  <a:lnTo>
                    <a:pt x="43" y="215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8" y="229"/>
                  </a:lnTo>
                  <a:lnTo>
                    <a:pt x="24" y="234"/>
                  </a:lnTo>
                  <a:lnTo>
                    <a:pt x="20" y="238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1113"/>
            <p:cNvSpPr>
              <a:spLocks/>
            </p:cNvSpPr>
            <p:nvPr/>
          </p:nvSpPr>
          <p:spPr bwMode="auto">
            <a:xfrm>
              <a:off x="1836" y="3681"/>
              <a:ext cx="68" cy="45"/>
            </a:xfrm>
            <a:custGeom>
              <a:avLst/>
              <a:gdLst/>
              <a:ahLst/>
              <a:cxnLst>
                <a:cxn ang="0">
                  <a:pos x="79" y="132"/>
                </a:cxn>
                <a:cxn ang="0">
                  <a:pos x="69" y="131"/>
                </a:cxn>
                <a:cxn ang="0">
                  <a:pos x="56" y="127"/>
                </a:cxn>
                <a:cxn ang="0">
                  <a:pos x="40" y="123"/>
                </a:cxn>
                <a:cxn ang="0">
                  <a:pos x="27" y="116"/>
                </a:cxn>
                <a:cxn ang="0">
                  <a:pos x="13" y="108"/>
                </a:cxn>
                <a:cxn ang="0">
                  <a:pos x="4" y="97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4" y="64"/>
                </a:cxn>
                <a:cxn ang="0">
                  <a:pos x="9" y="55"/>
                </a:cxn>
                <a:cxn ang="0">
                  <a:pos x="16" y="44"/>
                </a:cxn>
                <a:cxn ang="0">
                  <a:pos x="25" y="35"/>
                </a:cxn>
                <a:cxn ang="0">
                  <a:pos x="36" y="25"/>
                </a:cxn>
                <a:cxn ang="0">
                  <a:pos x="47" y="19"/>
                </a:cxn>
                <a:cxn ang="0">
                  <a:pos x="57" y="12"/>
                </a:cxn>
                <a:cxn ang="0">
                  <a:pos x="69" y="7"/>
                </a:cxn>
                <a:cxn ang="0">
                  <a:pos x="80" y="4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137" y="1"/>
                </a:cxn>
                <a:cxn ang="0">
                  <a:pos x="147" y="3"/>
                </a:cxn>
                <a:cxn ang="0">
                  <a:pos x="157" y="5"/>
                </a:cxn>
                <a:cxn ang="0">
                  <a:pos x="165" y="7"/>
                </a:cxn>
                <a:cxn ang="0">
                  <a:pos x="175" y="9"/>
                </a:cxn>
                <a:cxn ang="0">
                  <a:pos x="188" y="13"/>
                </a:cxn>
                <a:cxn ang="0">
                  <a:pos x="199" y="17"/>
                </a:cxn>
                <a:cxn ang="0">
                  <a:pos x="183" y="39"/>
                </a:cxn>
                <a:cxn ang="0">
                  <a:pos x="176" y="36"/>
                </a:cxn>
                <a:cxn ang="0">
                  <a:pos x="169" y="35"/>
                </a:cxn>
                <a:cxn ang="0">
                  <a:pos x="159" y="32"/>
                </a:cxn>
                <a:cxn ang="0">
                  <a:pos x="147" y="31"/>
                </a:cxn>
                <a:cxn ang="0">
                  <a:pos x="133" y="29"/>
                </a:cxn>
                <a:cxn ang="0">
                  <a:pos x="120" y="32"/>
                </a:cxn>
                <a:cxn ang="0">
                  <a:pos x="107" y="35"/>
                </a:cxn>
                <a:cxn ang="0">
                  <a:pos x="93" y="41"/>
                </a:cxn>
                <a:cxn ang="0">
                  <a:pos x="81" y="51"/>
                </a:cxn>
                <a:cxn ang="0">
                  <a:pos x="76" y="59"/>
                </a:cxn>
                <a:cxn ang="0">
                  <a:pos x="71" y="69"/>
                </a:cxn>
                <a:cxn ang="0">
                  <a:pos x="68" y="83"/>
                </a:cxn>
                <a:cxn ang="0">
                  <a:pos x="71" y="92"/>
                </a:cxn>
                <a:cxn ang="0">
                  <a:pos x="76" y="99"/>
                </a:cxn>
                <a:cxn ang="0">
                  <a:pos x="85" y="104"/>
                </a:cxn>
                <a:cxn ang="0">
                  <a:pos x="97" y="108"/>
                </a:cxn>
                <a:cxn ang="0">
                  <a:pos x="109" y="108"/>
                </a:cxn>
                <a:cxn ang="0">
                  <a:pos x="120" y="109"/>
                </a:cxn>
                <a:cxn ang="0">
                  <a:pos x="131" y="109"/>
                </a:cxn>
                <a:cxn ang="0">
                  <a:pos x="139" y="109"/>
                </a:cxn>
                <a:cxn ang="0">
                  <a:pos x="113" y="133"/>
                </a:cxn>
              </a:cxnLst>
              <a:rect l="0" t="0" r="r" b="b"/>
              <a:pathLst>
                <a:path w="204" h="133">
                  <a:moveTo>
                    <a:pt x="85" y="133"/>
                  </a:moveTo>
                  <a:lnTo>
                    <a:pt x="83" y="132"/>
                  </a:lnTo>
                  <a:lnTo>
                    <a:pt x="79" y="132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69" y="131"/>
                  </a:lnTo>
                  <a:lnTo>
                    <a:pt x="65" y="129"/>
                  </a:lnTo>
                  <a:lnTo>
                    <a:pt x="60" y="128"/>
                  </a:lnTo>
                  <a:lnTo>
                    <a:pt x="56" y="127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40" y="123"/>
                  </a:lnTo>
                  <a:lnTo>
                    <a:pt x="36" y="120"/>
                  </a:lnTo>
                  <a:lnTo>
                    <a:pt x="31" y="119"/>
                  </a:lnTo>
                  <a:lnTo>
                    <a:pt x="27" y="116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9" y="105"/>
                  </a:lnTo>
                  <a:lnTo>
                    <a:pt x="7" y="101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2"/>
                  </a:lnTo>
                  <a:lnTo>
                    <a:pt x="13" y="48"/>
                  </a:lnTo>
                  <a:lnTo>
                    <a:pt x="16" y="44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57" y="12"/>
                  </a:lnTo>
                  <a:lnTo>
                    <a:pt x="61" y="11"/>
                  </a:lnTo>
                  <a:lnTo>
                    <a:pt x="65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7" y="5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3" y="4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2" y="8"/>
                  </a:lnTo>
                  <a:lnTo>
                    <a:pt x="175" y="9"/>
                  </a:lnTo>
                  <a:lnTo>
                    <a:pt x="180" y="11"/>
                  </a:lnTo>
                  <a:lnTo>
                    <a:pt x="184" y="12"/>
                  </a:lnTo>
                  <a:lnTo>
                    <a:pt x="188" y="13"/>
                  </a:lnTo>
                  <a:lnTo>
                    <a:pt x="192" y="15"/>
                  </a:lnTo>
                  <a:lnTo>
                    <a:pt x="196" y="16"/>
                  </a:lnTo>
                  <a:lnTo>
                    <a:pt x="199" y="17"/>
                  </a:lnTo>
                  <a:lnTo>
                    <a:pt x="203" y="19"/>
                  </a:lnTo>
                  <a:lnTo>
                    <a:pt x="204" y="20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79" y="37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5" y="33"/>
                  </a:lnTo>
                  <a:lnTo>
                    <a:pt x="161" y="33"/>
                  </a:lnTo>
                  <a:lnTo>
                    <a:pt x="159" y="32"/>
                  </a:lnTo>
                  <a:lnTo>
                    <a:pt x="155" y="32"/>
                  </a:lnTo>
                  <a:lnTo>
                    <a:pt x="151" y="31"/>
                  </a:lnTo>
                  <a:lnTo>
                    <a:pt x="147" y="31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33" y="29"/>
                  </a:lnTo>
                  <a:lnTo>
                    <a:pt x="129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11" y="33"/>
                  </a:lnTo>
                  <a:lnTo>
                    <a:pt x="107" y="35"/>
                  </a:lnTo>
                  <a:lnTo>
                    <a:pt x="103" y="37"/>
                  </a:lnTo>
                  <a:lnTo>
                    <a:pt x="97" y="39"/>
                  </a:lnTo>
                  <a:lnTo>
                    <a:pt x="93" y="41"/>
                  </a:lnTo>
                  <a:lnTo>
                    <a:pt x="89" y="44"/>
                  </a:lnTo>
                  <a:lnTo>
                    <a:pt x="85" y="47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6" y="59"/>
                  </a:lnTo>
                  <a:lnTo>
                    <a:pt x="75" y="61"/>
                  </a:lnTo>
                  <a:lnTo>
                    <a:pt x="73" y="65"/>
                  </a:lnTo>
                  <a:lnTo>
                    <a:pt x="71" y="69"/>
                  </a:lnTo>
                  <a:lnTo>
                    <a:pt x="69" y="75"/>
                  </a:lnTo>
                  <a:lnTo>
                    <a:pt x="68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69" y="89"/>
                  </a:lnTo>
                  <a:lnTo>
                    <a:pt x="71" y="92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6" y="99"/>
                  </a:lnTo>
                  <a:lnTo>
                    <a:pt x="80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9" y="105"/>
                  </a:lnTo>
                  <a:lnTo>
                    <a:pt x="93" y="107"/>
                  </a:lnTo>
                  <a:lnTo>
                    <a:pt x="97" y="108"/>
                  </a:lnTo>
                  <a:lnTo>
                    <a:pt x="101" y="108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3" y="109"/>
                  </a:lnTo>
                  <a:lnTo>
                    <a:pt x="117" y="109"/>
                  </a:lnTo>
                  <a:lnTo>
                    <a:pt x="120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3" y="109"/>
                  </a:lnTo>
                  <a:lnTo>
                    <a:pt x="113" y="133"/>
                  </a:lnTo>
                  <a:lnTo>
                    <a:pt x="85" y="133"/>
                  </a:lnTo>
                  <a:lnTo>
                    <a:pt x="85" y="133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1114"/>
            <p:cNvSpPr>
              <a:spLocks/>
            </p:cNvSpPr>
            <p:nvPr/>
          </p:nvSpPr>
          <p:spPr bwMode="auto">
            <a:xfrm>
              <a:off x="2015" y="3338"/>
              <a:ext cx="115" cy="303"/>
            </a:xfrm>
            <a:custGeom>
              <a:avLst/>
              <a:gdLst/>
              <a:ahLst/>
              <a:cxnLst>
                <a:cxn ang="0">
                  <a:pos x="1" y="903"/>
                </a:cxn>
                <a:cxn ang="0">
                  <a:pos x="9" y="883"/>
                </a:cxn>
                <a:cxn ang="0">
                  <a:pos x="21" y="851"/>
                </a:cxn>
                <a:cxn ang="0">
                  <a:pos x="38" y="805"/>
                </a:cxn>
                <a:cxn ang="0">
                  <a:pos x="57" y="752"/>
                </a:cxn>
                <a:cxn ang="0">
                  <a:pos x="81" y="689"/>
                </a:cxn>
                <a:cxn ang="0">
                  <a:pos x="106" y="620"/>
                </a:cxn>
                <a:cxn ang="0">
                  <a:pos x="133" y="547"/>
                </a:cxn>
                <a:cxn ang="0">
                  <a:pos x="160" y="471"/>
                </a:cxn>
                <a:cxn ang="0">
                  <a:pos x="188" y="394"/>
                </a:cxn>
                <a:cxn ang="0">
                  <a:pos x="214" y="318"/>
                </a:cxn>
                <a:cxn ang="0">
                  <a:pos x="240" y="244"/>
                </a:cxn>
                <a:cxn ang="0">
                  <a:pos x="264" y="174"/>
                </a:cxn>
                <a:cxn ang="0">
                  <a:pos x="284" y="111"/>
                </a:cxn>
                <a:cxn ang="0">
                  <a:pos x="301" y="55"/>
                </a:cxn>
                <a:cxn ang="0">
                  <a:pos x="314" y="10"/>
                </a:cxn>
                <a:cxn ang="0">
                  <a:pos x="323" y="6"/>
                </a:cxn>
                <a:cxn ang="0">
                  <a:pos x="334" y="18"/>
                </a:cxn>
                <a:cxn ang="0">
                  <a:pos x="342" y="31"/>
                </a:cxn>
                <a:cxn ang="0">
                  <a:pos x="345" y="42"/>
                </a:cxn>
                <a:cxn ang="0">
                  <a:pos x="341" y="52"/>
                </a:cxn>
                <a:cxn ang="0">
                  <a:pos x="337" y="64"/>
                </a:cxn>
                <a:cxn ang="0">
                  <a:pos x="331" y="80"/>
                </a:cxn>
                <a:cxn ang="0">
                  <a:pos x="325" y="99"/>
                </a:cxn>
                <a:cxn ang="0">
                  <a:pos x="317" y="122"/>
                </a:cxn>
                <a:cxn ang="0">
                  <a:pos x="308" y="147"/>
                </a:cxn>
                <a:cxn ang="0">
                  <a:pos x="297" y="175"/>
                </a:cxn>
                <a:cxn ang="0">
                  <a:pos x="286" y="206"/>
                </a:cxn>
                <a:cxn ang="0">
                  <a:pos x="274" y="239"/>
                </a:cxn>
                <a:cxn ang="0">
                  <a:pos x="262" y="274"/>
                </a:cxn>
                <a:cxn ang="0">
                  <a:pos x="250" y="310"/>
                </a:cxn>
                <a:cxn ang="0">
                  <a:pos x="236" y="347"/>
                </a:cxn>
                <a:cxn ang="0">
                  <a:pos x="222" y="386"/>
                </a:cxn>
                <a:cxn ang="0">
                  <a:pos x="208" y="425"/>
                </a:cxn>
                <a:cxn ang="0">
                  <a:pos x="194" y="463"/>
                </a:cxn>
                <a:cxn ang="0">
                  <a:pos x="184" y="496"/>
                </a:cxn>
                <a:cxn ang="0">
                  <a:pos x="170" y="529"/>
                </a:cxn>
                <a:cxn ang="0">
                  <a:pos x="160" y="563"/>
                </a:cxn>
                <a:cxn ang="0">
                  <a:pos x="148" y="596"/>
                </a:cxn>
                <a:cxn ang="0">
                  <a:pos x="136" y="628"/>
                </a:cxn>
                <a:cxn ang="0">
                  <a:pos x="124" y="660"/>
                </a:cxn>
                <a:cxn ang="0">
                  <a:pos x="112" y="692"/>
                </a:cxn>
                <a:cxn ang="0">
                  <a:pos x="101" y="721"/>
                </a:cxn>
                <a:cxn ang="0">
                  <a:pos x="89" y="751"/>
                </a:cxn>
                <a:cxn ang="0">
                  <a:pos x="78" y="779"/>
                </a:cxn>
                <a:cxn ang="0">
                  <a:pos x="69" y="805"/>
                </a:cxn>
                <a:cxn ang="0">
                  <a:pos x="60" y="831"/>
                </a:cxn>
                <a:cxn ang="0">
                  <a:pos x="50" y="855"/>
                </a:cxn>
                <a:cxn ang="0">
                  <a:pos x="41" y="876"/>
                </a:cxn>
                <a:cxn ang="0">
                  <a:pos x="34" y="896"/>
                </a:cxn>
                <a:cxn ang="0">
                  <a:pos x="0" y="908"/>
                </a:cxn>
              </a:cxnLst>
              <a:rect l="0" t="0" r="r" b="b"/>
              <a:pathLst>
                <a:path w="345" h="909">
                  <a:moveTo>
                    <a:pt x="0" y="908"/>
                  </a:moveTo>
                  <a:lnTo>
                    <a:pt x="0" y="907"/>
                  </a:lnTo>
                  <a:lnTo>
                    <a:pt x="1" y="905"/>
                  </a:lnTo>
                  <a:lnTo>
                    <a:pt x="1" y="903"/>
                  </a:lnTo>
                  <a:lnTo>
                    <a:pt x="2" y="900"/>
                  </a:lnTo>
                  <a:lnTo>
                    <a:pt x="4" y="895"/>
                  </a:lnTo>
                  <a:lnTo>
                    <a:pt x="6" y="889"/>
                  </a:lnTo>
                  <a:lnTo>
                    <a:pt x="9" y="883"/>
                  </a:lnTo>
                  <a:lnTo>
                    <a:pt x="12" y="877"/>
                  </a:lnTo>
                  <a:lnTo>
                    <a:pt x="14" y="868"/>
                  </a:lnTo>
                  <a:lnTo>
                    <a:pt x="17" y="860"/>
                  </a:lnTo>
                  <a:lnTo>
                    <a:pt x="21" y="851"/>
                  </a:lnTo>
                  <a:lnTo>
                    <a:pt x="25" y="841"/>
                  </a:lnTo>
                  <a:lnTo>
                    <a:pt x="29" y="829"/>
                  </a:lnTo>
                  <a:lnTo>
                    <a:pt x="33" y="819"/>
                  </a:lnTo>
                  <a:lnTo>
                    <a:pt x="38" y="805"/>
                  </a:lnTo>
                  <a:lnTo>
                    <a:pt x="42" y="793"/>
                  </a:lnTo>
                  <a:lnTo>
                    <a:pt x="48" y="780"/>
                  </a:lnTo>
                  <a:lnTo>
                    <a:pt x="53" y="767"/>
                  </a:lnTo>
                  <a:lnTo>
                    <a:pt x="57" y="752"/>
                  </a:lnTo>
                  <a:lnTo>
                    <a:pt x="64" y="737"/>
                  </a:lnTo>
                  <a:lnTo>
                    <a:pt x="69" y="721"/>
                  </a:lnTo>
                  <a:lnTo>
                    <a:pt x="74" y="705"/>
                  </a:lnTo>
                  <a:lnTo>
                    <a:pt x="81" y="689"/>
                  </a:lnTo>
                  <a:lnTo>
                    <a:pt x="88" y="673"/>
                  </a:lnTo>
                  <a:lnTo>
                    <a:pt x="93" y="655"/>
                  </a:lnTo>
                  <a:lnTo>
                    <a:pt x="100" y="637"/>
                  </a:lnTo>
                  <a:lnTo>
                    <a:pt x="106" y="620"/>
                  </a:lnTo>
                  <a:lnTo>
                    <a:pt x="113" y="603"/>
                  </a:lnTo>
                  <a:lnTo>
                    <a:pt x="120" y="584"/>
                  </a:lnTo>
                  <a:lnTo>
                    <a:pt x="126" y="565"/>
                  </a:lnTo>
                  <a:lnTo>
                    <a:pt x="133" y="547"/>
                  </a:lnTo>
                  <a:lnTo>
                    <a:pt x="140" y="528"/>
                  </a:lnTo>
                  <a:lnTo>
                    <a:pt x="146" y="509"/>
                  </a:lnTo>
                  <a:lnTo>
                    <a:pt x="153" y="489"/>
                  </a:lnTo>
                  <a:lnTo>
                    <a:pt x="160" y="471"/>
                  </a:lnTo>
                  <a:lnTo>
                    <a:pt x="166" y="452"/>
                  </a:lnTo>
                  <a:lnTo>
                    <a:pt x="174" y="432"/>
                  </a:lnTo>
                  <a:lnTo>
                    <a:pt x="181" y="412"/>
                  </a:lnTo>
                  <a:lnTo>
                    <a:pt x="188" y="394"/>
                  </a:lnTo>
                  <a:lnTo>
                    <a:pt x="194" y="375"/>
                  </a:lnTo>
                  <a:lnTo>
                    <a:pt x="201" y="355"/>
                  </a:lnTo>
                  <a:lnTo>
                    <a:pt x="208" y="336"/>
                  </a:lnTo>
                  <a:lnTo>
                    <a:pt x="214" y="318"/>
                  </a:lnTo>
                  <a:lnTo>
                    <a:pt x="221" y="299"/>
                  </a:lnTo>
                  <a:lnTo>
                    <a:pt x="228" y="280"/>
                  </a:lnTo>
                  <a:lnTo>
                    <a:pt x="233" y="262"/>
                  </a:lnTo>
                  <a:lnTo>
                    <a:pt x="240" y="244"/>
                  </a:lnTo>
                  <a:lnTo>
                    <a:pt x="246" y="226"/>
                  </a:lnTo>
                  <a:lnTo>
                    <a:pt x="252" y="208"/>
                  </a:lnTo>
                  <a:lnTo>
                    <a:pt x="258" y="191"/>
                  </a:lnTo>
                  <a:lnTo>
                    <a:pt x="264" y="174"/>
                  </a:lnTo>
                  <a:lnTo>
                    <a:pt x="269" y="158"/>
                  </a:lnTo>
                  <a:lnTo>
                    <a:pt x="274" y="142"/>
                  </a:lnTo>
                  <a:lnTo>
                    <a:pt x="280" y="126"/>
                  </a:lnTo>
                  <a:lnTo>
                    <a:pt x="284" y="111"/>
                  </a:lnTo>
                  <a:lnTo>
                    <a:pt x="289" y="96"/>
                  </a:lnTo>
                  <a:lnTo>
                    <a:pt x="293" y="82"/>
                  </a:lnTo>
                  <a:lnTo>
                    <a:pt x="297" y="68"/>
                  </a:lnTo>
                  <a:lnTo>
                    <a:pt x="301" y="55"/>
                  </a:lnTo>
                  <a:lnTo>
                    <a:pt x="305" y="43"/>
                  </a:lnTo>
                  <a:lnTo>
                    <a:pt x="308" y="31"/>
                  </a:lnTo>
                  <a:lnTo>
                    <a:pt x="312" y="19"/>
                  </a:lnTo>
                  <a:lnTo>
                    <a:pt x="314" y="1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21" y="4"/>
                  </a:lnTo>
                  <a:lnTo>
                    <a:pt x="323" y="6"/>
                  </a:lnTo>
                  <a:lnTo>
                    <a:pt x="326" y="8"/>
                  </a:lnTo>
                  <a:lnTo>
                    <a:pt x="329" y="11"/>
                  </a:lnTo>
                  <a:lnTo>
                    <a:pt x="331" y="15"/>
                  </a:lnTo>
                  <a:lnTo>
                    <a:pt x="334" y="18"/>
                  </a:lnTo>
                  <a:lnTo>
                    <a:pt x="337" y="22"/>
                  </a:lnTo>
                  <a:lnTo>
                    <a:pt x="338" y="24"/>
                  </a:lnTo>
                  <a:lnTo>
                    <a:pt x="341" y="28"/>
                  </a:lnTo>
                  <a:lnTo>
                    <a:pt x="342" y="31"/>
                  </a:lnTo>
                  <a:lnTo>
                    <a:pt x="343" y="35"/>
                  </a:lnTo>
                  <a:lnTo>
                    <a:pt x="345" y="38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3" y="46"/>
                  </a:lnTo>
                  <a:lnTo>
                    <a:pt x="342" y="51"/>
                  </a:lnTo>
                  <a:lnTo>
                    <a:pt x="341" y="52"/>
                  </a:lnTo>
                  <a:lnTo>
                    <a:pt x="339" y="55"/>
                  </a:lnTo>
                  <a:lnTo>
                    <a:pt x="339" y="58"/>
                  </a:lnTo>
                  <a:lnTo>
                    <a:pt x="338" y="60"/>
                  </a:lnTo>
                  <a:lnTo>
                    <a:pt x="337" y="64"/>
                  </a:lnTo>
                  <a:lnTo>
                    <a:pt x="335" y="68"/>
                  </a:lnTo>
                  <a:lnTo>
                    <a:pt x="334" y="72"/>
                  </a:lnTo>
                  <a:lnTo>
                    <a:pt x="333" y="76"/>
                  </a:lnTo>
                  <a:lnTo>
                    <a:pt x="331" y="80"/>
                  </a:lnTo>
                  <a:lnTo>
                    <a:pt x="330" y="84"/>
                  </a:lnTo>
                  <a:lnTo>
                    <a:pt x="327" y="88"/>
                  </a:lnTo>
                  <a:lnTo>
                    <a:pt x="326" y="94"/>
                  </a:lnTo>
                  <a:lnTo>
                    <a:pt x="325" y="99"/>
                  </a:lnTo>
                  <a:lnTo>
                    <a:pt x="322" y="104"/>
                  </a:lnTo>
                  <a:lnTo>
                    <a:pt x="321" y="110"/>
                  </a:lnTo>
                  <a:lnTo>
                    <a:pt x="320" y="116"/>
                  </a:lnTo>
                  <a:lnTo>
                    <a:pt x="317" y="122"/>
                  </a:lnTo>
                  <a:lnTo>
                    <a:pt x="314" y="128"/>
                  </a:lnTo>
                  <a:lnTo>
                    <a:pt x="312" y="134"/>
                  </a:lnTo>
                  <a:lnTo>
                    <a:pt x="310" y="140"/>
                  </a:lnTo>
                  <a:lnTo>
                    <a:pt x="308" y="147"/>
                  </a:lnTo>
                  <a:lnTo>
                    <a:pt x="305" y="154"/>
                  </a:lnTo>
                  <a:lnTo>
                    <a:pt x="302" y="162"/>
                  </a:lnTo>
                  <a:lnTo>
                    <a:pt x="301" y="168"/>
                  </a:lnTo>
                  <a:lnTo>
                    <a:pt x="297" y="175"/>
                  </a:lnTo>
                  <a:lnTo>
                    <a:pt x="294" y="183"/>
                  </a:lnTo>
                  <a:lnTo>
                    <a:pt x="292" y="190"/>
                  </a:lnTo>
                  <a:lnTo>
                    <a:pt x="290" y="198"/>
                  </a:lnTo>
                  <a:lnTo>
                    <a:pt x="286" y="206"/>
                  </a:lnTo>
                  <a:lnTo>
                    <a:pt x="284" y="214"/>
                  </a:lnTo>
                  <a:lnTo>
                    <a:pt x="281" y="222"/>
                  </a:lnTo>
                  <a:lnTo>
                    <a:pt x="278" y="231"/>
                  </a:lnTo>
                  <a:lnTo>
                    <a:pt x="274" y="239"/>
                  </a:lnTo>
                  <a:lnTo>
                    <a:pt x="272" y="247"/>
                  </a:lnTo>
                  <a:lnTo>
                    <a:pt x="269" y="256"/>
                  </a:lnTo>
                  <a:lnTo>
                    <a:pt x="266" y="264"/>
                  </a:lnTo>
                  <a:lnTo>
                    <a:pt x="262" y="274"/>
                  </a:lnTo>
                  <a:lnTo>
                    <a:pt x="260" y="282"/>
                  </a:lnTo>
                  <a:lnTo>
                    <a:pt x="256" y="291"/>
                  </a:lnTo>
                  <a:lnTo>
                    <a:pt x="253" y="300"/>
                  </a:lnTo>
                  <a:lnTo>
                    <a:pt x="250" y="310"/>
                  </a:lnTo>
                  <a:lnTo>
                    <a:pt x="246" y="319"/>
                  </a:lnTo>
                  <a:lnTo>
                    <a:pt x="242" y="328"/>
                  </a:lnTo>
                  <a:lnTo>
                    <a:pt x="240" y="338"/>
                  </a:lnTo>
                  <a:lnTo>
                    <a:pt x="236" y="347"/>
                  </a:lnTo>
                  <a:lnTo>
                    <a:pt x="233" y="356"/>
                  </a:lnTo>
                  <a:lnTo>
                    <a:pt x="229" y="366"/>
                  </a:lnTo>
                  <a:lnTo>
                    <a:pt x="226" y="376"/>
                  </a:lnTo>
                  <a:lnTo>
                    <a:pt x="222" y="386"/>
                  </a:lnTo>
                  <a:lnTo>
                    <a:pt x="218" y="395"/>
                  </a:lnTo>
                  <a:lnTo>
                    <a:pt x="216" y="406"/>
                  </a:lnTo>
                  <a:lnTo>
                    <a:pt x="212" y="415"/>
                  </a:lnTo>
                  <a:lnTo>
                    <a:pt x="208" y="425"/>
                  </a:lnTo>
                  <a:lnTo>
                    <a:pt x="205" y="435"/>
                  </a:lnTo>
                  <a:lnTo>
                    <a:pt x="201" y="445"/>
                  </a:lnTo>
                  <a:lnTo>
                    <a:pt x="198" y="456"/>
                  </a:lnTo>
                  <a:lnTo>
                    <a:pt x="194" y="463"/>
                  </a:lnTo>
                  <a:lnTo>
                    <a:pt x="192" y="472"/>
                  </a:lnTo>
                  <a:lnTo>
                    <a:pt x="189" y="480"/>
                  </a:lnTo>
                  <a:lnTo>
                    <a:pt x="186" y="488"/>
                  </a:lnTo>
                  <a:lnTo>
                    <a:pt x="184" y="496"/>
                  </a:lnTo>
                  <a:lnTo>
                    <a:pt x="180" y="505"/>
                  </a:lnTo>
                  <a:lnTo>
                    <a:pt x="177" y="513"/>
                  </a:lnTo>
                  <a:lnTo>
                    <a:pt x="174" y="521"/>
                  </a:lnTo>
                  <a:lnTo>
                    <a:pt x="170" y="529"/>
                  </a:lnTo>
                  <a:lnTo>
                    <a:pt x="168" y="539"/>
                  </a:lnTo>
                  <a:lnTo>
                    <a:pt x="165" y="547"/>
                  </a:lnTo>
                  <a:lnTo>
                    <a:pt x="162" y="555"/>
                  </a:lnTo>
                  <a:lnTo>
                    <a:pt x="160" y="563"/>
                  </a:lnTo>
                  <a:lnTo>
                    <a:pt x="156" y="572"/>
                  </a:lnTo>
                  <a:lnTo>
                    <a:pt x="153" y="579"/>
                  </a:lnTo>
                  <a:lnTo>
                    <a:pt x="150" y="588"/>
                  </a:lnTo>
                  <a:lnTo>
                    <a:pt x="148" y="596"/>
                  </a:lnTo>
                  <a:lnTo>
                    <a:pt x="144" y="604"/>
                  </a:lnTo>
                  <a:lnTo>
                    <a:pt x="141" y="612"/>
                  </a:lnTo>
                  <a:lnTo>
                    <a:pt x="138" y="620"/>
                  </a:lnTo>
                  <a:lnTo>
                    <a:pt x="136" y="628"/>
                  </a:lnTo>
                  <a:lnTo>
                    <a:pt x="133" y="636"/>
                  </a:lnTo>
                  <a:lnTo>
                    <a:pt x="129" y="644"/>
                  </a:lnTo>
                  <a:lnTo>
                    <a:pt x="126" y="652"/>
                  </a:lnTo>
                  <a:lnTo>
                    <a:pt x="124" y="660"/>
                  </a:lnTo>
                  <a:lnTo>
                    <a:pt x="121" y="668"/>
                  </a:lnTo>
                  <a:lnTo>
                    <a:pt x="118" y="676"/>
                  </a:lnTo>
                  <a:lnTo>
                    <a:pt x="114" y="684"/>
                  </a:lnTo>
                  <a:lnTo>
                    <a:pt x="112" y="692"/>
                  </a:lnTo>
                  <a:lnTo>
                    <a:pt x="109" y="699"/>
                  </a:lnTo>
                  <a:lnTo>
                    <a:pt x="106" y="707"/>
                  </a:lnTo>
                  <a:lnTo>
                    <a:pt x="104" y="715"/>
                  </a:lnTo>
                  <a:lnTo>
                    <a:pt x="101" y="721"/>
                  </a:lnTo>
                  <a:lnTo>
                    <a:pt x="98" y="729"/>
                  </a:lnTo>
                  <a:lnTo>
                    <a:pt x="96" y="737"/>
                  </a:lnTo>
                  <a:lnTo>
                    <a:pt x="92" y="744"/>
                  </a:lnTo>
                  <a:lnTo>
                    <a:pt x="89" y="751"/>
                  </a:lnTo>
                  <a:lnTo>
                    <a:pt x="86" y="759"/>
                  </a:lnTo>
                  <a:lnTo>
                    <a:pt x="84" y="765"/>
                  </a:lnTo>
                  <a:lnTo>
                    <a:pt x="82" y="772"/>
                  </a:lnTo>
                  <a:lnTo>
                    <a:pt x="78" y="779"/>
                  </a:lnTo>
                  <a:lnTo>
                    <a:pt x="77" y="785"/>
                  </a:lnTo>
                  <a:lnTo>
                    <a:pt x="74" y="792"/>
                  </a:lnTo>
                  <a:lnTo>
                    <a:pt x="72" y="799"/>
                  </a:lnTo>
                  <a:lnTo>
                    <a:pt x="69" y="805"/>
                  </a:lnTo>
                  <a:lnTo>
                    <a:pt x="66" y="812"/>
                  </a:lnTo>
                  <a:lnTo>
                    <a:pt x="64" y="819"/>
                  </a:lnTo>
                  <a:lnTo>
                    <a:pt x="62" y="825"/>
                  </a:lnTo>
                  <a:lnTo>
                    <a:pt x="60" y="831"/>
                  </a:lnTo>
                  <a:lnTo>
                    <a:pt x="57" y="837"/>
                  </a:lnTo>
                  <a:lnTo>
                    <a:pt x="54" y="843"/>
                  </a:lnTo>
                  <a:lnTo>
                    <a:pt x="53" y="849"/>
                  </a:lnTo>
                  <a:lnTo>
                    <a:pt x="50" y="855"/>
                  </a:lnTo>
                  <a:lnTo>
                    <a:pt x="48" y="860"/>
                  </a:lnTo>
                  <a:lnTo>
                    <a:pt x="45" y="865"/>
                  </a:lnTo>
                  <a:lnTo>
                    <a:pt x="44" y="871"/>
                  </a:lnTo>
                  <a:lnTo>
                    <a:pt x="41" y="876"/>
                  </a:lnTo>
                  <a:lnTo>
                    <a:pt x="40" y="881"/>
                  </a:lnTo>
                  <a:lnTo>
                    <a:pt x="38" y="885"/>
                  </a:lnTo>
                  <a:lnTo>
                    <a:pt x="36" y="891"/>
                  </a:lnTo>
                  <a:lnTo>
                    <a:pt x="34" y="896"/>
                  </a:lnTo>
                  <a:lnTo>
                    <a:pt x="32" y="900"/>
                  </a:lnTo>
                  <a:lnTo>
                    <a:pt x="30" y="905"/>
                  </a:lnTo>
                  <a:lnTo>
                    <a:pt x="29" y="909"/>
                  </a:lnTo>
                  <a:lnTo>
                    <a:pt x="0" y="908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1115"/>
            <p:cNvSpPr>
              <a:spLocks/>
            </p:cNvSpPr>
            <p:nvPr/>
          </p:nvSpPr>
          <p:spPr bwMode="auto">
            <a:xfrm>
              <a:off x="1890" y="3470"/>
              <a:ext cx="139" cy="150"/>
            </a:xfrm>
            <a:custGeom>
              <a:avLst/>
              <a:gdLst/>
              <a:ahLst/>
              <a:cxnLst>
                <a:cxn ang="0">
                  <a:pos x="264" y="435"/>
                </a:cxn>
                <a:cxn ang="0">
                  <a:pos x="236" y="438"/>
                </a:cxn>
                <a:cxn ang="0">
                  <a:pos x="204" y="429"/>
                </a:cxn>
                <a:cxn ang="0">
                  <a:pos x="161" y="414"/>
                </a:cxn>
                <a:cxn ang="0">
                  <a:pos x="116" y="397"/>
                </a:cxn>
                <a:cxn ang="0">
                  <a:pos x="72" y="381"/>
                </a:cxn>
                <a:cxn ang="0">
                  <a:pos x="39" y="369"/>
                </a:cxn>
                <a:cxn ang="0">
                  <a:pos x="17" y="359"/>
                </a:cxn>
                <a:cxn ang="0">
                  <a:pos x="16" y="326"/>
                </a:cxn>
                <a:cxn ang="0">
                  <a:pos x="28" y="295"/>
                </a:cxn>
                <a:cxn ang="0">
                  <a:pos x="45" y="255"/>
                </a:cxn>
                <a:cxn ang="0">
                  <a:pos x="65" y="207"/>
                </a:cxn>
                <a:cxn ang="0">
                  <a:pos x="88" y="155"/>
                </a:cxn>
                <a:cxn ang="0">
                  <a:pos x="108" y="109"/>
                </a:cxn>
                <a:cxn ang="0">
                  <a:pos x="123" y="74"/>
                </a:cxn>
                <a:cxn ang="0">
                  <a:pos x="133" y="51"/>
                </a:cxn>
                <a:cxn ang="0">
                  <a:pos x="161" y="35"/>
                </a:cxn>
                <a:cxn ang="0">
                  <a:pos x="199" y="37"/>
                </a:cxn>
                <a:cxn ang="0">
                  <a:pos x="224" y="41"/>
                </a:cxn>
                <a:cxn ang="0">
                  <a:pos x="257" y="50"/>
                </a:cxn>
                <a:cxn ang="0">
                  <a:pos x="290" y="59"/>
                </a:cxn>
                <a:cxn ang="0">
                  <a:pos x="324" y="70"/>
                </a:cxn>
                <a:cxn ang="0">
                  <a:pos x="352" y="79"/>
                </a:cxn>
                <a:cxn ang="0">
                  <a:pos x="381" y="90"/>
                </a:cxn>
                <a:cxn ang="0">
                  <a:pos x="393" y="110"/>
                </a:cxn>
                <a:cxn ang="0">
                  <a:pos x="389" y="145"/>
                </a:cxn>
                <a:cxn ang="0">
                  <a:pos x="381" y="170"/>
                </a:cxn>
                <a:cxn ang="0">
                  <a:pos x="368" y="207"/>
                </a:cxn>
                <a:cxn ang="0">
                  <a:pos x="350" y="251"/>
                </a:cxn>
                <a:cxn ang="0">
                  <a:pos x="333" y="297"/>
                </a:cxn>
                <a:cxn ang="0">
                  <a:pos x="316" y="337"/>
                </a:cxn>
                <a:cxn ang="0">
                  <a:pos x="302" y="370"/>
                </a:cxn>
                <a:cxn ang="0">
                  <a:pos x="296" y="409"/>
                </a:cxn>
                <a:cxn ang="0">
                  <a:pos x="309" y="378"/>
                </a:cxn>
                <a:cxn ang="0">
                  <a:pos x="330" y="333"/>
                </a:cxn>
                <a:cxn ang="0">
                  <a:pos x="356" y="275"/>
                </a:cxn>
                <a:cxn ang="0">
                  <a:pos x="381" y="213"/>
                </a:cxn>
                <a:cxn ang="0">
                  <a:pos x="402" y="153"/>
                </a:cxn>
                <a:cxn ang="0">
                  <a:pos x="414" y="105"/>
                </a:cxn>
                <a:cxn ang="0">
                  <a:pos x="414" y="74"/>
                </a:cxn>
                <a:cxn ang="0">
                  <a:pos x="389" y="50"/>
                </a:cxn>
                <a:cxn ang="0">
                  <a:pos x="345" y="29"/>
                </a:cxn>
                <a:cxn ang="0">
                  <a:pos x="292" y="12"/>
                </a:cxn>
                <a:cxn ang="0">
                  <a:pos x="233" y="2"/>
                </a:cxn>
                <a:cxn ang="0">
                  <a:pos x="181" y="0"/>
                </a:cxn>
                <a:cxn ang="0">
                  <a:pos x="141" y="6"/>
                </a:cxn>
                <a:cxn ang="0">
                  <a:pos x="117" y="30"/>
                </a:cxn>
                <a:cxn ang="0">
                  <a:pos x="99" y="66"/>
                </a:cxn>
                <a:cxn ang="0">
                  <a:pos x="77" y="113"/>
                </a:cxn>
                <a:cxn ang="0">
                  <a:pos x="56" y="165"/>
                </a:cxn>
                <a:cxn ang="0">
                  <a:pos x="36" y="218"/>
                </a:cxn>
                <a:cxn ang="0">
                  <a:pos x="19" y="265"/>
                </a:cxn>
                <a:cxn ang="0">
                  <a:pos x="5" y="301"/>
                </a:cxn>
                <a:cxn ang="0">
                  <a:pos x="0" y="333"/>
                </a:cxn>
                <a:cxn ang="0">
                  <a:pos x="5" y="363"/>
                </a:cxn>
                <a:cxn ang="0">
                  <a:pos x="31" y="385"/>
                </a:cxn>
                <a:cxn ang="0">
                  <a:pos x="63" y="397"/>
                </a:cxn>
                <a:cxn ang="0">
                  <a:pos x="101" y="410"/>
                </a:cxn>
                <a:cxn ang="0">
                  <a:pos x="145" y="423"/>
                </a:cxn>
                <a:cxn ang="0">
                  <a:pos x="185" y="435"/>
                </a:cxn>
                <a:cxn ang="0">
                  <a:pos x="218" y="445"/>
                </a:cxn>
                <a:cxn ang="0">
                  <a:pos x="244" y="451"/>
                </a:cxn>
                <a:cxn ang="0">
                  <a:pos x="278" y="441"/>
                </a:cxn>
              </a:cxnLst>
              <a:rect l="0" t="0" r="r" b="b"/>
              <a:pathLst>
                <a:path w="417" h="451">
                  <a:moveTo>
                    <a:pt x="277" y="423"/>
                  </a:moveTo>
                  <a:lnTo>
                    <a:pt x="277" y="423"/>
                  </a:lnTo>
                  <a:lnTo>
                    <a:pt x="276" y="425"/>
                  </a:lnTo>
                  <a:lnTo>
                    <a:pt x="274" y="427"/>
                  </a:lnTo>
                  <a:lnTo>
                    <a:pt x="272" y="430"/>
                  </a:lnTo>
                  <a:lnTo>
                    <a:pt x="270" y="430"/>
                  </a:lnTo>
                  <a:lnTo>
                    <a:pt x="269" y="433"/>
                  </a:lnTo>
                  <a:lnTo>
                    <a:pt x="266" y="434"/>
                  </a:lnTo>
                  <a:lnTo>
                    <a:pt x="264" y="435"/>
                  </a:lnTo>
                  <a:lnTo>
                    <a:pt x="261" y="437"/>
                  </a:lnTo>
                  <a:lnTo>
                    <a:pt x="257" y="437"/>
                  </a:lnTo>
                  <a:lnTo>
                    <a:pt x="254" y="438"/>
                  </a:lnTo>
                  <a:lnTo>
                    <a:pt x="250" y="439"/>
                  </a:lnTo>
                  <a:lnTo>
                    <a:pt x="246" y="439"/>
                  </a:lnTo>
                  <a:lnTo>
                    <a:pt x="242" y="439"/>
                  </a:lnTo>
                  <a:lnTo>
                    <a:pt x="241" y="438"/>
                  </a:lnTo>
                  <a:lnTo>
                    <a:pt x="238" y="438"/>
                  </a:lnTo>
                  <a:lnTo>
                    <a:pt x="236" y="438"/>
                  </a:lnTo>
                  <a:lnTo>
                    <a:pt x="233" y="437"/>
                  </a:lnTo>
                  <a:lnTo>
                    <a:pt x="229" y="437"/>
                  </a:lnTo>
                  <a:lnTo>
                    <a:pt x="226" y="435"/>
                  </a:lnTo>
                  <a:lnTo>
                    <a:pt x="222" y="434"/>
                  </a:lnTo>
                  <a:lnTo>
                    <a:pt x="220" y="433"/>
                  </a:lnTo>
                  <a:lnTo>
                    <a:pt x="216" y="431"/>
                  </a:lnTo>
                  <a:lnTo>
                    <a:pt x="212" y="430"/>
                  </a:lnTo>
                  <a:lnTo>
                    <a:pt x="208" y="430"/>
                  </a:lnTo>
                  <a:lnTo>
                    <a:pt x="204" y="429"/>
                  </a:lnTo>
                  <a:lnTo>
                    <a:pt x="199" y="427"/>
                  </a:lnTo>
                  <a:lnTo>
                    <a:pt x="195" y="425"/>
                  </a:lnTo>
                  <a:lnTo>
                    <a:pt x="191" y="423"/>
                  </a:lnTo>
                  <a:lnTo>
                    <a:pt x="185" y="422"/>
                  </a:lnTo>
                  <a:lnTo>
                    <a:pt x="181" y="421"/>
                  </a:lnTo>
                  <a:lnTo>
                    <a:pt x="176" y="419"/>
                  </a:lnTo>
                  <a:lnTo>
                    <a:pt x="171" y="418"/>
                  </a:lnTo>
                  <a:lnTo>
                    <a:pt x="167" y="415"/>
                  </a:lnTo>
                  <a:lnTo>
                    <a:pt x="161" y="414"/>
                  </a:lnTo>
                  <a:lnTo>
                    <a:pt x="156" y="411"/>
                  </a:lnTo>
                  <a:lnTo>
                    <a:pt x="151" y="410"/>
                  </a:lnTo>
                  <a:lnTo>
                    <a:pt x="147" y="409"/>
                  </a:lnTo>
                  <a:lnTo>
                    <a:pt x="141" y="406"/>
                  </a:lnTo>
                  <a:lnTo>
                    <a:pt x="136" y="405"/>
                  </a:lnTo>
                  <a:lnTo>
                    <a:pt x="131" y="403"/>
                  </a:lnTo>
                  <a:lnTo>
                    <a:pt x="127" y="402"/>
                  </a:lnTo>
                  <a:lnTo>
                    <a:pt x="121" y="399"/>
                  </a:lnTo>
                  <a:lnTo>
                    <a:pt x="116" y="397"/>
                  </a:lnTo>
                  <a:lnTo>
                    <a:pt x="111" y="395"/>
                  </a:lnTo>
                  <a:lnTo>
                    <a:pt x="105" y="394"/>
                  </a:lnTo>
                  <a:lnTo>
                    <a:pt x="100" y="391"/>
                  </a:lnTo>
                  <a:lnTo>
                    <a:pt x="95" y="390"/>
                  </a:lnTo>
                  <a:lnTo>
                    <a:pt x="91" y="387"/>
                  </a:lnTo>
                  <a:lnTo>
                    <a:pt x="87" y="386"/>
                  </a:lnTo>
                  <a:lnTo>
                    <a:pt x="81" y="385"/>
                  </a:lnTo>
                  <a:lnTo>
                    <a:pt x="77" y="383"/>
                  </a:lnTo>
                  <a:lnTo>
                    <a:pt x="72" y="381"/>
                  </a:lnTo>
                  <a:lnTo>
                    <a:pt x="68" y="379"/>
                  </a:lnTo>
                  <a:lnTo>
                    <a:pt x="64" y="378"/>
                  </a:lnTo>
                  <a:lnTo>
                    <a:pt x="60" y="377"/>
                  </a:lnTo>
                  <a:lnTo>
                    <a:pt x="56" y="375"/>
                  </a:lnTo>
                  <a:lnTo>
                    <a:pt x="52" y="374"/>
                  </a:lnTo>
                  <a:lnTo>
                    <a:pt x="48" y="373"/>
                  </a:lnTo>
                  <a:lnTo>
                    <a:pt x="45" y="370"/>
                  </a:lnTo>
                  <a:lnTo>
                    <a:pt x="41" y="369"/>
                  </a:lnTo>
                  <a:lnTo>
                    <a:pt x="39" y="369"/>
                  </a:lnTo>
                  <a:lnTo>
                    <a:pt x="36" y="367"/>
                  </a:lnTo>
                  <a:lnTo>
                    <a:pt x="33" y="366"/>
                  </a:lnTo>
                  <a:lnTo>
                    <a:pt x="31" y="365"/>
                  </a:lnTo>
                  <a:lnTo>
                    <a:pt x="29" y="365"/>
                  </a:lnTo>
                  <a:lnTo>
                    <a:pt x="24" y="363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9" y="361"/>
                  </a:lnTo>
                  <a:lnTo>
                    <a:pt x="17" y="359"/>
                  </a:lnTo>
                  <a:lnTo>
                    <a:pt x="16" y="357"/>
                  </a:lnTo>
                  <a:lnTo>
                    <a:pt x="15" y="353"/>
                  </a:lnTo>
                  <a:lnTo>
                    <a:pt x="13" y="349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3" y="339"/>
                  </a:lnTo>
                  <a:lnTo>
                    <a:pt x="13" y="334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7" y="323"/>
                  </a:lnTo>
                  <a:lnTo>
                    <a:pt x="19" y="321"/>
                  </a:lnTo>
                  <a:lnTo>
                    <a:pt x="20" y="317"/>
                  </a:lnTo>
                  <a:lnTo>
                    <a:pt x="21" y="313"/>
                  </a:lnTo>
                  <a:lnTo>
                    <a:pt x="23" y="307"/>
                  </a:lnTo>
                  <a:lnTo>
                    <a:pt x="24" y="305"/>
                  </a:lnTo>
                  <a:lnTo>
                    <a:pt x="25" y="302"/>
                  </a:lnTo>
                  <a:lnTo>
                    <a:pt x="27" y="298"/>
                  </a:lnTo>
                  <a:lnTo>
                    <a:pt x="28" y="295"/>
                  </a:lnTo>
                  <a:lnTo>
                    <a:pt x="29" y="291"/>
                  </a:lnTo>
                  <a:lnTo>
                    <a:pt x="32" y="287"/>
                  </a:lnTo>
                  <a:lnTo>
                    <a:pt x="33" y="283"/>
                  </a:lnTo>
                  <a:lnTo>
                    <a:pt x="36" y="279"/>
                  </a:lnTo>
                  <a:lnTo>
                    <a:pt x="37" y="274"/>
                  </a:lnTo>
                  <a:lnTo>
                    <a:pt x="39" y="270"/>
                  </a:lnTo>
                  <a:lnTo>
                    <a:pt x="41" y="266"/>
                  </a:lnTo>
                  <a:lnTo>
                    <a:pt x="43" y="261"/>
                  </a:lnTo>
                  <a:lnTo>
                    <a:pt x="45" y="255"/>
                  </a:lnTo>
                  <a:lnTo>
                    <a:pt x="47" y="251"/>
                  </a:lnTo>
                  <a:lnTo>
                    <a:pt x="49" y="245"/>
                  </a:lnTo>
                  <a:lnTo>
                    <a:pt x="52" y="241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59" y="223"/>
                  </a:lnTo>
                  <a:lnTo>
                    <a:pt x="61" y="218"/>
                  </a:lnTo>
                  <a:lnTo>
                    <a:pt x="64" y="213"/>
                  </a:lnTo>
                  <a:lnTo>
                    <a:pt x="65" y="207"/>
                  </a:lnTo>
                  <a:lnTo>
                    <a:pt x="68" y="201"/>
                  </a:lnTo>
                  <a:lnTo>
                    <a:pt x="71" y="195"/>
                  </a:lnTo>
                  <a:lnTo>
                    <a:pt x="73" y="190"/>
                  </a:lnTo>
                  <a:lnTo>
                    <a:pt x="76" y="185"/>
                  </a:lnTo>
                  <a:lnTo>
                    <a:pt x="79" y="178"/>
                  </a:lnTo>
                  <a:lnTo>
                    <a:pt x="81" y="173"/>
                  </a:lnTo>
                  <a:lnTo>
                    <a:pt x="83" y="167"/>
                  </a:lnTo>
                  <a:lnTo>
                    <a:pt x="85" y="161"/>
                  </a:lnTo>
                  <a:lnTo>
                    <a:pt x="88" y="155"/>
                  </a:lnTo>
                  <a:lnTo>
                    <a:pt x="91" y="150"/>
                  </a:lnTo>
                  <a:lnTo>
                    <a:pt x="92" y="145"/>
                  </a:lnTo>
                  <a:lnTo>
                    <a:pt x="95" y="139"/>
                  </a:lnTo>
                  <a:lnTo>
                    <a:pt x="97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4" y="118"/>
                  </a:lnTo>
                  <a:lnTo>
                    <a:pt x="105" y="114"/>
                  </a:lnTo>
                  <a:lnTo>
                    <a:pt x="108" y="109"/>
                  </a:lnTo>
                  <a:lnTo>
                    <a:pt x="109" y="105"/>
                  </a:lnTo>
                  <a:lnTo>
                    <a:pt x="112" y="99"/>
                  </a:lnTo>
                  <a:lnTo>
                    <a:pt x="113" y="95"/>
                  </a:lnTo>
                  <a:lnTo>
                    <a:pt x="116" y="91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0" y="81"/>
                  </a:lnTo>
                  <a:lnTo>
                    <a:pt x="121" y="77"/>
                  </a:lnTo>
                  <a:lnTo>
                    <a:pt x="123" y="74"/>
                  </a:lnTo>
                  <a:lnTo>
                    <a:pt x="124" y="71"/>
                  </a:lnTo>
                  <a:lnTo>
                    <a:pt x="125" y="67"/>
                  </a:lnTo>
                  <a:lnTo>
                    <a:pt x="127" y="66"/>
                  </a:lnTo>
                  <a:lnTo>
                    <a:pt x="128" y="62"/>
                  </a:lnTo>
                  <a:lnTo>
                    <a:pt x="129" y="59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2" y="55"/>
                  </a:lnTo>
                  <a:lnTo>
                    <a:pt x="133" y="51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5" y="34"/>
                  </a:lnTo>
                  <a:lnTo>
                    <a:pt x="179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3" y="35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9" y="38"/>
                  </a:lnTo>
                  <a:lnTo>
                    <a:pt x="212" y="38"/>
                  </a:lnTo>
                  <a:lnTo>
                    <a:pt x="214" y="39"/>
                  </a:lnTo>
                  <a:lnTo>
                    <a:pt x="218" y="39"/>
                  </a:lnTo>
                  <a:lnTo>
                    <a:pt x="221" y="41"/>
                  </a:lnTo>
                  <a:lnTo>
                    <a:pt x="224" y="41"/>
                  </a:lnTo>
                  <a:lnTo>
                    <a:pt x="228" y="42"/>
                  </a:lnTo>
                  <a:lnTo>
                    <a:pt x="230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5" y="47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7" y="50"/>
                  </a:lnTo>
                  <a:lnTo>
                    <a:pt x="260" y="50"/>
                  </a:lnTo>
                  <a:lnTo>
                    <a:pt x="264" y="53"/>
                  </a:lnTo>
                  <a:lnTo>
                    <a:pt x="268" y="53"/>
                  </a:lnTo>
                  <a:lnTo>
                    <a:pt x="272" y="54"/>
                  </a:lnTo>
                  <a:lnTo>
                    <a:pt x="274" y="55"/>
                  </a:lnTo>
                  <a:lnTo>
                    <a:pt x="280" y="57"/>
                  </a:lnTo>
                  <a:lnTo>
                    <a:pt x="282" y="58"/>
                  </a:lnTo>
                  <a:lnTo>
                    <a:pt x="286" y="58"/>
                  </a:lnTo>
                  <a:lnTo>
                    <a:pt x="290" y="59"/>
                  </a:lnTo>
                  <a:lnTo>
                    <a:pt x="294" y="62"/>
                  </a:lnTo>
                  <a:lnTo>
                    <a:pt x="298" y="62"/>
                  </a:lnTo>
                  <a:lnTo>
                    <a:pt x="302" y="63"/>
                  </a:lnTo>
                  <a:lnTo>
                    <a:pt x="306" y="65"/>
                  </a:lnTo>
                  <a:lnTo>
                    <a:pt x="309" y="66"/>
                  </a:lnTo>
                  <a:lnTo>
                    <a:pt x="313" y="67"/>
                  </a:lnTo>
                  <a:lnTo>
                    <a:pt x="317" y="69"/>
                  </a:lnTo>
                  <a:lnTo>
                    <a:pt x="320" y="69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30" y="73"/>
                  </a:lnTo>
                  <a:lnTo>
                    <a:pt x="334" y="73"/>
                  </a:lnTo>
                  <a:lnTo>
                    <a:pt x="337" y="74"/>
                  </a:lnTo>
                  <a:lnTo>
                    <a:pt x="340" y="75"/>
                  </a:lnTo>
                  <a:lnTo>
                    <a:pt x="342" y="77"/>
                  </a:lnTo>
                  <a:lnTo>
                    <a:pt x="346" y="77"/>
                  </a:lnTo>
                  <a:lnTo>
                    <a:pt x="349" y="78"/>
                  </a:lnTo>
                  <a:lnTo>
                    <a:pt x="352" y="79"/>
                  </a:lnTo>
                  <a:lnTo>
                    <a:pt x="354" y="81"/>
                  </a:lnTo>
                  <a:lnTo>
                    <a:pt x="357" y="81"/>
                  </a:lnTo>
                  <a:lnTo>
                    <a:pt x="360" y="82"/>
                  </a:lnTo>
                  <a:lnTo>
                    <a:pt x="364" y="83"/>
                  </a:lnTo>
                  <a:lnTo>
                    <a:pt x="369" y="85"/>
                  </a:lnTo>
                  <a:lnTo>
                    <a:pt x="372" y="86"/>
                  </a:lnTo>
                  <a:lnTo>
                    <a:pt x="376" y="87"/>
                  </a:lnTo>
                  <a:lnTo>
                    <a:pt x="380" y="89"/>
                  </a:lnTo>
                  <a:lnTo>
                    <a:pt x="381" y="90"/>
                  </a:lnTo>
                  <a:lnTo>
                    <a:pt x="382" y="90"/>
                  </a:lnTo>
                  <a:lnTo>
                    <a:pt x="384" y="91"/>
                  </a:lnTo>
                  <a:lnTo>
                    <a:pt x="386" y="93"/>
                  </a:lnTo>
                  <a:lnTo>
                    <a:pt x="388" y="94"/>
                  </a:lnTo>
                  <a:lnTo>
                    <a:pt x="389" y="97"/>
                  </a:lnTo>
                  <a:lnTo>
                    <a:pt x="390" y="101"/>
                  </a:lnTo>
                  <a:lnTo>
                    <a:pt x="392" y="103"/>
                  </a:lnTo>
                  <a:lnTo>
                    <a:pt x="393" y="109"/>
                  </a:lnTo>
                  <a:lnTo>
                    <a:pt x="393" y="110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3" y="119"/>
                  </a:lnTo>
                  <a:lnTo>
                    <a:pt x="393" y="122"/>
                  </a:lnTo>
                  <a:lnTo>
                    <a:pt x="393" y="126"/>
                  </a:lnTo>
                  <a:lnTo>
                    <a:pt x="392" y="130"/>
                  </a:lnTo>
                  <a:lnTo>
                    <a:pt x="392" y="134"/>
                  </a:lnTo>
                  <a:lnTo>
                    <a:pt x="390" y="139"/>
                  </a:lnTo>
                  <a:lnTo>
                    <a:pt x="389" y="145"/>
                  </a:lnTo>
                  <a:lnTo>
                    <a:pt x="389" y="146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5"/>
                  </a:lnTo>
                  <a:lnTo>
                    <a:pt x="386" y="157"/>
                  </a:lnTo>
                  <a:lnTo>
                    <a:pt x="385" y="161"/>
                  </a:lnTo>
                  <a:lnTo>
                    <a:pt x="384" y="163"/>
                  </a:lnTo>
                  <a:lnTo>
                    <a:pt x="382" y="167"/>
                  </a:lnTo>
                  <a:lnTo>
                    <a:pt x="381" y="170"/>
                  </a:lnTo>
                  <a:lnTo>
                    <a:pt x="380" y="174"/>
                  </a:lnTo>
                  <a:lnTo>
                    <a:pt x="378" y="178"/>
                  </a:lnTo>
                  <a:lnTo>
                    <a:pt x="377" y="182"/>
                  </a:lnTo>
                  <a:lnTo>
                    <a:pt x="376" y="186"/>
                  </a:lnTo>
                  <a:lnTo>
                    <a:pt x="374" y="190"/>
                  </a:lnTo>
                  <a:lnTo>
                    <a:pt x="373" y="194"/>
                  </a:lnTo>
                  <a:lnTo>
                    <a:pt x="372" y="198"/>
                  </a:lnTo>
                  <a:lnTo>
                    <a:pt x="369" y="203"/>
                  </a:lnTo>
                  <a:lnTo>
                    <a:pt x="368" y="207"/>
                  </a:lnTo>
                  <a:lnTo>
                    <a:pt x="365" y="213"/>
                  </a:lnTo>
                  <a:lnTo>
                    <a:pt x="364" y="218"/>
                  </a:lnTo>
                  <a:lnTo>
                    <a:pt x="362" y="222"/>
                  </a:lnTo>
                  <a:lnTo>
                    <a:pt x="360" y="226"/>
                  </a:lnTo>
                  <a:lnTo>
                    <a:pt x="358" y="231"/>
                  </a:lnTo>
                  <a:lnTo>
                    <a:pt x="356" y="237"/>
                  </a:lnTo>
                  <a:lnTo>
                    <a:pt x="354" y="241"/>
                  </a:lnTo>
                  <a:lnTo>
                    <a:pt x="353" y="246"/>
                  </a:lnTo>
                  <a:lnTo>
                    <a:pt x="350" y="251"/>
                  </a:lnTo>
                  <a:lnTo>
                    <a:pt x="349" y="257"/>
                  </a:lnTo>
                  <a:lnTo>
                    <a:pt x="346" y="261"/>
                  </a:lnTo>
                  <a:lnTo>
                    <a:pt x="345" y="266"/>
                  </a:lnTo>
                  <a:lnTo>
                    <a:pt x="342" y="271"/>
                  </a:lnTo>
                  <a:lnTo>
                    <a:pt x="341" y="277"/>
                  </a:lnTo>
                  <a:lnTo>
                    <a:pt x="338" y="281"/>
                  </a:lnTo>
                  <a:lnTo>
                    <a:pt x="337" y="286"/>
                  </a:lnTo>
                  <a:lnTo>
                    <a:pt x="334" y="291"/>
                  </a:lnTo>
                  <a:lnTo>
                    <a:pt x="333" y="297"/>
                  </a:lnTo>
                  <a:lnTo>
                    <a:pt x="330" y="301"/>
                  </a:lnTo>
                  <a:lnTo>
                    <a:pt x="329" y="306"/>
                  </a:lnTo>
                  <a:lnTo>
                    <a:pt x="326" y="310"/>
                  </a:lnTo>
                  <a:lnTo>
                    <a:pt x="325" y="315"/>
                  </a:lnTo>
                  <a:lnTo>
                    <a:pt x="322" y="319"/>
                  </a:lnTo>
                  <a:lnTo>
                    <a:pt x="321" y="323"/>
                  </a:lnTo>
                  <a:lnTo>
                    <a:pt x="318" y="329"/>
                  </a:lnTo>
                  <a:lnTo>
                    <a:pt x="317" y="333"/>
                  </a:lnTo>
                  <a:lnTo>
                    <a:pt x="316" y="337"/>
                  </a:lnTo>
                  <a:lnTo>
                    <a:pt x="314" y="341"/>
                  </a:lnTo>
                  <a:lnTo>
                    <a:pt x="312" y="345"/>
                  </a:lnTo>
                  <a:lnTo>
                    <a:pt x="310" y="350"/>
                  </a:lnTo>
                  <a:lnTo>
                    <a:pt x="309" y="353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5" y="365"/>
                  </a:lnTo>
                  <a:lnTo>
                    <a:pt x="304" y="367"/>
                  </a:lnTo>
                  <a:lnTo>
                    <a:pt x="302" y="370"/>
                  </a:lnTo>
                  <a:lnTo>
                    <a:pt x="301" y="373"/>
                  </a:lnTo>
                  <a:lnTo>
                    <a:pt x="300" y="377"/>
                  </a:lnTo>
                  <a:lnTo>
                    <a:pt x="298" y="381"/>
                  </a:lnTo>
                  <a:lnTo>
                    <a:pt x="297" y="386"/>
                  </a:lnTo>
                  <a:lnTo>
                    <a:pt x="296" y="389"/>
                  </a:lnTo>
                  <a:lnTo>
                    <a:pt x="294" y="391"/>
                  </a:lnTo>
                  <a:lnTo>
                    <a:pt x="294" y="393"/>
                  </a:lnTo>
                  <a:lnTo>
                    <a:pt x="294" y="393"/>
                  </a:lnTo>
                  <a:lnTo>
                    <a:pt x="296" y="409"/>
                  </a:lnTo>
                  <a:lnTo>
                    <a:pt x="296" y="407"/>
                  </a:lnTo>
                  <a:lnTo>
                    <a:pt x="297" y="405"/>
                  </a:lnTo>
                  <a:lnTo>
                    <a:pt x="298" y="401"/>
                  </a:lnTo>
                  <a:lnTo>
                    <a:pt x="301" y="397"/>
                  </a:lnTo>
                  <a:lnTo>
                    <a:pt x="302" y="393"/>
                  </a:lnTo>
                  <a:lnTo>
                    <a:pt x="304" y="390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09" y="378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16" y="366"/>
                  </a:lnTo>
                  <a:lnTo>
                    <a:pt x="317" y="361"/>
                  </a:lnTo>
                  <a:lnTo>
                    <a:pt x="320" y="355"/>
                  </a:lnTo>
                  <a:lnTo>
                    <a:pt x="322" y="350"/>
                  </a:lnTo>
                  <a:lnTo>
                    <a:pt x="325" y="345"/>
                  </a:lnTo>
                  <a:lnTo>
                    <a:pt x="328" y="339"/>
                  </a:lnTo>
                  <a:lnTo>
                    <a:pt x="330" y="333"/>
                  </a:lnTo>
                  <a:lnTo>
                    <a:pt x="333" y="327"/>
                  </a:lnTo>
                  <a:lnTo>
                    <a:pt x="336" y="321"/>
                  </a:lnTo>
                  <a:lnTo>
                    <a:pt x="338" y="314"/>
                  </a:lnTo>
                  <a:lnTo>
                    <a:pt x="341" y="309"/>
                  </a:lnTo>
                  <a:lnTo>
                    <a:pt x="344" y="302"/>
                  </a:lnTo>
                  <a:lnTo>
                    <a:pt x="346" y="295"/>
                  </a:lnTo>
                  <a:lnTo>
                    <a:pt x="350" y="289"/>
                  </a:lnTo>
                  <a:lnTo>
                    <a:pt x="353" y="282"/>
                  </a:lnTo>
                  <a:lnTo>
                    <a:pt x="356" y="275"/>
                  </a:lnTo>
                  <a:lnTo>
                    <a:pt x="358" y="269"/>
                  </a:lnTo>
                  <a:lnTo>
                    <a:pt x="361" y="261"/>
                  </a:lnTo>
                  <a:lnTo>
                    <a:pt x="364" y="254"/>
                  </a:lnTo>
                  <a:lnTo>
                    <a:pt x="368" y="247"/>
                  </a:lnTo>
                  <a:lnTo>
                    <a:pt x="370" y="241"/>
                  </a:lnTo>
                  <a:lnTo>
                    <a:pt x="373" y="233"/>
                  </a:lnTo>
                  <a:lnTo>
                    <a:pt x="376" y="226"/>
                  </a:lnTo>
                  <a:lnTo>
                    <a:pt x="378" y="219"/>
                  </a:lnTo>
                  <a:lnTo>
                    <a:pt x="381" y="213"/>
                  </a:lnTo>
                  <a:lnTo>
                    <a:pt x="384" y="205"/>
                  </a:lnTo>
                  <a:lnTo>
                    <a:pt x="386" y="198"/>
                  </a:lnTo>
                  <a:lnTo>
                    <a:pt x="389" y="191"/>
                  </a:lnTo>
                  <a:lnTo>
                    <a:pt x="392" y="185"/>
                  </a:lnTo>
                  <a:lnTo>
                    <a:pt x="393" y="178"/>
                  </a:lnTo>
                  <a:lnTo>
                    <a:pt x="396" y="171"/>
                  </a:lnTo>
                  <a:lnTo>
                    <a:pt x="398" y="165"/>
                  </a:lnTo>
                  <a:lnTo>
                    <a:pt x="401" y="159"/>
                  </a:lnTo>
                  <a:lnTo>
                    <a:pt x="402" y="153"/>
                  </a:lnTo>
                  <a:lnTo>
                    <a:pt x="405" y="146"/>
                  </a:lnTo>
                  <a:lnTo>
                    <a:pt x="406" y="141"/>
                  </a:lnTo>
                  <a:lnTo>
                    <a:pt x="408" y="135"/>
                  </a:lnTo>
                  <a:lnTo>
                    <a:pt x="409" y="129"/>
                  </a:lnTo>
                  <a:lnTo>
                    <a:pt x="410" y="123"/>
                  </a:lnTo>
                  <a:lnTo>
                    <a:pt x="412" y="118"/>
                  </a:lnTo>
                  <a:lnTo>
                    <a:pt x="413" y="114"/>
                  </a:lnTo>
                  <a:lnTo>
                    <a:pt x="414" y="109"/>
                  </a:lnTo>
                  <a:lnTo>
                    <a:pt x="414" y="105"/>
                  </a:lnTo>
                  <a:lnTo>
                    <a:pt x="416" y="99"/>
                  </a:lnTo>
                  <a:lnTo>
                    <a:pt x="416" y="95"/>
                  </a:lnTo>
                  <a:lnTo>
                    <a:pt x="416" y="91"/>
                  </a:lnTo>
                  <a:lnTo>
                    <a:pt x="417" y="89"/>
                  </a:lnTo>
                  <a:lnTo>
                    <a:pt x="417" y="85"/>
                  </a:lnTo>
                  <a:lnTo>
                    <a:pt x="417" y="82"/>
                  </a:lnTo>
                  <a:lnTo>
                    <a:pt x="416" y="79"/>
                  </a:lnTo>
                  <a:lnTo>
                    <a:pt x="416" y="77"/>
                  </a:lnTo>
                  <a:lnTo>
                    <a:pt x="414" y="74"/>
                  </a:lnTo>
                  <a:lnTo>
                    <a:pt x="413" y="71"/>
                  </a:lnTo>
                  <a:lnTo>
                    <a:pt x="410" y="67"/>
                  </a:lnTo>
                  <a:lnTo>
                    <a:pt x="408" y="66"/>
                  </a:lnTo>
                  <a:lnTo>
                    <a:pt x="406" y="62"/>
                  </a:lnTo>
                  <a:lnTo>
                    <a:pt x="404" y="59"/>
                  </a:lnTo>
                  <a:lnTo>
                    <a:pt x="400" y="57"/>
                  </a:lnTo>
                  <a:lnTo>
                    <a:pt x="397" y="54"/>
                  </a:lnTo>
                  <a:lnTo>
                    <a:pt x="393" y="53"/>
                  </a:lnTo>
                  <a:lnTo>
                    <a:pt x="389" y="50"/>
                  </a:lnTo>
                  <a:lnTo>
                    <a:pt x="385" y="47"/>
                  </a:lnTo>
                  <a:lnTo>
                    <a:pt x="381" y="45"/>
                  </a:lnTo>
                  <a:lnTo>
                    <a:pt x="376" y="42"/>
                  </a:lnTo>
                  <a:lnTo>
                    <a:pt x="372" y="39"/>
                  </a:lnTo>
                  <a:lnTo>
                    <a:pt x="366" y="37"/>
                  </a:lnTo>
                  <a:lnTo>
                    <a:pt x="361" y="35"/>
                  </a:lnTo>
                  <a:lnTo>
                    <a:pt x="356" y="33"/>
                  </a:lnTo>
                  <a:lnTo>
                    <a:pt x="352" y="30"/>
                  </a:lnTo>
                  <a:lnTo>
                    <a:pt x="345" y="29"/>
                  </a:lnTo>
                  <a:lnTo>
                    <a:pt x="340" y="26"/>
                  </a:lnTo>
                  <a:lnTo>
                    <a:pt x="334" y="23"/>
                  </a:lnTo>
                  <a:lnTo>
                    <a:pt x="328" y="22"/>
                  </a:lnTo>
                  <a:lnTo>
                    <a:pt x="322" y="21"/>
                  </a:lnTo>
                  <a:lnTo>
                    <a:pt x="316" y="18"/>
                  </a:lnTo>
                  <a:lnTo>
                    <a:pt x="309" y="17"/>
                  </a:lnTo>
                  <a:lnTo>
                    <a:pt x="304" y="15"/>
                  </a:lnTo>
                  <a:lnTo>
                    <a:pt x="297" y="13"/>
                  </a:lnTo>
                  <a:lnTo>
                    <a:pt x="292" y="12"/>
                  </a:lnTo>
                  <a:lnTo>
                    <a:pt x="285" y="10"/>
                  </a:lnTo>
                  <a:lnTo>
                    <a:pt x="280" y="9"/>
                  </a:lnTo>
                  <a:lnTo>
                    <a:pt x="272" y="8"/>
                  </a:lnTo>
                  <a:lnTo>
                    <a:pt x="266" y="6"/>
                  </a:lnTo>
                  <a:lnTo>
                    <a:pt x="258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2"/>
                  </a:lnTo>
                  <a:lnTo>
                    <a:pt x="228" y="1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1" y="1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1" y="6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27" y="15"/>
                  </a:lnTo>
                  <a:lnTo>
                    <a:pt x="124" y="19"/>
                  </a:lnTo>
                  <a:lnTo>
                    <a:pt x="123" y="22"/>
                  </a:lnTo>
                  <a:lnTo>
                    <a:pt x="120" y="25"/>
                  </a:lnTo>
                  <a:lnTo>
                    <a:pt x="119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7"/>
                  </a:lnTo>
                  <a:lnTo>
                    <a:pt x="111" y="41"/>
                  </a:lnTo>
                  <a:lnTo>
                    <a:pt x="109" y="45"/>
                  </a:lnTo>
                  <a:lnTo>
                    <a:pt x="107" y="49"/>
                  </a:lnTo>
                  <a:lnTo>
                    <a:pt x="105" y="53"/>
                  </a:lnTo>
                  <a:lnTo>
                    <a:pt x="103" y="57"/>
                  </a:lnTo>
                  <a:lnTo>
                    <a:pt x="101" y="62"/>
                  </a:lnTo>
                  <a:lnTo>
                    <a:pt x="99" y="66"/>
                  </a:lnTo>
                  <a:lnTo>
                    <a:pt x="96" y="71"/>
                  </a:lnTo>
                  <a:lnTo>
                    <a:pt x="95" y="75"/>
                  </a:lnTo>
                  <a:lnTo>
                    <a:pt x="92" y="81"/>
                  </a:lnTo>
                  <a:lnTo>
                    <a:pt x="89" y="86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3" y="102"/>
                  </a:lnTo>
                  <a:lnTo>
                    <a:pt x="80" y="107"/>
                  </a:lnTo>
                  <a:lnTo>
                    <a:pt x="77" y="113"/>
                  </a:lnTo>
                  <a:lnTo>
                    <a:pt x="75" y="118"/>
                  </a:lnTo>
                  <a:lnTo>
                    <a:pt x="73" y="125"/>
                  </a:lnTo>
                  <a:lnTo>
                    <a:pt x="71" y="130"/>
                  </a:lnTo>
                  <a:lnTo>
                    <a:pt x="68" y="135"/>
                  </a:lnTo>
                  <a:lnTo>
                    <a:pt x="65" y="142"/>
                  </a:lnTo>
                  <a:lnTo>
                    <a:pt x="63" y="147"/>
                  </a:lnTo>
                  <a:lnTo>
                    <a:pt x="60" y="154"/>
                  </a:lnTo>
                  <a:lnTo>
                    <a:pt x="59" y="159"/>
                  </a:lnTo>
                  <a:lnTo>
                    <a:pt x="56" y="165"/>
                  </a:lnTo>
                  <a:lnTo>
                    <a:pt x="55" y="171"/>
                  </a:lnTo>
                  <a:lnTo>
                    <a:pt x="51" y="177"/>
                  </a:lnTo>
                  <a:lnTo>
                    <a:pt x="49" y="183"/>
                  </a:lnTo>
                  <a:lnTo>
                    <a:pt x="47" y="189"/>
                  </a:lnTo>
                  <a:lnTo>
                    <a:pt x="44" y="195"/>
                  </a:lnTo>
                  <a:lnTo>
                    <a:pt x="41" y="201"/>
                  </a:lnTo>
                  <a:lnTo>
                    <a:pt x="40" y="206"/>
                  </a:lnTo>
                  <a:lnTo>
                    <a:pt x="37" y="211"/>
                  </a:lnTo>
                  <a:lnTo>
                    <a:pt x="36" y="218"/>
                  </a:lnTo>
                  <a:lnTo>
                    <a:pt x="33" y="222"/>
                  </a:lnTo>
                  <a:lnTo>
                    <a:pt x="31" y="229"/>
                  </a:lnTo>
                  <a:lnTo>
                    <a:pt x="28" y="234"/>
                  </a:lnTo>
                  <a:lnTo>
                    <a:pt x="27" y="239"/>
                  </a:lnTo>
                  <a:lnTo>
                    <a:pt x="25" y="245"/>
                  </a:lnTo>
                  <a:lnTo>
                    <a:pt x="23" y="250"/>
                  </a:lnTo>
                  <a:lnTo>
                    <a:pt x="21" y="255"/>
                  </a:lnTo>
                  <a:lnTo>
                    <a:pt x="20" y="261"/>
                  </a:lnTo>
                  <a:lnTo>
                    <a:pt x="19" y="265"/>
                  </a:lnTo>
                  <a:lnTo>
                    <a:pt x="16" y="269"/>
                  </a:lnTo>
                  <a:lnTo>
                    <a:pt x="15" y="274"/>
                  </a:lnTo>
                  <a:lnTo>
                    <a:pt x="13" y="278"/>
                  </a:lnTo>
                  <a:lnTo>
                    <a:pt x="12" y="282"/>
                  </a:lnTo>
                  <a:lnTo>
                    <a:pt x="11" y="286"/>
                  </a:lnTo>
                  <a:lnTo>
                    <a:pt x="9" y="290"/>
                  </a:lnTo>
                  <a:lnTo>
                    <a:pt x="8" y="294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4" y="307"/>
                  </a:lnTo>
                  <a:lnTo>
                    <a:pt x="3" y="313"/>
                  </a:lnTo>
                  <a:lnTo>
                    <a:pt x="3" y="317"/>
                  </a:lnTo>
                  <a:lnTo>
                    <a:pt x="1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1" y="354"/>
                  </a:lnTo>
                  <a:lnTo>
                    <a:pt x="3" y="358"/>
                  </a:lnTo>
                  <a:lnTo>
                    <a:pt x="4" y="361"/>
                  </a:lnTo>
                  <a:lnTo>
                    <a:pt x="5" y="363"/>
                  </a:lnTo>
                  <a:lnTo>
                    <a:pt x="7" y="366"/>
                  </a:lnTo>
                  <a:lnTo>
                    <a:pt x="9" y="369"/>
                  </a:lnTo>
                  <a:lnTo>
                    <a:pt x="12" y="371"/>
                  </a:lnTo>
                  <a:lnTo>
                    <a:pt x="15" y="374"/>
                  </a:lnTo>
                  <a:lnTo>
                    <a:pt x="19" y="378"/>
                  </a:lnTo>
                  <a:lnTo>
                    <a:pt x="23" y="381"/>
                  </a:lnTo>
                  <a:lnTo>
                    <a:pt x="24" y="382"/>
                  </a:lnTo>
                  <a:lnTo>
                    <a:pt x="27" y="383"/>
                  </a:lnTo>
                  <a:lnTo>
                    <a:pt x="31" y="385"/>
                  </a:lnTo>
                  <a:lnTo>
                    <a:pt x="36" y="387"/>
                  </a:lnTo>
                  <a:lnTo>
                    <a:pt x="39" y="389"/>
                  </a:lnTo>
                  <a:lnTo>
                    <a:pt x="41" y="389"/>
                  </a:lnTo>
                  <a:lnTo>
                    <a:pt x="44" y="390"/>
                  </a:lnTo>
                  <a:lnTo>
                    <a:pt x="48" y="391"/>
                  </a:lnTo>
                  <a:lnTo>
                    <a:pt x="51" y="393"/>
                  </a:lnTo>
                  <a:lnTo>
                    <a:pt x="55" y="394"/>
                  </a:lnTo>
                  <a:lnTo>
                    <a:pt x="59" y="395"/>
                  </a:lnTo>
                  <a:lnTo>
                    <a:pt x="63" y="397"/>
                  </a:lnTo>
                  <a:lnTo>
                    <a:pt x="67" y="398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9" y="403"/>
                  </a:lnTo>
                  <a:lnTo>
                    <a:pt x="84" y="405"/>
                  </a:lnTo>
                  <a:lnTo>
                    <a:pt x="88" y="406"/>
                  </a:lnTo>
                  <a:lnTo>
                    <a:pt x="92" y="407"/>
                  </a:lnTo>
                  <a:lnTo>
                    <a:pt x="97" y="409"/>
                  </a:lnTo>
                  <a:lnTo>
                    <a:pt x="101" y="410"/>
                  </a:lnTo>
                  <a:lnTo>
                    <a:pt x="107" y="411"/>
                  </a:lnTo>
                  <a:lnTo>
                    <a:pt x="112" y="413"/>
                  </a:lnTo>
                  <a:lnTo>
                    <a:pt x="116" y="414"/>
                  </a:lnTo>
                  <a:lnTo>
                    <a:pt x="121" y="415"/>
                  </a:lnTo>
                  <a:lnTo>
                    <a:pt x="125" y="418"/>
                  </a:lnTo>
                  <a:lnTo>
                    <a:pt x="131" y="419"/>
                  </a:lnTo>
                  <a:lnTo>
                    <a:pt x="136" y="421"/>
                  </a:lnTo>
                  <a:lnTo>
                    <a:pt x="140" y="422"/>
                  </a:lnTo>
                  <a:lnTo>
                    <a:pt x="145" y="423"/>
                  </a:lnTo>
                  <a:lnTo>
                    <a:pt x="149" y="425"/>
                  </a:lnTo>
                  <a:lnTo>
                    <a:pt x="155" y="426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8" y="430"/>
                  </a:lnTo>
                  <a:lnTo>
                    <a:pt x="173" y="431"/>
                  </a:lnTo>
                  <a:lnTo>
                    <a:pt x="177" y="433"/>
                  </a:lnTo>
                  <a:lnTo>
                    <a:pt x="181" y="434"/>
                  </a:lnTo>
                  <a:lnTo>
                    <a:pt x="185" y="435"/>
                  </a:lnTo>
                  <a:lnTo>
                    <a:pt x="191" y="437"/>
                  </a:lnTo>
                  <a:lnTo>
                    <a:pt x="195" y="438"/>
                  </a:lnTo>
                  <a:lnTo>
                    <a:pt x="197" y="439"/>
                  </a:lnTo>
                  <a:lnTo>
                    <a:pt x="201" y="441"/>
                  </a:lnTo>
                  <a:lnTo>
                    <a:pt x="205" y="442"/>
                  </a:lnTo>
                  <a:lnTo>
                    <a:pt x="209" y="442"/>
                  </a:lnTo>
                  <a:lnTo>
                    <a:pt x="212" y="443"/>
                  </a:lnTo>
                  <a:lnTo>
                    <a:pt x="214" y="443"/>
                  </a:lnTo>
                  <a:lnTo>
                    <a:pt x="218" y="445"/>
                  </a:lnTo>
                  <a:lnTo>
                    <a:pt x="224" y="446"/>
                  </a:lnTo>
                  <a:lnTo>
                    <a:pt x="228" y="447"/>
                  </a:lnTo>
                  <a:lnTo>
                    <a:pt x="232" y="449"/>
                  </a:lnTo>
                  <a:lnTo>
                    <a:pt x="234" y="450"/>
                  </a:lnTo>
                  <a:lnTo>
                    <a:pt x="236" y="450"/>
                  </a:lnTo>
                  <a:lnTo>
                    <a:pt x="237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6" y="450"/>
                  </a:lnTo>
                  <a:lnTo>
                    <a:pt x="250" y="450"/>
                  </a:lnTo>
                  <a:lnTo>
                    <a:pt x="254" y="450"/>
                  </a:lnTo>
                  <a:lnTo>
                    <a:pt x="258" y="449"/>
                  </a:lnTo>
                  <a:lnTo>
                    <a:pt x="262" y="447"/>
                  </a:lnTo>
                  <a:lnTo>
                    <a:pt x="268" y="447"/>
                  </a:lnTo>
                  <a:lnTo>
                    <a:pt x="272" y="445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82" y="438"/>
                  </a:lnTo>
                  <a:lnTo>
                    <a:pt x="285" y="434"/>
                  </a:lnTo>
                  <a:lnTo>
                    <a:pt x="288" y="430"/>
                  </a:lnTo>
                  <a:lnTo>
                    <a:pt x="277" y="423"/>
                  </a:lnTo>
                  <a:lnTo>
                    <a:pt x="277" y="42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1116"/>
            <p:cNvSpPr>
              <a:spLocks/>
            </p:cNvSpPr>
            <p:nvPr/>
          </p:nvSpPr>
          <p:spPr bwMode="auto">
            <a:xfrm>
              <a:off x="1947" y="3427"/>
              <a:ext cx="96" cy="2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55"/>
                </a:cxn>
                <a:cxn ang="0">
                  <a:pos x="4" y="45"/>
                </a:cxn>
                <a:cxn ang="0">
                  <a:pos x="7" y="37"/>
                </a:cxn>
                <a:cxn ang="0">
                  <a:pos x="11" y="28"/>
                </a:cxn>
                <a:cxn ang="0">
                  <a:pos x="15" y="20"/>
                </a:cxn>
                <a:cxn ang="0">
                  <a:pos x="24" y="8"/>
                </a:cxn>
                <a:cxn ang="0">
                  <a:pos x="30" y="3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0" y="3"/>
                </a:cxn>
                <a:cxn ang="0">
                  <a:pos x="84" y="5"/>
                </a:cxn>
                <a:cxn ang="0">
                  <a:pos x="98" y="8"/>
                </a:cxn>
                <a:cxn ang="0">
                  <a:pos x="114" y="12"/>
                </a:cxn>
                <a:cxn ang="0">
                  <a:pos x="130" y="16"/>
                </a:cxn>
                <a:cxn ang="0">
                  <a:pos x="148" y="21"/>
                </a:cxn>
                <a:cxn ang="0">
                  <a:pos x="165" y="27"/>
                </a:cxn>
                <a:cxn ang="0">
                  <a:pos x="181" y="31"/>
                </a:cxn>
                <a:cxn ang="0">
                  <a:pos x="197" y="36"/>
                </a:cxn>
                <a:cxn ang="0">
                  <a:pos x="214" y="41"/>
                </a:cxn>
                <a:cxn ang="0">
                  <a:pos x="229" y="45"/>
                </a:cxn>
                <a:cxn ang="0">
                  <a:pos x="242" y="49"/>
                </a:cxn>
                <a:cxn ang="0">
                  <a:pos x="254" y="53"/>
                </a:cxn>
                <a:cxn ang="0">
                  <a:pos x="266" y="57"/>
                </a:cxn>
                <a:cxn ang="0">
                  <a:pos x="274" y="60"/>
                </a:cxn>
                <a:cxn ang="0">
                  <a:pos x="285" y="64"/>
                </a:cxn>
                <a:cxn ang="0">
                  <a:pos x="276" y="71"/>
                </a:cxn>
                <a:cxn ang="0">
                  <a:pos x="270" y="69"/>
                </a:cxn>
                <a:cxn ang="0">
                  <a:pos x="262" y="65"/>
                </a:cxn>
                <a:cxn ang="0">
                  <a:pos x="253" y="63"/>
                </a:cxn>
                <a:cxn ang="0">
                  <a:pos x="244" y="60"/>
                </a:cxn>
                <a:cxn ang="0">
                  <a:pos x="232" y="56"/>
                </a:cxn>
                <a:cxn ang="0">
                  <a:pos x="220" y="52"/>
                </a:cxn>
                <a:cxn ang="0">
                  <a:pos x="206" y="48"/>
                </a:cxn>
                <a:cxn ang="0">
                  <a:pos x="192" y="45"/>
                </a:cxn>
                <a:cxn ang="0">
                  <a:pos x="177" y="40"/>
                </a:cxn>
                <a:cxn ang="0">
                  <a:pos x="162" y="36"/>
                </a:cxn>
                <a:cxn ang="0">
                  <a:pos x="146" y="32"/>
                </a:cxn>
                <a:cxn ang="0">
                  <a:pos x="132" y="28"/>
                </a:cxn>
                <a:cxn ang="0">
                  <a:pos x="117" y="25"/>
                </a:cxn>
                <a:cxn ang="0">
                  <a:pos x="104" y="23"/>
                </a:cxn>
                <a:cxn ang="0">
                  <a:pos x="90" y="20"/>
                </a:cxn>
                <a:cxn ang="0">
                  <a:pos x="78" y="17"/>
                </a:cxn>
                <a:cxn ang="0">
                  <a:pos x="69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7" y="39"/>
                </a:cxn>
                <a:cxn ang="0">
                  <a:pos x="23" y="51"/>
                </a:cxn>
                <a:cxn ang="0">
                  <a:pos x="20" y="61"/>
                </a:cxn>
                <a:cxn ang="0">
                  <a:pos x="0" y="69"/>
                </a:cxn>
              </a:cxnLst>
              <a:rect l="0" t="0" r="r" b="b"/>
              <a:pathLst>
                <a:path w="288" h="71">
                  <a:moveTo>
                    <a:pt x="0" y="69"/>
                  </a:move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1" y="55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4" y="8"/>
                  </a:lnTo>
                  <a:lnTo>
                    <a:pt x="25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09" y="11"/>
                  </a:lnTo>
                  <a:lnTo>
                    <a:pt x="114" y="12"/>
                  </a:lnTo>
                  <a:lnTo>
                    <a:pt x="120" y="13"/>
                  </a:lnTo>
                  <a:lnTo>
                    <a:pt x="125" y="15"/>
                  </a:lnTo>
                  <a:lnTo>
                    <a:pt x="130" y="16"/>
                  </a:lnTo>
                  <a:lnTo>
                    <a:pt x="136" y="19"/>
                  </a:lnTo>
                  <a:lnTo>
                    <a:pt x="141" y="20"/>
                  </a:lnTo>
                  <a:lnTo>
                    <a:pt x="148" y="21"/>
                  </a:lnTo>
                  <a:lnTo>
                    <a:pt x="153" y="23"/>
                  </a:lnTo>
                  <a:lnTo>
                    <a:pt x="158" y="24"/>
                  </a:lnTo>
                  <a:lnTo>
                    <a:pt x="165" y="27"/>
                  </a:lnTo>
                  <a:lnTo>
                    <a:pt x="170" y="28"/>
                  </a:lnTo>
                  <a:lnTo>
                    <a:pt x="176" y="29"/>
                  </a:lnTo>
                  <a:lnTo>
                    <a:pt x="181" y="31"/>
                  </a:lnTo>
                  <a:lnTo>
                    <a:pt x="186" y="32"/>
                  </a:lnTo>
                  <a:lnTo>
                    <a:pt x="192" y="35"/>
                  </a:lnTo>
                  <a:lnTo>
                    <a:pt x="197" y="36"/>
                  </a:lnTo>
                  <a:lnTo>
                    <a:pt x="202" y="37"/>
                  </a:lnTo>
                  <a:lnTo>
                    <a:pt x="208" y="39"/>
                  </a:lnTo>
                  <a:lnTo>
                    <a:pt x="214" y="41"/>
                  </a:lnTo>
                  <a:lnTo>
                    <a:pt x="218" y="43"/>
                  </a:lnTo>
                  <a:lnTo>
                    <a:pt x="224" y="44"/>
                  </a:lnTo>
                  <a:lnTo>
                    <a:pt x="229" y="45"/>
                  </a:lnTo>
                  <a:lnTo>
                    <a:pt x="233" y="47"/>
                  </a:lnTo>
                  <a:lnTo>
                    <a:pt x="238" y="48"/>
                  </a:lnTo>
                  <a:lnTo>
                    <a:pt x="242" y="49"/>
                  </a:lnTo>
                  <a:lnTo>
                    <a:pt x="246" y="51"/>
                  </a:lnTo>
                  <a:lnTo>
                    <a:pt x="252" y="53"/>
                  </a:lnTo>
                  <a:lnTo>
                    <a:pt x="254" y="53"/>
                  </a:lnTo>
                  <a:lnTo>
                    <a:pt x="258" y="55"/>
                  </a:lnTo>
                  <a:lnTo>
                    <a:pt x="262" y="56"/>
                  </a:lnTo>
                  <a:lnTo>
                    <a:pt x="266" y="57"/>
                  </a:lnTo>
                  <a:lnTo>
                    <a:pt x="269" y="59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7" y="61"/>
                  </a:lnTo>
                  <a:lnTo>
                    <a:pt x="281" y="63"/>
                  </a:lnTo>
                  <a:lnTo>
                    <a:pt x="285" y="64"/>
                  </a:lnTo>
                  <a:lnTo>
                    <a:pt x="286" y="64"/>
                  </a:lnTo>
                  <a:lnTo>
                    <a:pt x="288" y="6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3" y="69"/>
                  </a:lnTo>
                  <a:lnTo>
                    <a:pt x="270" y="69"/>
                  </a:lnTo>
                  <a:lnTo>
                    <a:pt x="268" y="68"/>
                  </a:lnTo>
                  <a:lnTo>
                    <a:pt x="265" y="67"/>
                  </a:lnTo>
                  <a:lnTo>
                    <a:pt x="262" y="65"/>
                  </a:lnTo>
                  <a:lnTo>
                    <a:pt x="260" y="65"/>
                  </a:lnTo>
                  <a:lnTo>
                    <a:pt x="257" y="64"/>
                  </a:lnTo>
                  <a:lnTo>
                    <a:pt x="253" y="63"/>
                  </a:lnTo>
                  <a:lnTo>
                    <a:pt x="250" y="63"/>
                  </a:lnTo>
                  <a:lnTo>
                    <a:pt x="248" y="61"/>
                  </a:lnTo>
                  <a:lnTo>
                    <a:pt x="244" y="60"/>
                  </a:lnTo>
                  <a:lnTo>
                    <a:pt x="240" y="59"/>
                  </a:lnTo>
                  <a:lnTo>
                    <a:pt x="236" y="57"/>
                  </a:lnTo>
                  <a:lnTo>
                    <a:pt x="232" y="56"/>
                  </a:lnTo>
                  <a:lnTo>
                    <a:pt x="228" y="56"/>
                  </a:lnTo>
                  <a:lnTo>
                    <a:pt x="224" y="53"/>
                  </a:lnTo>
                  <a:lnTo>
                    <a:pt x="220" y="52"/>
                  </a:lnTo>
                  <a:lnTo>
                    <a:pt x="214" y="51"/>
                  </a:lnTo>
                  <a:lnTo>
                    <a:pt x="210" y="51"/>
                  </a:lnTo>
                  <a:lnTo>
                    <a:pt x="206" y="48"/>
                  </a:lnTo>
                  <a:lnTo>
                    <a:pt x="201" y="47"/>
                  </a:lnTo>
                  <a:lnTo>
                    <a:pt x="196" y="45"/>
                  </a:lnTo>
                  <a:lnTo>
                    <a:pt x="192" y="45"/>
                  </a:lnTo>
                  <a:lnTo>
                    <a:pt x="186" y="43"/>
                  </a:lnTo>
                  <a:lnTo>
                    <a:pt x="182" y="41"/>
                  </a:lnTo>
                  <a:lnTo>
                    <a:pt x="177" y="40"/>
                  </a:lnTo>
                  <a:lnTo>
                    <a:pt x="173" y="39"/>
                  </a:lnTo>
                  <a:lnTo>
                    <a:pt x="168" y="37"/>
                  </a:lnTo>
                  <a:lnTo>
                    <a:pt x="162" y="36"/>
                  </a:lnTo>
                  <a:lnTo>
                    <a:pt x="157" y="35"/>
                  </a:lnTo>
                  <a:lnTo>
                    <a:pt x="152" y="33"/>
                  </a:lnTo>
                  <a:lnTo>
                    <a:pt x="146" y="32"/>
                  </a:lnTo>
                  <a:lnTo>
                    <a:pt x="141" y="31"/>
                  </a:lnTo>
                  <a:lnTo>
                    <a:pt x="137" y="29"/>
                  </a:lnTo>
                  <a:lnTo>
                    <a:pt x="132" y="28"/>
                  </a:lnTo>
                  <a:lnTo>
                    <a:pt x="126" y="27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3" y="24"/>
                  </a:lnTo>
                  <a:lnTo>
                    <a:pt x="108" y="23"/>
                  </a:lnTo>
                  <a:lnTo>
                    <a:pt x="104" y="23"/>
                  </a:lnTo>
                  <a:lnTo>
                    <a:pt x="100" y="21"/>
                  </a:lnTo>
                  <a:lnTo>
                    <a:pt x="96" y="20"/>
                  </a:lnTo>
                  <a:lnTo>
                    <a:pt x="90" y="20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8" y="17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0" y="23"/>
                  </a:lnTo>
                  <a:lnTo>
                    <a:pt x="38" y="24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8" y="35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5"/>
                  </a:lnTo>
                  <a:lnTo>
                    <a:pt x="20" y="6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1117"/>
            <p:cNvSpPr>
              <a:spLocks/>
            </p:cNvSpPr>
            <p:nvPr/>
          </p:nvSpPr>
          <p:spPr bwMode="auto">
            <a:xfrm>
              <a:off x="1952" y="3452"/>
              <a:ext cx="94" cy="2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18" y="60"/>
                </a:cxn>
                <a:cxn ang="0">
                  <a:pos x="224" y="60"/>
                </a:cxn>
                <a:cxn ang="0">
                  <a:pos x="229" y="60"/>
                </a:cxn>
                <a:cxn ang="0">
                  <a:pos x="237" y="58"/>
                </a:cxn>
                <a:cxn ang="0">
                  <a:pos x="245" y="52"/>
                </a:cxn>
                <a:cxn ang="0">
                  <a:pos x="253" y="46"/>
                </a:cxn>
                <a:cxn ang="0">
                  <a:pos x="256" y="39"/>
                </a:cxn>
                <a:cxn ang="0">
                  <a:pos x="260" y="34"/>
                </a:cxn>
                <a:cxn ang="0">
                  <a:pos x="262" y="26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280" y="3"/>
                </a:cxn>
                <a:cxn ang="0">
                  <a:pos x="282" y="8"/>
                </a:cxn>
                <a:cxn ang="0">
                  <a:pos x="282" y="14"/>
                </a:cxn>
                <a:cxn ang="0">
                  <a:pos x="281" y="20"/>
                </a:cxn>
                <a:cxn ang="0">
                  <a:pos x="280" y="26"/>
                </a:cxn>
                <a:cxn ang="0">
                  <a:pos x="278" y="31"/>
                </a:cxn>
                <a:cxn ang="0">
                  <a:pos x="276" y="38"/>
                </a:cxn>
                <a:cxn ang="0">
                  <a:pos x="273" y="44"/>
                </a:cxn>
                <a:cxn ang="0">
                  <a:pos x="270" y="50"/>
                </a:cxn>
                <a:cxn ang="0">
                  <a:pos x="265" y="58"/>
                </a:cxn>
                <a:cxn ang="0">
                  <a:pos x="258" y="66"/>
                </a:cxn>
                <a:cxn ang="0">
                  <a:pos x="252" y="71"/>
                </a:cxn>
                <a:cxn ang="0">
                  <a:pos x="245" y="75"/>
                </a:cxn>
                <a:cxn ang="0">
                  <a:pos x="238" y="77"/>
                </a:cxn>
                <a:cxn ang="0">
                  <a:pos x="237" y="77"/>
                </a:cxn>
                <a:cxn ang="0">
                  <a:pos x="232" y="76"/>
                </a:cxn>
                <a:cxn ang="0">
                  <a:pos x="226" y="75"/>
                </a:cxn>
                <a:cxn ang="0">
                  <a:pos x="220" y="73"/>
                </a:cxn>
                <a:cxn ang="0">
                  <a:pos x="212" y="71"/>
                </a:cxn>
                <a:cxn ang="0">
                  <a:pos x="201" y="69"/>
                </a:cxn>
                <a:cxn ang="0">
                  <a:pos x="194" y="67"/>
                </a:cxn>
                <a:cxn ang="0">
                  <a:pos x="188" y="66"/>
                </a:cxn>
                <a:cxn ang="0">
                  <a:pos x="181" y="64"/>
                </a:cxn>
                <a:cxn ang="0">
                  <a:pos x="174" y="63"/>
                </a:cxn>
                <a:cxn ang="0">
                  <a:pos x="168" y="60"/>
                </a:cxn>
                <a:cxn ang="0">
                  <a:pos x="161" y="59"/>
                </a:cxn>
                <a:cxn ang="0">
                  <a:pos x="153" y="56"/>
                </a:cxn>
                <a:cxn ang="0">
                  <a:pos x="146" y="55"/>
                </a:cxn>
                <a:cxn ang="0">
                  <a:pos x="138" y="52"/>
                </a:cxn>
                <a:cxn ang="0">
                  <a:pos x="130" y="51"/>
                </a:cxn>
                <a:cxn ang="0">
                  <a:pos x="121" y="48"/>
                </a:cxn>
                <a:cxn ang="0">
                  <a:pos x="113" y="46"/>
                </a:cxn>
                <a:cxn ang="0">
                  <a:pos x="104" y="43"/>
                </a:cxn>
                <a:cxn ang="0">
                  <a:pos x="94" y="40"/>
                </a:cxn>
                <a:cxn ang="0">
                  <a:pos x="85" y="38"/>
                </a:cxn>
                <a:cxn ang="0">
                  <a:pos x="74" y="35"/>
                </a:cxn>
                <a:cxn ang="0">
                  <a:pos x="65" y="32"/>
                </a:cxn>
                <a:cxn ang="0">
                  <a:pos x="56" y="30"/>
                </a:cxn>
                <a:cxn ang="0">
                  <a:pos x="0" y="8"/>
                </a:cxn>
              </a:cxnLst>
              <a:rect l="0" t="0" r="r" b="b"/>
              <a:pathLst>
                <a:path w="282" h="77">
                  <a:moveTo>
                    <a:pt x="0" y="8"/>
                  </a:moveTo>
                  <a:lnTo>
                    <a:pt x="13" y="4"/>
                  </a:lnTo>
                  <a:lnTo>
                    <a:pt x="217" y="60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33" y="59"/>
                  </a:lnTo>
                  <a:lnTo>
                    <a:pt x="237" y="58"/>
                  </a:lnTo>
                  <a:lnTo>
                    <a:pt x="241" y="55"/>
                  </a:lnTo>
                  <a:lnTo>
                    <a:pt x="245" y="52"/>
                  </a:lnTo>
                  <a:lnTo>
                    <a:pt x="249" y="50"/>
                  </a:lnTo>
                  <a:lnTo>
                    <a:pt x="253" y="46"/>
                  </a:lnTo>
                  <a:lnTo>
                    <a:pt x="254" y="43"/>
                  </a:lnTo>
                  <a:lnTo>
                    <a:pt x="256" y="39"/>
                  </a:lnTo>
                  <a:lnTo>
                    <a:pt x="257" y="36"/>
                  </a:lnTo>
                  <a:lnTo>
                    <a:pt x="260" y="34"/>
                  </a:lnTo>
                  <a:lnTo>
                    <a:pt x="261" y="30"/>
                  </a:lnTo>
                  <a:lnTo>
                    <a:pt x="262" y="26"/>
                  </a:lnTo>
                  <a:lnTo>
                    <a:pt x="264" y="22"/>
                  </a:lnTo>
                  <a:lnTo>
                    <a:pt x="265" y="1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3"/>
                  </a:lnTo>
                  <a:lnTo>
                    <a:pt x="282" y="6"/>
                  </a:lnTo>
                  <a:lnTo>
                    <a:pt x="282" y="8"/>
                  </a:lnTo>
                  <a:lnTo>
                    <a:pt x="282" y="11"/>
                  </a:lnTo>
                  <a:lnTo>
                    <a:pt x="282" y="14"/>
                  </a:lnTo>
                  <a:lnTo>
                    <a:pt x="282" y="19"/>
                  </a:lnTo>
                  <a:lnTo>
                    <a:pt x="281" y="20"/>
                  </a:lnTo>
                  <a:lnTo>
                    <a:pt x="281" y="23"/>
                  </a:lnTo>
                  <a:lnTo>
                    <a:pt x="280" y="26"/>
                  </a:lnTo>
                  <a:lnTo>
                    <a:pt x="280" y="28"/>
                  </a:lnTo>
                  <a:lnTo>
                    <a:pt x="278" y="31"/>
                  </a:lnTo>
                  <a:lnTo>
                    <a:pt x="278" y="34"/>
                  </a:lnTo>
                  <a:lnTo>
                    <a:pt x="276" y="38"/>
                  </a:lnTo>
                  <a:lnTo>
                    <a:pt x="276" y="42"/>
                  </a:lnTo>
                  <a:lnTo>
                    <a:pt x="273" y="44"/>
                  </a:lnTo>
                  <a:lnTo>
                    <a:pt x="272" y="47"/>
                  </a:lnTo>
                  <a:lnTo>
                    <a:pt x="270" y="50"/>
                  </a:lnTo>
                  <a:lnTo>
                    <a:pt x="269" y="52"/>
                  </a:lnTo>
                  <a:lnTo>
                    <a:pt x="265" y="58"/>
                  </a:lnTo>
                  <a:lnTo>
                    <a:pt x="261" y="62"/>
                  </a:lnTo>
                  <a:lnTo>
                    <a:pt x="258" y="66"/>
                  </a:lnTo>
                  <a:lnTo>
                    <a:pt x="256" y="68"/>
                  </a:lnTo>
                  <a:lnTo>
                    <a:pt x="252" y="71"/>
                  </a:lnTo>
                  <a:lnTo>
                    <a:pt x="250" y="72"/>
                  </a:lnTo>
                  <a:lnTo>
                    <a:pt x="245" y="75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37" y="77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29" y="75"/>
                  </a:lnTo>
                  <a:lnTo>
                    <a:pt x="226" y="75"/>
                  </a:lnTo>
                  <a:lnTo>
                    <a:pt x="224" y="75"/>
                  </a:lnTo>
                  <a:lnTo>
                    <a:pt x="220" y="73"/>
                  </a:lnTo>
                  <a:lnTo>
                    <a:pt x="216" y="72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1" y="69"/>
                  </a:lnTo>
                  <a:lnTo>
                    <a:pt x="197" y="68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8" y="66"/>
                  </a:lnTo>
                  <a:lnTo>
                    <a:pt x="185" y="66"/>
                  </a:lnTo>
                  <a:lnTo>
                    <a:pt x="181" y="64"/>
                  </a:lnTo>
                  <a:lnTo>
                    <a:pt x="178" y="63"/>
                  </a:lnTo>
                  <a:lnTo>
                    <a:pt x="174" y="63"/>
                  </a:lnTo>
                  <a:lnTo>
                    <a:pt x="172" y="62"/>
                  </a:lnTo>
                  <a:lnTo>
                    <a:pt x="168" y="60"/>
                  </a:lnTo>
                  <a:lnTo>
                    <a:pt x="165" y="60"/>
                  </a:lnTo>
                  <a:lnTo>
                    <a:pt x="161" y="59"/>
                  </a:lnTo>
                  <a:lnTo>
                    <a:pt x="157" y="58"/>
                  </a:lnTo>
                  <a:lnTo>
                    <a:pt x="153" y="56"/>
                  </a:lnTo>
                  <a:lnTo>
                    <a:pt x="149" y="56"/>
                  </a:lnTo>
                  <a:lnTo>
                    <a:pt x="146" y="55"/>
                  </a:lnTo>
                  <a:lnTo>
                    <a:pt x="142" y="54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0" y="51"/>
                  </a:lnTo>
                  <a:lnTo>
                    <a:pt x="126" y="50"/>
                  </a:lnTo>
                  <a:lnTo>
                    <a:pt x="121" y="48"/>
                  </a:lnTo>
                  <a:lnTo>
                    <a:pt x="117" y="47"/>
                  </a:lnTo>
                  <a:lnTo>
                    <a:pt x="113" y="46"/>
                  </a:lnTo>
                  <a:lnTo>
                    <a:pt x="108" y="44"/>
                  </a:lnTo>
                  <a:lnTo>
                    <a:pt x="104" y="43"/>
                  </a:lnTo>
                  <a:lnTo>
                    <a:pt x="100" y="42"/>
                  </a:lnTo>
                  <a:lnTo>
                    <a:pt x="94" y="40"/>
                  </a:lnTo>
                  <a:lnTo>
                    <a:pt x="89" y="39"/>
                  </a:lnTo>
                  <a:lnTo>
                    <a:pt x="85" y="38"/>
                  </a:lnTo>
                  <a:lnTo>
                    <a:pt x="80" y="36"/>
                  </a:lnTo>
                  <a:lnTo>
                    <a:pt x="74" y="35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1118"/>
            <p:cNvSpPr>
              <a:spLocks/>
            </p:cNvSpPr>
            <p:nvPr/>
          </p:nvSpPr>
          <p:spPr bwMode="auto">
            <a:xfrm>
              <a:off x="1972" y="3353"/>
              <a:ext cx="74" cy="76"/>
            </a:xfrm>
            <a:custGeom>
              <a:avLst/>
              <a:gdLst/>
              <a:ahLst/>
              <a:cxnLst>
                <a:cxn ang="0">
                  <a:pos x="142" y="225"/>
                </a:cxn>
                <a:cxn ang="0">
                  <a:pos x="131" y="228"/>
                </a:cxn>
                <a:cxn ang="0">
                  <a:pos x="115" y="229"/>
                </a:cxn>
                <a:cxn ang="0">
                  <a:pos x="96" y="229"/>
                </a:cxn>
                <a:cxn ang="0">
                  <a:pos x="86" y="228"/>
                </a:cxn>
                <a:cxn ang="0">
                  <a:pos x="70" y="224"/>
                </a:cxn>
                <a:cxn ang="0">
                  <a:pos x="54" y="219"/>
                </a:cxn>
                <a:cxn ang="0">
                  <a:pos x="34" y="203"/>
                </a:cxn>
                <a:cxn ang="0">
                  <a:pos x="24" y="193"/>
                </a:cxn>
                <a:cxn ang="0">
                  <a:pos x="16" y="181"/>
                </a:cxn>
                <a:cxn ang="0">
                  <a:pos x="10" y="167"/>
                </a:cxn>
                <a:cxn ang="0">
                  <a:pos x="4" y="152"/>
                </a:cxn>
                <a:cxn ang="0">
                  <a:pos x="2" y="137"/>
                </a:cxn>
                <a:cxn ang="0">
                  <a:pos x="0" y="123"/>
                </a:cxn>
                <a:cxn ang="0">
                  <a:pos x="0" y="108"/>
                </a:cxn>
                <a:cxn ang="0">
                  <a:pos x="4" y="93"/>
                </a:cxn>
                <a:cxn ang="0">
                  <a:pos x="8" y="80"/>
                </a:cxn>
                <a:cxn ang="0">
                  <a:pos x="15" y="67"/>
                </a:cxn>
                <a:cxn ang="0">
                  <a:pos x="22" y="53"/>
                </a:cxn>
                <a:cxn ang="0">
                  <a:pos x="31" y="41"/>
                </a:cxn>
                <a:cxn ang="0">
                  <a:pos x="42" y="31"/>
                </a:cxn>
                <a:cxn ang="0">
                  <a:pos x="54" y="21"/>
                </a:cxn>
                <a:cxn ang="0">
                  <a:pos x="67" y="13"/>
                </a:cxn>
                <a:cxn ang="0">
                  <a:pos x="82" y="7"/>
                </a:cxn>
                <a:cxn ang="0">
                  <a:pos x="98" y="3"/>
                </a:cxn>
                <a:cxn ang="0">
                  <a:pos x="115" y="1"/>
                </a:cxn>
                <a:cxn ang="0">
                  <a:pos x="131" y="0"/>
                </a:cxn>
                <a:cxn ang="0">
                  <a:pos x="146" y="1"/>
                </a:cxn>
                <a:cxn ang="0">
                  <a:pos x="159" y="3"/>
                </a:cxn>
                <a:cxn ang="0">
                  <a:pos x="171" y="5"/>
                </a:cxn>
                <a:cxn ang="0">
                  <a:pos x="190" y="13"/>
                </a:cxn>
                <a:cxn ang="0">
                  <a:pos x="203" y="23"/>
                </a:cxn>
                <a:cxn ang="0">
                  <a:pos x="218" y="40"/>
                </a:cxn>
                <a:cxn ang="0">
                  <a:pos x="222" y="49"/>
                </a:cxn>
                <a:cxn ang="0">
                  <a:pos x="218" y="99"/>
                </a:cxn>
                <a:cxn ang="0">
                  <a:pos x="216" y="85"/>
                </a:cxn>
                <a:cxn ang="0">
                  <a:pos x="212" y="72"/>
                </a:cxn>
                <a:cxn ang="0">
                  <a:pos x="206" y="60"/>
                </a:cxn>
                <a:cxn ang="0">
                  <a:pos x="196" y="48"/>
                </a:cxn>
                <a:cxn ang="0">
                  <a:pos x="182" y="40"/>
                </a:cxn>
                <a:cxn ang="0">
                  <a:pos x="163" y="36"/>
                </a:cxn>
                <a:cxn ang="0">
                  <a:pos x="150" y="36"/>
                </a:cxn>
                <a:cxn ang="0">
                  <a:pos x="131" y="39"/>
                </a:cxn>
                <a:cxn ang="0">
                  <a:pos x="112" y="45"/>
                </a:cxn>
                <a:cxn ang="0">
                  <a:pos x="96" y="55"/>
                </a:cxn>
                <a:cxn ang="0">
                  <a:pos x="84" y="68"/>
                </a:cxn>
                <a:cxn ang="0">
                  <a:pos x="75" y="83"/>
                </a:cxn>
                <a:cxn ang="0">
                  <a:pos x="68" y="100"/>
                </a:cxn>
                <a:cxn ang="0">
                  <a:pos x="63" y="117"/>
                </a:cxn>
                <a:cxn ang="0">
                  <a:pos x="63" y="137"/>
                </a:cxn>
                <a:cxn ang="0">
                  <a:pos x="67" y="155"/>
                </a:cxn>
                <a:cxn ang="0">
                  <a:pos x="78" y="169"/>
                </a:cxn>
                <a:cxn ang="0">
                  <a:pos x="91" y="180"/>
                </a:cxn>
                <a:cxn ang="0">
                  <a:pos x="107" y="188"/>
                </a:cxn>
                <a:cxn ang="0">
                  <a:pos x="122" y="193"/>
                </a:cxn>
                <a:cxn ang="0">
                  <a:pos x="135" y="193"/>
                </a:cxn>
                <a:cxn ang="0">
                  <a:pos x="144" y="191"/>
                </a:cxn>
              </a:cxnLst>
              <a:rect l="0" t="0" r="r" b="b"/>
              <a:pathLst>
                <a:path w="222" h="229">
                  <a:moveTo>
                    <a:pt x="146" y="188"/>
                  </a:moveTo>
                  <a:lnTo>
                    <a:pt x="146" y="224"/>
                  </a:lnTo>
                  <a:lnTo>
                    <a:pt x="143" y="224"/>
                  </a:lnTo>
                  <a:lnTo>
                    <a:pt x="142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19" y="228"/>
                  </a:lnTo>
                  <a:lnTo>
                    <a:pt x="115" y="229"/>
                  </a:lnTo>
                  <a:lnTo>
                    <a:pt x="110" y="229"/>
                  </a:lnTo>
                  <a:lnTo>
                    <a:pt x="106" y="229"/>
                  </a:lnTo>
                  <a:lnTo>
                    <a:pt x="100" y="229"/>
                  </a:lnTo>
                  <a:lnTo>
                    <a:pt x="96" y="229"/>
                  </a:lnTo>
                  <a:lnTo>
                    <a:pt x="94" y="229"/>
                  </a:lnTo>
                  <a:lnTo>
                    <a:pt x="91" y="229"/>
                  </a:lnTo>
                  <a:lnTo>
                    <a:pt x="88" y="228"/>
                  </a:lnTo>
                  <a:lnTo>
                    <a:pt x="86" y="228"/>
                  </a:lnTo>
                  <a:lnTo>
                    <a:pt x="80" y="227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0" y="224"/>
                  </a:lnTo>
                  <a:lnTo>
                    <a:pt x="67" y="223"/>
                  </a:lnTo>
                  <a:lnTo>
                    <a:pt x="64" y="223"/>
                  </a:lnTo>
                  <a:lnTo>
                    <a:pt x="59" y="220"/>
                  </a:lnTo>
                  <a:lnTo>
                    <a:pt x="54" y="219"/>
                  </a:lnTo>
                  <a:lnTo>
                    <a:pt x="48" y="215"/>
                  </a:lnTo>
                  <a:lnTo>
                    <a:pt x="44" y="211"/>
                  </a:lnTo>
                  <a:lnTo>
                    <a:pt x="39" y="207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0" y="187"/>
                  </a:lnTo>
                  <a:lnTo>
                    <a:pt x="19" y="184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7" y="160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3" y="145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5" y="67"/>
                  </a:lnTo>
                  <a:lnTo>
                    <a:pt x="16" y="63"/>
                  </a:lnTo>
                  <a:lnTo>
                    <a:pt x="18" y="59"/>
                  </a:lnTo>
                  <a:lnTo>
                    <a:pt x="19" y="56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26" y="47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39"/>
                  </a:lnTo>
                  <a:lnTo>
                    <a:pt x="36" y="35"/>
                  </a:lnTo>
                  <a:lnTo>
                    <a:pt x="39" y="32"/>
                  </a:lnTo>
                  <a:lnTo>
                    <a:pt x="42" y="31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51" y="23"/>
                  </a:lnTo>
                  <a:lnTo>
                    <a:pt x="54" y="21"/>
                  </a:lnTo>
                  <a:lnTo>
                    <a:pt x="58" y="19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67" y="13"/>
                  </a:lnTo>
                  <a:lnTo>
                    <a:pt x="71" y="11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82" y="7"/>
                  </a:lnTo>
                  <a:lnTo>
                    <a:pt x="86" y="5"/>
                  </a:lnTo>
                  <a:lnTo>
                    <a:pt x="90" y="4"/>
                  </a:lnTo>
                  <a:lnTo>
                    <a:pt x="94" y="3"/>
                  </a:lnTo>
                  <a:lnTo>
                    <a:pt x="98" y="3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59" y="3"/>
                  </a:lnTo>
                  <a:lnTo>
                    <a:pt x="162" y="3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1" y="5"/>
                  </a:lnTo>
                  <a:lnTo>
                    <a:pt x="175" y="7"/>
                  </a:lnTo>
                  <a:lnTo>
                    <a:pt x="180" y="9"/>
                  </a:lnTo>
                  <a:lnTo>
                    <a:pt x="184" y="11"/>
                  </a:lnTo>
                  <a:lnTo>
                    <a:pt x="190" y="13"/>
                  </a:lnTo>
                  <a:lnTo>
                    <a:pt x="192" y="16"/>
                  </a:lnTo>
                  <a:lnTo>
                    <a:pt x="196" y="17"/>
                  </a:lnTo>
                  <a:lnTo>
                    <a:pt x="199" y="20"/>
                  </a:lnTo>
                  <a:lnTo>
                    <a:pt x="203" y="23"/>
                  </a:lnTo>
                  <a:lnTo>
                    <a:pt x="207" y="27"/>
                  </a:lnTo>
                  <a:lnTo>
                    <a:pt x="212" y="32"/>
                  </a:lnTo>
                  <a:lnTo>
                    <a:pt x="215" y="36"/>
                  </a:lnTo>
                  <a:lnTo>
                    <a:pt x="218" y="40"/>
                  </a:lnTo>
                  <a:lnTo>
                    <a:pt x="219" y="44"/>
                  </a:lnTo>
                  <a:lnTo>
                    <a:pt x="220" y="47"/>
                  </a:lnTo>
                  <a:lnTo>
                    <a:pt x="220" y="48"/>
                  </a:lnTo>
                  <a:lnTo>
                    <a:pt x="222" y="49"/>
                  </a:lnTo>
                  <a:lnTo>
                    <a:pt x="219" y="105"/>
                  </a:lnTo>
                  <a:lnTo>
                    <a:pt x="219" y="104"/>
                  </a:lnTo>
                  <a:lnTo>
                    <a:pt x="219" y="101"/>
                  </a:lnTo>
                  <a:lnTo>
                    <a:pt x="218" y="99"/>
                  </a:lnTo>
                  <a:lnTo>
                    <a:pt x="218" y="93"/>
                  </a:lnTo>
                  <a:lnTo>
                    <a:pt x="218" y="91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5" y="79"/>
                  </a:lnTo>
                  <a:lnTo>
                    <a:pt x="214" y="76"/>
                  </a:lnTo>
                  <a:lnTo>
                    <a:pt x="212" y="72"/>
                  </a:lnTo>
                  <a:lnTo>
                    <a:pt x="211" y="69"/>
                  </a:lnTo>
                  <a:lnTo>
                    <a:pt x="210" y="67"/>
                  </a:lnTo>
                  <a:lnTo>
                    <a:pt x="208" y="63"/>
                  </a:lnTo>
                  <a:lnTo>
                    <a:pt x="206" y="60"/>
                  </a:lnTo>
                  <a:lnTo>
                    <a:pt x="204" y="57"/>
                  </a:lnTo>
                  <a:lnTo>
                    <a:pt x="202" y="53"/>
                  </a:lnTo>
                  <a:lnTo>
                    <a:pt x="199" y="51"/>
                  </a:lnTo>
                  <a:lnTo>
                    <a:pt x="196" y="48"/>
                  </a:lnTo>
                  <a:lnTo>
                    <a:pt x="194" y="45"/>
                  </a:lnTo>
                  <a:lnTo>
                    <a:pt x="190" y="43"/>
                  </a:lnTo>
                  <a:lnTo>
                    <a:pt x="186" y="41"/>
                  </a:lnTo>
                  <a:lnTo>
                    <a:pt x="182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9" y="36"/>
                  </a:lnTo>
                  <a:lnTo>
                    <a:pt x="155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7" y="36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1" y="39"/>
                  </a:lnTo>
                  <a:lnTo>
                    <a:pt x="126" y="40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12" y="45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100" y="53"/>
                  </a:lnTo>
                  <a:lnTo>
                    <a:pt x="96" y="55"/>
                  </a:lnTo>
                  <a:lnTo>
                    <a:pt x="94" y="59"/>
                  </a:lnTo>
                  <a:lnTo>
                    <a:pt x="91" y="61"/>
                  </a:lnTo>
                  <a:lnTo>
                    <a:pt x="88" y="65"/>
                  </a:lnTo>
                  <a:lnTo>
                    <a:pt x="84" y="68"/>
                  </a:lnTo>
                  <a:lnTo>
                    <a:pt x="82" y="71"/>
                  </a:lnTo>
                  <a:lnTo>
                    <a:pt x="79" y="75"/>
                  </a:lnTo>
                  <a:lnTo>
                    <a:pt x="76" y="79"/>
                  </a:lnTo>
                  <a:lnTo>
                    <a:pt x="75" y="83"/>
                  </a:lnTo>
                  <a:lnTo>
                    <a:pt x="72" y="87"/>
                  </a:lnTo>
                  <a:lnTo>
                    <a:pt x="71" y="91"/>
                  </a:lnTo>
                  <a:lnTo>
                    <a:pt x="70" y="95"/>
                  </a:lnTo>
                  <a:lnTo>
                    <a:pt x="68" y="100"/>
                  </a:lnTo>
                  <a:lnTo>
                    <a:pt x="67" y="104"/>
                  </a:lnTo>
                  <a:lnTo>
                    <a:pt x="66" y="108"/>
                  </a:lnTo>
                  <a:lnTo>
                    <a:pt x="64" y="113"/>
                  </a:lnTo>
                  <a:lnTo>
                    <a:pt x="63" y="117"/>
                  </a:lnTo>
                  <a:lnTo>
                    <a:pt x="63" y="123"/>
                  </a:lnTo>
                  <a:lnTo>
                    <a:pt x="63" y="128"/>
                  </a:lnTo>
                  <a:lnTo>
                    <a:pt x="63" y="133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4" y="147"/>
                  </a:lnTo>
                  <a:lnTo>
                    <a:pt x="66" y="152"/>
                  </a:lnTo>
                  <a:lnTo>
                    <a:pt x="67" y="155"/>
                  </a:lnTo>
                  <a:lnTo>
                    <a:pt x="70" y="159"/>
                  </a:lnTo>
                  <a:lnTo>
                    <a:pt x="72" y="163"/>
                  </a:lnTo>
                  <a:lnTo>
                    <a:pt x="75" y="167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4" y="176"/>
                  </a:lnTo>
                  <a:lnTo>
                    <a:pt x="88" y="179"/>
                  </a:lnTo>
                  <a:lnTo>
                    <a:pt x="91" y="180"/>
                  </a:lnTo>
                  <a:lnTo>
                    <a:pt x="95" y="183"/>
                  </a:lnTo>
                  <a:lnTo>
                    <a:pt x="99" y="185"/>
                  </a:lnTo>
                  <a:lnTo>
                    <a:pt x="104" y="188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15" y="191"/>
                  </a:lnTo>
                  <a:lnTo>
                    <a:pt x="119" y="192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8" y="193"/>
                  </a:lnTo>
                  <a:lnTo>
                    <a:pt x="132" y="195"/>
                  </a:lnTo>
                  <a:lnTo>
                    <a:pt x="135" y="193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2" y="193"/>
                  </a:lnTo>
                  <a:lnTo>
                    <a:pt x="144" y="191"/>
                  </a:lnTo>
                  <a:lnTo>
                    <a:pt x="146" y="188"/>
                  </a:lnTo>
                  <a:lnTo>
                    <a:pt x="146" y="188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1119"/>
            <p:cNvSpPr>
              <a:spLocks/>
            </p:cNvSpPr>
            <p:nvPr/>
          </p:nvSpPr>
          <p:spPr bwMode="auto">
            <a:xfrm>
              <a:off x="2010" y="3380"/>
              <a:ext cx="15" cy="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24" y="55"/>
                </a:cxn>
                <a:cxn ang="0">
                  <a:pos x="21" y="56"/>
                </a:cxn>
                <a:cxn ang="0">
                  <a:pos x="17" y="56"/>
                </a:cxn>
                <a:cxn ang="0">
                  <a:pos x="15" y="56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8" y="55"/>
                </a:cxn>
                <a:cxn ang="0">
                  <a:pos x="5" y="55"/>
                </a:cxn>
                <a:cxn ang="0">
                  <a:pos x="3" y="52"/>
                </a:cxn>
                <a:cxn ang="0">
                  <a:pos x="1" y="50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1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4" y="7"/>
                </a:cxn>
                <a:cxn ang="0">
                  <a:pos x="44" y="10"/>
                </a:cxn>
                <a:cxn ang="0">
                  <a:pos x="44" y="12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4" y="20"/>
                </a:cxn>
                <a:cxn ang="0">
                  <a:pos x="44" y="23"/>
                </a:cxn>
                <a:cxn ang="0">
                  <a:pos x="43" y="26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37" y="35"/>
                </a:cxn>
                <a:cxn ang="0">
                  <a:pos x="36" y="38"/>
                </a:cxn>
                <a:cxn ang="0">
                  <a:pos x="35" y="40"/>
                </a:cxn>
                <a:cxn ang="0">
                  <a:pos x="33" y="43"/>
                </a:cxn>
                <a:cxn ang="0">
                  <a:pos x="33" y="44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44" h="56">
                  <a:moveTo>
                    <a:pt x="27" y="55"/>
                  </a:moveTo>
                  <a:lnTo>
                    <a:pt x="24" y="55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1120"/>
            <p:cNvSpPr>
              <a:spLocks/>
            </p:cNvSpPr>
            <p:nvPr/>
          </p:nvSpPr>
          <p:spPr bwMode="auto">
            <a:xfrm>
              <a:off x="2022" y="3392"/>
              <a:ext cx="13" cy="12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0" y="33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8" y="32"/>
                </a:cxn>
                <a:cxn ang="0">
                  <a:pos x="5" y="30"/>
                </a:cxn>
                <a:cxn ang="0">
                  <a:pos x="2" y="30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0" y="5"/>
                </a:cxn>
                <a:cxn ang="0">
                  <a:pos x="41" y="10"/>
                </a:cxn>
                <a:cxn ang="0">
                  <a:pos x="40" y="13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32" y="30"/>
                </a:cxn>
                <a:cxn ang="0">
                  <a:pos x="26" y="33"/>
                </a:cxn>
                <a:cxn ang="0">
                  <a:pos x="21" y="34"/>
                </a:cxn>
                <a:cxn ang="0">
                  <a:pos x="21" y="34"/>
                </a:cxn>
              </a:cxnLst>
              <a:rect l="0" t="0" r="r" b="b"/>
              <a:pathLst>
                <a:path w="41" h="34">
                  <a:moveTo>
                    <a:pt x="21" y="34"/>
                  </a:moveTo>
                  <a:lnTo>
                    <a:pt x="20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1121"/>
            <p:cNvSpPr>
              <a:spLocks/>
            </p:cNvSpPr>
            <p:nvPr/>
          </p:nvSpPr>
          <p:spPr bwMode="auto">
            <a:xfrm>
              <a:off x="1961" y="3314"/>
              <a:ext cx="125" cy="4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24" y="9"/>
                </a:cxn>
                <a:cxn ang="0">
                  <a:pos x="32" y="4"/>
                </a:cxn>
                <a:cxn ang="0">
                  <a:pos x="44" y="1"/>
                </a:cxn>
                <a:cxn ang="0">
                  <a:pos x="56" y="0"/>
                </a:cxn>
                <a:cxn ang="0">
                  <a:pos x="66" y="0"/>
                </a:cxn>
                <a:cxn ang="0">
                  <a:pos x="75" y="1"/>
                </a:cxn>
                <a:cxn ang="0">
                  <a:pos x="84" y="4"/>
                </a:cxn>
                <a:cxn ang="0">
                  <a:pos x="96" y="7"/>
                </a:cxn>
                <a:cxn ang="0">
                  <a:pos x="110" y="11"/>
                </a:cxn>
                <a:cxn ang="0">
                  <a:pos x="126" y="16"/>
                </a:cxn>
                <a:cxn ang="0">
                  <a:pos x="143" y="23"/>
                </a:cxn>
                <a:cxn ang="0">
                  <a:pos x="160" y="28"/>
                </a:cxn>
                <a:cxn ang="0">
                  <a:pos x="179" y="35"/>
                </a:cxn>
                <a:cxn ang="0">
                  <a:pos x="198" y="41"/>
                </a:cxn>
                <a:cxn ang="0">
                  <a:pos x="219" y="49"/>
                </a:cxn>
                <a:cxn ang="0">
                  <a:pos x="238" y="56"/>
                </a:cxn>
                <a:cxn ang="0">
                  <a:pos x="258" y="64"/>
                </a:cxn>
                <a:cxn ang="0">
                  <a:pos x="276" y="71"/>
                </a:cxn>
                <a:cxn ang="0">
                  <a:pos x="294" y="79"/>
                </a:cxn>
                <a:cxn ang="0">
                  <a:pos x="311" y="84"/>
                </a:cxn>
                <a:cxn ang="0">
                  <a:pos x="327" y="91"/>
                </a:cxn>
                <a:cxn ang="0">
                  <a:pos x="340" y="96"/>
                </a:cxn>
                <a:cxn ang="0">
                  <a:pos x="352" y="101"/>
                </a:cxn>
                <a:cxn ang="0">
                  <a:pos x="362" y="105"/>
                </a:cxn>
                <a:cxn ang="0">
                  <a:pos x="374" y="109"/>
                </a:cxn>
                <a:cxn ang="0">
                  <a:pos x="363" y="135"/>
                </a:cxn>
                <a:cxn ang="0">
                  <a:pos x="358" y="132"/>
                </a:cxn>
                <a:cxn ang="0">
                  <a:pos x="346" y="125"/>
                </a:cxn>
                <a:cxn ang="0">
                  <a:pos x="338" y="120"/>
                </a:cxn>
                <a:cxn ang="0">
                  <a:pos x="327" y="115"/>
                </a:cxn>
                <a:cxn ang="0">
                  <a:pos x="315" y="108"/>
                </a:cxn>
                <a:cxn ang="0">
                  <a:pos x="304" y="103"/>
                </a:cxn>
                <a:cxn ang="0">
                  <a:pos x="290" y="96"/>
                </a:cxn>
                <a:cxn ang="0">
                  <a:pos x="276" y="89"/>
                </a:cxn>
                <a:cxn ang="0">
                  <a:pos x="262" y="81"/>
                </a:cxn>
                <a:cxn ang="0">
                  <a:pos x="247" y="76"/>
                </a:cxn>
                <a:cxn ang="0">
                  <a:pos x="231" y="68"/>
                </a:cxn>
                <a:cxn ang="0">
                  <a:pos x="216" y="63"/>
                </a:cxn>
                <a:cxn ang="0">
                  <a:pos x="202" y="56"/>
                </a:cxn>
                <a:cxn ang="0">
                  <a:pos x="187" y="52"/>
                </a:cxn>
                <a:cxn ang="0">
                  <a:pos x="172" y="48"/>
                </a:cxn>
                <a:cxn ang="0">
                  <a:pos x="159" y="44"/>
                </a:cxn>
                <a:cxn ang="0">
                  <a:pos x="146" y="41"/>
                </a:cxn>
                <a:cxn ang="0">
                  <a:pos x="135" y="40"/>
                </a:cxn>
                <a:cxn ang="0">
                  <a:pos x="126" y="40"/>
                </a:cxn>
                <a:cxn ang="0">
                  <a:pos x="116" y="41"/>
                </a:cxn>
                <a:cxn ang="0">
                  <a:pos x="107" y="44"/>
                </a:cxn>
                <a:cxn ang="0">
                  <a:pos x="100" y="45"/>
                </a:cxn>
                <a:cxn ang="0">
                  <a:pos x="88" y="49"/>
                </a:cxn>
                <a:cxn ang="0">
                  <a:pos x="80" y="53"/>
                </a:cxn>
                <a:cxn ang="0">
                  <a:pos x="72" y="59"/>
                </a:cxn>
                <a:cxn ang="0">
                  <a:pos x="67" y="71"/>
                </a:cxn>
                <a:cxn ang="0">
                  <a:pos x="68" y="73"/>
                </a:cxn>
              </a:cxnLst>
              <a:rect l="0" t="0" r="r" b="b"/>
              <a:pathLst>
                <a:path w="376" h="135">
                  <a:moveTo>
                    <a:pt x="68" y="73"/>
                  </a:move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5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4" y="9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20" y="15"/>
                  </a:lnTo>
                  <a:lnTo>
                    <a:pt x="126" y="16"/>
                  </a:lnTo>
                  <a:lnTo>
                    <a:pt x="131" y="17"/>
                  </a:lnTo>
                  <a:lnTo>
                    <a:pt x="136" y="20"/>
                  </a:lnTo>
                  <a:lnTo>
                    <a:pt x="143" y="23"/>
                  </a:lnTo>
                  <a:lnTo>
                    <a:pt x="148" y="24"/>
                  </a:lnTo>
                  <a:lnTo>
                    <a:pt x="154" y="25"/>
                  </a:lnTo>
                  <a:lnTo>
                    <a:pt x="160" y="28"/>
                  </a:lnTo>
                  <a:lnTo>
                    <a:pt x="166" y="31"/>
                  </a:lnTo>
                  <a:lnTo>
                    <a:pt x="172" y="32"/>
                  </a:lnTo>
                  <a:lnTo>
                    <a:pt x="179" y="35"/>
                  </a:lnTo>
                  <a:lnTo>
                    <a:pt x="186" y="36"/>
                  </a:lnTo>
                  <a:lnTo>
                    <a:pt x="192" y="40"/>
                  </a:lnTo>
                  <a:lnTo>
                    <a:pt x="198" y="41"/>
                  </a:lnTo>
                  <a:lnTo>
                    <a:pt x="206" y="44"/>
                  </a:lnTo>
                  <a:lnTo>
                    <a:pt x="211" y="47"/>
                  </a:lnTo>
                  <a:lnTo>
                    <a:pt x="219" y="49"/>
                  </a:lnTo>
                  <a:lnTo>
                    <a:pt x="224" y="52"/>
                  </a:lnTo>
                  <a:lnTo>
                    <a:pt x="231" y="53"/>
                  </a:lnTo>
                  <a:lnTo>
                    <a:pt x="238" y="56"/>
                  </a:lnTo>
                  <a:lnTo>
                    <a:pt x="244" y="59"/>
                  </a:lnTo>
                  <a:lnTo>
                    <a:pt x="251" y="61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0" y="68"/>
                  </a:lnTo>
                  <a:lnTo>
                    <a:pt x="276" y="71"/>
                  </a:lnTo>
                  <a:lnTo>
                    <a:pt x="282" y="73"/>
                  </a:lnTo>
                  <a:lnTo>
                    <a:pt x="287" y="76"/>
                  </a:lnTo>
                  <a:lnTo>
                    <a:pt x="294" y="79"/>
                  </a:lnTo>
                  <a:lnTo>
                    <a:pt x="299" y="80"/>
                  </a:lnTo>
                  <a:lnTo>
                    <a:pt x="306" y="83"/>
                  </a:lnTo>
                  <a:lnTo>
                    <a:pt x="311" y="84"/>
                  </a:lnTo>
                  <a:lnTo>
                    <a:pt x="316" y="87"/>
                  </a:lnTo>
                  <a:lnTo>
                    <a:pt x="322" y="88"/>
                  </a:lnTo>
                  <a:lnTo>
                    <a:pt x="327" y="91"/>
                  </a:lnTo>
                  <a:lnTo>
                    <a:pt x="331" y="92"/>
                  </a:lnTo>
                  <a:lnTo>
                    <a:pt x="336" y="95"/>
                  </a:lnTo>
                  <a:lnTo>
                    <a:pt x="340" y="96"/>
                  </a:lnTo>
                  <a:lnTo>
                    <a:pt x="344" y="97"/>
                  </a:lnTo>
                  <a:lnTo>
                    <a:pt x="348" y="99"/>
                  </a:lnTo>
                  <a:lnTo>
                    <a:pt x="352" y="101"/>
                  </a:lnTo>
                  <a:lnTo>
                    <a:pt x="356" y="101"/>
                  </a:lnTo>
                  <a:lnTo>
                    <a:pt x="359" y="104"/>
                  </a:lnTo>
                  <a:lnTo>
                    <a:pt x="362" y="105"/>
                  </a:lnTo>
                  <a:lnTo>
                    <a:pt x="366" y="107"/>
                  </a:lnTo>
                  <a:lnTo>
                    <a:pt x="370" y="108"/>
                  </a:lnTo>
                  <a:lnTo>
                    <a:pt x="374" y="109"/>
                  </a:lnTo>
                  <a:lnTo>
                    <a:pt x="375" y="111"/>
                  </a:lnTo>
                  <a:lnTo>
                    <a:pt x="376" y="111"/>
                  </a:lnTo>
                  <a:lnTo>
                    <a:pt x="363" y="135"/>
                  </a:lnTo>
                  <a:lnTo>
                    <a:pt x="362" y="135"/>
                  </a:lnTo>
                  <a:lnTo>
                    <a:pt x="360" y="133"/>
                  </a:lnTo>
                  <a:lnTo>
                    <a:pt x="358" y="132"/>
                  </a:lnTo>
                  <a:lnTo>
                    <a:pt x="355" y="131"/>
                  </a:lnTo>
                  <a:lnTo>
                    <a:pt x="351" y="128"/>
                  </a:lnTo>
                  <a:lnTo>
                    <a:pt x="346" y="125"/>
                  </a:lnTo>
                  <a:lnTo>
                    <a:pt x="343" y="123"/>
                  </a:lnTo>
                  <a:lnTo>
                    <a:pt x="340" y="121"/>
                  </a:lnTo>
                  <a:lnTo>
                    <a:pt x="338" y="120"/>
                  </a:lnTo>
                  <a:lnTo>
                    <a:pt x="334" y="119"/>
                  </a:lnTo>
                  <a:lnTo>
                    <a:pt x="330" y="116"/>
                  </a:lnTo>
                  <a:lnTo>
                    <a:pt x="327" y="115"/>
                  </a:lnTo>
                  <a:lnTo>
                    <a:pt x="323" y="112"/>
                  </a:lnTo>
                  <a:lnTo>
                    <a:pt x="319" y="111"/>
                  </a:lnTo>
                  <a:lnTo>
                    <a:pt x="315" y="108"/>
                  </a:lnTo>
                  <a:lnTo>
                    <a:pt x="311" y="107"/>
                  </a:lnTo>
                  <a:lnTo>
                    <a:pt x="308" y="104"/>
                  </a:lnTo>
                  <a:lnTo>
                    <a:pt x="304" y="103"/>
                  </a:lnTo>
                  <a:lnTo>
                    <a:pt x="299" y="100"/>
                  </a:lnTo>
                  <a:lnTo>
                    <a:pt x="295" y="99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0" y="91"/>
                  </a:lnTo>
                  <a:lnTo>
                    <a:pt x="276" y="89"/>
                  </a:lnTo>
                  <a:lnTo>
                    <a:pt x="271" y="87"/>
                  </a:lnTo>
                  <a:lnTo>
                    <a:pt x="267" y="85"/>
                  </a:lnTo>
                  <a:lnTo>
                    <a:pt x="262" y="81"/>
                  </a:lnTo>
                  <a:lnTo>
                    <a:pt x="256" y="80"/>
                  </a:lnTo>
                  <a:lnTo>
                    <a:pt x="251" y="77"/>
                  </a:lnTo>
                  <a:lnTo>
                    <a:pt x="247" y="76"/>
                  </a:lnTo>
                  <a:lnTo>
                    <a:pt x="242" y="73"/>
                  </a:lnTo>
                  <a:lnTo>
                    <a:pt x="236" y="71"/>
                  </a:lnTo>
                  <a:lnTo>
                    <a:pt x="231" y="68"/>
                  </a:lnTo>
                  <a:lnTo>
                    <a:pt x="227" y="67"/>
                  </a:lnTo>
                  <a:lnTo>
                    <a:pt x="222" y="64"/>
                  </a:lnTo>
                  <a:lnTo>
                    <a:pt x="216" y="63"/>
                  </a:lnTo>
                  <a:lnTo>
                    <a:pt x="211" y="60"/>
                  </a:lnTo>
                  <a:lnTo>
                    <a:pt x="206" y="59"/>
                  </a:lnTo>
                  <a:lnTo>
                    <a:pt x="202" y="56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7" y="52"/>
                  </a:lnTo>
                  <a:lnTo>
                    <a:pt x="182" y="51"/>
                  </a:lnTo>
                  <a:lnTo>
                    <a:pt x="178" y="49"/>
                  </a:lnTo>
                  <a:lnTo>
                    <a:pt x="172" y="48"/>
                  </a:lnTo>
                  <a:lnTo>
                    <a:pt x="168" y="47"/>
                  </a:lnTo>
                  <a:lnTo>
                    <a:pt x="163" y="45"/>
                  </a:lnTo>
                  <a:lnTo>
                    <a:pt x="159" y="44"/>
                  </a:lnTo>
                  <a:lnTo>
                    <a:pt x="155" y="43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2" y="41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07" y="44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0" y="45"/>
                  </a:lnTo>
                  <a:lnTo>
                    <a:pt x="96" y="47"/>
                  </a:lnTo>
                  <a:lnTo>
                    <a:pt x="92" y="48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3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6" y="56"/>
                  </a:lnTo>
                  <a:lnTo>
                    <a:pt x="72" y="59"/>
                  </a:lnTo>
                  <a:lnTo>
                    <a:pt x="71" y="61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8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1122"/>
            <p:cNvSpPr>
              <a:spLocks/>
            </p:cNvSpPr>
            <p:nvPr/>
          </p:nvSpPr>
          <p:spPr bwMode="auto">
            <a:xfrm>
              <a:off x="2097" y="3195"/>
              <a:ext cx="55" cy="12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7" y="332"/>
                </a:cxn>
                <a:cxn ang="0">
                  <a:pos x="37" y="339"/>
                </a:cxn>
                <a:cxn ang="0">
                  <a:pos x="153" y="0"/>
                </a:cxn>
                <a:cxn ang="0">
                  <a:pos x="165" y="3"/>
                </a:cxn>
                <a:cxn ang="0">
                  <a:pos x="63" y="364"/>
                </a:cxn>
                <a:cxn ang="0">
                  <a:pos x="0" y="349"/>
                </a:cxn>
                <a:cxn ang="0">
                  <a:pos x="0" y="349"/>
                </a:cxn>
              </a:cxnLst>
              <a:rect l="0" t="0" r="r" b="b"/>
              <a:pathLst>
                <a:path w="165" h="364">
                  <a:moveTo>
                    <a:pt x="0" y="349"/>
                  </a:moveTo>
                  <a:lnTo>
                    <a:pt x="7" y="332"/>
                  </a:lnTo>
                  <a:lnTo>
                    <a:pt x="37" y="339"/>
                  </a:lnTo>
                  <a:lnTo>
                    <a:pt x="153" y="0"/>
                  </a:lnTo>
                  <a:lnTo>
                    <a:pt x="165" y="3"/>
                  </a:lnTo>
                  <a:lnTo>
                    <a:pt x="63" y="364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1123"/>
            <p:cNvSpPr>
              <a:spLocks/>
            </p:cNvSpPr>
            <p:nvPr/>
          </p:nvSpPr>
          <p:spPr bwMode="auto">
            <a:xfrm>
              <a:off x="2137" y="3180"/>
              <a:ext cx="2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4" y="6"/>
                </a:cxn>
                <a:cxn ang="0">
                  <a:pos x="49" y="9"/>
                </a:cxn>
                <a:cxn ang="0">
                  <a:pos x="53" y="14"/>
                </a:cxn>
                <a:cxn ang="0">
                  <a:pos x="54" y="17"/>
                </a:cxn>
                <a:cxn ang="0">
                  <a:pos x="57" y="21"/>
                </a:cxn>
                <a:cxn ang="0">
                  <a:pos x="58" y="24"/>
                </a:cxn>
                <a:cxn ang="0">
                  <a:pos x="60" y="28"/>
                </a:cxn>
                <a:cxn ang="0">
                  <a:pos x="66" y="41"/>
                </a:cxn>
                <a:cxn ang="0">
                  <a:pos x="40" y="54"/>
                </a:cxn>
                <a:cxn ang="0">
                  <a:pos x="40" y="53"/>
                </a:cxn>
                <a:cxn ang="0">
                  <a:pos x="40" y="49"/>
                </a:cxn>
                <a:cxn ang="0">
                  <a:pos x="40" y="45"/>
                </a:cxn>
                <a:cxn ang="0">
                  <a:pos x="40" y="41"/>
                </a:cxn>
                <a:cxn ang="0">
                  <a:pos x="38" y="36"/>
                </a:cxn>
                <a:cxn ang="0">
                  <a:pos x="34" y="30"/>
                </a:cxn>
                <a:cxn ang="0">
                  <a:pos x="32" y="29"/>
                </a:cxn>
                <a:cxn ang="0">
                  <a:pos x="29" y="28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7" y="25"/>
                </a:cxn>
                <a:cxn ang="0">
                  <a:pos x="13" y="25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66" h="54">
                  <a:moveTo>
                    <a:pt x="0" y="1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9" y="9"/>
                  </a:lnTo>
                  <a:lnTo>
                    <a:pt x="53" y="14"/>
                  </a:lnTo>
                  <a:lnTo>
                    <a:pt x="54" y="17"/>
                  </a:lnTo>
                  <a:lnTo>
                    <a:pt x="57" y="21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5"/>
                  </a:lnTo>
                  <a:lnTo>
                    <a:pt x="40" y="41"/>
                  </a:lnTo>
                  <a:lnTo>
                    <a:pt x="38" y="36"/>
                  </a:lnTo>
                  <a:lnTo>
                    <a:pt x="34" y="30"/>
                  </a:lnTo>
                  <a:lnTo>
                    <a:pt x="32" y="29"/>
                  </a:lnTo>
                  <a:lnTo>
                    <a:pt x="29" y="28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124"/>
            <p:cNvSpPr>
              <a:spLocks/>
            </p:cNvSpPr>
            <p:nvPr/>
          </p:nvSpPr>
          <p:spPr bwMode="auto">
            <a:xfrm>
              <a:off x="1917" y="3485"/>
              <a:ext cx="43" cy="109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12" y="0"/>
                </a:cxn>
                <a:cxn ang="0">
                  <a:pos x="127" y="16"/>
                </a:cxn>
                <a:cxn ang="0">
                  <a:pos x="4" y="326"/>
                </a:cxn>
                <a:cxn ang="0">
                  <a:pos x="0" y="304"/>
                </a:cxn>
                <a:cxn ang="0">
                  <a:pos x="0" y="304"/>
                </a:cxn>
              </a:cxnLst>
              <a:rect l="0" t="0" r="r" b="b"/>
              <a:pathLst>
                <a:path w="127" h="326">
                  <a:moveTo>
                    <a:pt x="0" y="304"/>
                  </a:moveTo>
                  <a:lnTo>
                    <a:pt x="112" y="0"/>
                  </a:lnTo>
                  <a:lnTo>
                    <a:pt x="127" y="16"/>
                  </a:lnTo>
                  <a:lnTo>
                    <a:pt x="4" y="326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125"/>
            <p:cNvSpPr>
              <a:spLocks/>
            </p:cNvSpPr>
            <p:nvPr/>
          </p:nvSpPr>
          <p:spPr bwMode="auto">
            <a:xfrm>
              <a:off x="1937" y="3490"/>
              <a:ext cx="46" cy="1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9" y="11"/>
                </a:cxn>
                <a:cxn ang="0">
                  <a:pos x="8" y="337"/>
                </a:cxn>
                <a:cxn ang="0">
                  <a:pos x="0" y="321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39" h="337">
                  <a:moveTo>
                    <a:pt x="115" y="0"/>
                  </a:moveTo>
                  <a:lnTo>
                    <a:pt x="139" y="11"/>
                  </a:lnTo>
                  <a:lnTo>
                    <a:pt x="8" y="337"/>
                  </a:lnTo>
                  <a:lnTo>
                    <a:pt x="0" y="321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126"/>
            <p:cNvSpPr>
              <a:spLocks/>
            </p:cNvSpPr>
            <p:nvPr/>
          </p:nvSpPr>
          <p:spPr bwMode="auto">
            <a:xfrm>
              <a:off x="1959" y="3497"/>
              <a:ext cx="44" cy="111"/>
            </a:xfrm>
            <a:custGeom>
              <a:avLst/>
              <a:gdLst/>
              <a:ahLst/>
              <a:cxnLst>
                <a:cxn ang="0">
                  <a:pos x="114" y="11"/>
                </a:cxn>
                <a:cxn ang="0">
                  <a:pos x="132" y="0"/>
                </a:cxn>
                <a:cxn ang="0">
                  <a:pos x="10" y="331"/>
                </a:cxn>
                <a:cxn ang="0">
                  <a:pos x="0" y="332"/>
                </a:cxn>
                <a:cxn ang="0">
                  <a:pos x="106" y="12"/>
                </a:cxn>
                <a:cxn ang="0">
                  <a:pos x="114" y="11"/>
                </a:cxn>
                <a:cxn ang="0">
                  <a:pos x="114" y="11"/>
                </a:cxn>
              </a:cxnLst>
              <a:rect l="0" t="0" r="r" b="b"/>
              <a:pathLst>
                <a:path w="132" h="332">
                  <a:moveTo>
                    <a:pt x="114" y="11"/>
                  </a:moveTo>
                  <a:lnTo>
                    <a:pt x="132" y="0"/>
                  </a:lnTo>
                  <a:lnTo>
                    <a:pt x="10" y="331"/>
                  </a:lnTo>
                  <a:lnTo>
                    <a:pt x="0" y="332"/>
                  </a:lnTo>
                  <a:lnTo>
                    <a:pt x="106" y="12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127"/>
            <p:cNvSpPr>
              <a:spLocks/>
            </p:cNvSpPr>
            <p:nvPr/>
          </p:nvSpPr>
          <p:spPr bwMode="auto">
            <a:xfrm>
              <a:off x="1903" y="3570"/>
              <a:ext cx="8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7" y="65"/>
                </a:cxn>
                <a:cxn ang="0">
                  <a:pos x="237" y="85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7" h="85">
                  <a:moveTo>
                    <a:pt x="0" y="0"/>
                  </a:moveTo>
                  <a:lnTo>
                    <a:pt x="247" y="65"/>
                  </a:lnTo>
                  <a:lnTo>
                    <a:pt x="237" y="85"/>
                  </a:lnTo>
                  <a:lnTo>
                    <a:pt x="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128"/>
            <p:cNvSpPr>
              <a:spLocks/>
            </p:cNvSpPr>
            <p:nvPr/>
          </p:nvSpPr>
          <p:spPr bwMode="auto">
            <a:xfrm>
              <a:off x="1910" y="3545"/>
              <a:ext cx="87" cy="3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2" y="75"/>
                </a:cxn>
                <a:cxn ang="0">
                  <a:pos x="248" y="98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62" h="98">
                  <a:moveTo>
                    <a:pt x="13" y="0"/>
                  </a:moveTo>
                  <a:lnTo>
                    <a:pt x="262" y="75"/>
                  </a:lnTo>
                  <a:lnTo>
                    <a:pt x="248" y="98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129"/>
            <p:cNvSpPr>
              <a:spLocks/>
            </p:cNvSpPr>
            <p:nvPr/>
          </p:nvSpPr>
          <p:spPr bwMode="auto">
            <a:xfrm>
              <a:off x="1922" y="3517"/>
              <a:ext cx="83" cy="3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0"/>
                </a:cxn>
                <a:cxn ang="0">
                  <a:pos x="249" y="74"/>
                </a:cxn>
                <a:cxn ang="0">
                  <a:pos x="233" y="9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9" h="98">
                  <a:moveTo>
                    <a:pt x="0" y="16"/>
                  </a:moveTo>
                  <a:lnTo>
                    <a:pt x="2" y="0"/>
                  </a:lnTo>
                  <a:lnTo>
                    <a:pt x="249" y="74"/>
                  </a:lnTo>
                  <a:lnTo>
                    <a:pt x="233" y="9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130"/>
            <p:cNvSpPr>
              <a:spLocks/>
            </p:cNvSpPr>
            <p:nvPr/>
          </p:nvSpPr>
          <p:spPr bwMode="auto">
            <a:xfrm>
              <a:off x="1931" y="3496"/>
              <a:ext cx="8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2" y="67"/>
                </a:cxn>
                <a:cxn ang="0">
                  <a:pos x="232" y="77"/>
                </a:cxn>
                <a:cxn ang="0">
                  <a:pos x="0" y="1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42" h="77">
                  <a:moveTo>
                    <a:pt x="4" y="0"/>
                  </a:moveTo>
                  <a:lnTo>
                    <a:pt x="242" y="67"/>
                  </a:lnTo>
                  <a:lnTo>
                    <a:pt x="232" y="7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131"/>
            <p:cNvSpPr>
              <a:spLocks/>
            </p:cNvSpPr>
            <p:nvPr/>
          </p:nvSpPr>
          <p:spPr bwMode="auto">
            <a:xfrm>
              <a:off x="1728" y="3507"/>
              <a:ext cx="162" cy="142"/>
            </a:xfrm>
            <a:custGeom>
              <a:avLst/>
              <a:gdLst/>
              <a:ahLst/>
              <a:cxnLst>
                <a:cxn ang="0">
                  <a:pos x="234" y="423"/>
                </a:cxn>
                <a:cxn ang="0">
                  <a:pos x="229" y="408"/>
                </a:cxn>
                <a:cxn ang="0">
                  <a:pos x="221" y="394"/>
                </a:cxn>
                <a:cxn ang="0">
                  <a:pos x="213" y="374"/>
                </a:cxn>
                <a:cxn ang="0">
                  <a:pos x="201" y="351"/>
                </a:cxn>
                <a:cxn ang="0">
                  <a:pos x="189" y="326"/>
                </a:cxn>
                <a:cxn ang="0">
                  <a:pos x="174" y="299"/>
                </a:cxn>
                <a:cxn ang="0">
                  <a:pos x="158" y="268"/>
                </a:cxn>
                <a:cxn ang="0">
                  <a:pos x="141" y="238"/>
                </a:cxn>
                <a:cxn ang="0">
                  <a:pos x="121" y="204"/>
                </a:cxn>
                <a:cxn ang="0">
                  <a:pos x="101" y="172"/>
                </a:cxn>
                <a:cxn ang="0">
                  <a:pos x="78" y="139"/>
                </a:cxn>
                <a:cxn ang="0">
                  <a:pos x="56" y="107"/>
                </a:cxn>
                <a:cxn ang="0">
                  <a:pos x="30" y="74"/>
                </a:cxn>
                <a:cxn ang="0">
                  <a:pos x="5" y="44"/>
                </a:cxn>
                <a:cxn ang="0">
                  <a:pos x="5" y="35"/>
                </a:cxn>
                <a:cxn ang="0">
                  <a:pos x="17" y="31"/>
                </a:cxn>
                <a:cxn ang="0">
                  <a:pos x="33" y="27"/>
                </a:cxn>
                <a:cxn ang="0">
                  <a:pos x="52" y="22"/>
                </a:cxn>
                <a:cxn ang="0">
                  <a:pos x="76" y="18"/>
                </a:cxn>
                <a:cxn ang="0">
                  <a:pos x="104" y="14"/>
                </a:cxn>
                <a:cxn ang="0">
                  <a:pos x="134" y="8"/>
                </a:cxn>
                <a:cxn ang="0">
                  <a:pos x="168" y="4"/>
                </a:cxn>
                <a:cxn ang="0">
                  <a:pos x="205" y="2"/>
                </a:cxn>
                <a:cxn ang="0">
                  <a:pos x="243" y="0"/>
                </a:cxn>
                <a:cxn ang="0">
                  <a:pos x="286" y="0"/>
                </a:cxn>
                <a:cxn ang="0">
                  <a:pos x="330" y="2"/>
                </a:cxn>
                <a:cxn ang="0">
                  <a:pos x="377" y="6"/>
                </a:cxn>
                <a:cxn ang="0">
                  <a:pos x="425" y="11"/>
                </a:cxn>
                <a:cxn ang="0">
                  <a:pos x="475" y="20"/>
                </a:cxn>
                <a:cxn ang="0">
                  <a:pos x="475" y="44"/>
                </a:cxn>
                <a:cxn ang="0">
                  <a:pos x="461" y="40"/>
                </a:cxn>
                <a:cxn ang="0">
                  <a:pos x="447" y="36"/>
                </a:cxn>
                <a:cxn ang="0">
                  <a:pos x="431" y="34"/>
                </a:cxn>
                <a:cxn ang="0">
                  <a:pos x="411" y="30"/>
                </a:cxn>
                <a:cxn ang="0">
                  <a:pos x="387" y="26"/>
                </a:cxn>
                <a:cxn ang="0">
                  <a:pos x="361" y="22"/>
                </a:cxn>
                <a:cxn ang="0">
                  <a:pos x="331" y="19"/>
                </a:cxn>
                <a:cxn ang="0">
                  <a:pos x="298" y="18"/>
                </a:cxn>
                <a:cxn ang="0">
                  <a:pos x="261" y="16"/>
                </a:cxn>
                <a:cxn ang="0">
                  <a:pos x="221" y="16"/>
                </a:cxn>
                <a:cxn ang="0">
                  <a:pos x="177" y="19"/>
                </a:cxn>
                <a:cxn ang="0">
                  <a:pos x="132" y="23"/>
                </a:cxn>
                <a:cxn ang="0">
                  <a:pos x="82" y="28"/>
                </a:cxn>
                <a:cxn ang="0">
                  <a:pos x="29" y="38"/>
                </a:cxn>
                <a:cxn ang="0">
                  <a:pos x="38" y="48"/>
                </a:cxn>
                <a:cxn ang="0">
                  <a:pos x="50" y="62"/>
                </a:cxn>
                <a:cxn ang="0">
                  <a:pos x="61" y="75"/>
                </a:cxn>
                <a:cxn ang="0">
                  <a:pos x="74" y="91"/>
                </a:cxn>
                <a:cxn ang="0">
                  <a:pos x="89" y="111"/>
                </a:cxn>
                <a:cxn ang="0">
                  <a:pos x="105" y="134"/>
                </a:cxn>
                <a:cxn ang="0">
                  <a:pos x="121" y="159"/>
                </a:cxn>
                <a:cxn ang="0">
                  <a:pos x="138" y="187"/>
                </a:cxn>
                <a:cxn ang="0">
                  <a:pos x="156" y="216"/>
                </a:cxn>
                <a:cxn ang="0">
                  <a:pos x="174" y="248"/>
                </a:cxn>
                <a:cxn ang="0">
                  <a:pos x="191" y="282"/>
                </a:cxn>
                <a:cxn ang="0">
                  <a:pos x="209" y="319"/>
                </a:cxn>
                <a:cxn ang="0">
                  <a:pos x="223" y="356"/>
                </a:cxn>
                <a:cxn ang="0">
                  <a:pos x="238" y="398"/>
                </a:cxn>
                <a:cxn ang="0">
                  <a:pos x="238" y="428"/>
                </a:cxn>
              </a:cxnLst>
              <a:rect l="0" t="0" r="r" b="b"/>
              <a:pathLst>
                <a:path w="487" h="428">
                  <a:moveTo>
                    <a:pt x="238" y="428"/>
                  </a:moveTo>
                  <a:lnTo>
                    <a:pt x="237" y="428"/>
                  </a:lnTo>
                  <a:lnTo>
                    <a:pt x="237" y="426"/>
                  </a:lnTo>
                  <a:lnTo>
                    <a:pt x="234" y="423"/>
                  </a:lnTo>
                  <a:lnTo>
                    <a:pt x="233" y="418"/>
                  </a:lnTo>
                  <a:lnTo>
                    <a:pt x="231" y="415"/>
                  </a:lnTo>
                  <a:lnTo>
                    <a:pt x="230" y="412"/>
                  </a:lnTo>
                  <a:lnTo>
                    <a:pt x="229" y="408"/>
                  </a:lnTo>
                  <a:lnTo>
                    <a:pt x="227" y="406"/>
                  </a:lnTo>
                  <a:lnTo>
                    <a:pt x="225" y="402"/>
                  </a:lnTo>
                  <a:lnTo>
                    <a:pt x="223" y="398"/>
                  </a:lnTo>
                  <a:lnTo>
                    <a:pt x="221" y="394"/>
                  </a:lnTo>
                  <a:lnTo>
                    <a:pt x="219" y="390"/>
                  </a:lnTo>
                  <a:lnTo>
                    <a:pt x="218" y="384"/>
                  </a:lnTo>
                  <a:lnTo>
                    <a:pt x="215" y="379"/>
                  </a:lnTo>
                  <a:lnTo>
                    <a:pt x="213" y="374"/>
                  </a:lnTo>
                  <a:lnTo>
                    <a:pt x="210" y="368"/>
                  </a:lnTo>
                  <a:lnTo>
                    <a:pt x="207" y="363"/>
                  </a:lnTo>
                  <a:lnTo>
                    <a:pt x="205" y="358"/>
                  </a:lnTo>
                  <a:lnTo>
                    <a:pt x="201" y="351"/>
                  </a:lnTo>
                  <a:lnTo>
                    <a:pt x="199" y="346"/>
                  </a:lnTo>
                  <a:lnTo>
                    <a:pt x="195" y="339"/>
                  </a:lnTo>
                  <a:lnTo>
                    <a:pt x="191" y="332"/>
                  </a:lnTo>
                  <a:lnTo>
                    <a:pt x="189" y="326"/>
                  </a:lnTo>
                  <a:lnTo>
                    <a:pt x="186" y="319"/>
                  </a:lnTo>
                  <a:lnTo>
                    <a:pt x="182" y="312"/>
                  </a:lnTo>
                  <a:lnTo>
                    <a:pt x="178" y="306"/>
                  </a:lnTo>
                  <a:lnTo>
                    <a:pt x="174" y="299"/>
                  </a:lnTo>
                  <a:lnTo>
                    <a:pt x="172" y="292"/>
                  </a:lnTo>
                  <a:lnTo>
                    <a:pt x="166" y="284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62"/>
                  </a:lnTo>
                  <a:lnTo>
                    <a:pt x="149" y="252"/>
                  </a:lnTo>
                  <a:lnTo>
                    <a:pt x="145" y="246"/>
                  </a:lnTo>
                  <a:lnTo>
                    <a:pt x="141" y="238"/>
                  </a:lnTo>
                  <a:lnTo>
                    <a:pt x="136" y="230"/>
                  </a:lnTo>
                  <a:lnTo>
                    <a:pt x="130" y="222"/>
                  </a:lnTo>
                  <a:lnTo>
                    <a:pt x="126" y="212"/>
                  </a:lnTo>
                  <a:lnTo>
                    <a:pt x="121" y="204"/>
                  </a:lnTo>
                  <a:lnTo>
                    <a:pt x="116" y="196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1" y="172"/>
                  </a:lnTo>
                  <a:lnTo>
                    <a:pt x="96" y="164"/>
                  </a:lnTo>
                  <a:lnTo>
                    <a:pt x="89" y="155"/>
                  </a:lnTo>
                  <a:lnTo>
                    <a:pt x="84" y="147"/>
                  </a:lnTo>
                  <a:lnTo>
                    <a:pt x="78" y="139"/>
                  </a:lnTo>
                  <a:lnTo>
                    <a:pt x="73" y="131"/>
                  </a:lnTo>
                  <a:lnTo>
                    <a:pt x="66" y="123"/>
                  </a:lnTo>
                  <a:lnTo>
                    <a:pt x="61" y="115"/>
                  </a:lnTo>
                  <a:lnTo>
                    <a:pt x="56" y="107"/>
                  </a:lnTo>
                  <a:lnTo>
                    <a:pt x="50" y="99"/>
                  </a:lnTo>
                  <a:lnTo>
                    <a:pt x="44" y="90"/>
                  </a:lnTo>
                  <a:lnTo>
                    <a:pt x="37" y="82"/>
                  </a:lnTo>
                  <a:lnTo>
                    <a:pt x="30" y="74"/>
                  </a:lnTo>
                  <a:lnTo>
                    <a:pt x="25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8" y="22"/>
                  </a:lnTo>
                  <a:lnTo>
                    <a:pt x="64" y="20"/>
                  </a:lnTo>
                  <a:lnTo>
                    <a:pt x="69" y="19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9" y="15"/>
                  </a:lnTo>
                  <a:lnTo>
                    <a:pt x="96" y="15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8" y="11"/>
                  </a:lnTo>
                  <a:lnTo>
                    <a:pt x="126" y="10"/>
                  </a:lnTo>
                  <a:lnTo>
                    <a:pt x="134" y="8"/>
                  </a:lnTo>
                  <a:lnTo>
                    <a:pt x="142" y="8"/>
                  </a:lnTo>
                  <a:lnTo>
                    <a:pt x="150" y="7"/>
                  </a:lnTo>
                  <a:lnTo>
                    <a:pt x="160" y="6"/>
                  </a:lnTo>
                  <a:lnTo>
                    <a:pt x="168" y="4"/>
                  </a:lnTo>
                  <a:lnTo>
                    <a:pt x="177" y="4"/>
                  </a:lnTo>
                  <a:lnTo>
                    <a:pt x="186" y="3"/>
                  </a:lnTo>
                  <a:lnTo>
                    <a:pt x="195" y="3"/>
                  </a:lnTo>
                  <a:lnTo>
                    <a:pt x="205" y="2"/>
                  </a:lnTo>
                  <a:lnTo>
                    <a:pt x="214" y="2"/>
                  </a:lnTo>
                  <a:lnTo>
                    <a:pt x="223" y="2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7" y="2"/>
                  </a:lnTo>
                  <a:lnTo>
                    <a:pt x="319" y="2"/>
                  </a:lnTo>
                  <a:lnTo>
                    <a:pt x="330" y="2"/>
                  </a:lnTo>
                  <a:lnTo>
                    <a:pt x="342" y="3"/>
                  </a:lnTo>
                  <a:lnTo>
                    <a:pt x="354" y="3"/>
                  </a:lnTo>
                  <a:lnTo>
                    <a:pt x="365" y="4"/>
                  </a:lnTo>
                  <a:lnTo>
                    <a:pt x="377" y="6"/>
                  </a:lnTo>
                  <a:lnTo>
                    <a:pt x="389" y="7"/>
                  </a:lnTo>
                  <a:lnTo>
                    <a:pt x="401" y="8"/>
                  </a:lnTo>
                  <a:lnTo>
                    <a:pt x="413" y="10"/>
                  </a:lnTo>
                  <a:lnTo>
                    <a:pt x="425" y="11"/>
                  </a:lnTo>
                  <a:lnTo>
                    <a:pt x="438" y="14"/>
                  </a:lnTo>
                  <a:lnTo>
                    <a:pt x="450" y="16"/>
                  </a:lnTo>
                  <a:lnTo>
                    <a:pt x="462" y="18"/>
                  </a:lnTo>
                  <a:lnTo>
                    <a:pt x="475" y="20"/>
                  </a:lnTo>
                  <a:lnTo>
                    <a:pt x="487" y="23"/>
                  </a:lnTo>
                  <a:lnTo>
                    <a:pt x="477" y="46"/>
                  </a:lnTo>
                  <a:lnTo>
                    <a:pt x="477" y="46"/>
                  </a:lnTo>
                  <a:lnTo>
                    <a:pt x="475" y="44"/>
                  </a:lnTo>
                  <a:lnTo>
                    <a:pt x="473" y="44"/>
                  </a:lnTo>
                  <a:lnTo>
                    <a:pt x="469" y="43"/>
                  </a:lnTo>
                  <a:lnTo>
                    <a:pt x="465" y="42"/>
                  </a:lnTo>
                  <a:lnTo>
                    <a:pt x="461" y="40"/>
                  </a:lnTo>
                  <a:lnTo>
                    <a:pt x="457" y="39"/>
                  </a:lnTo>
                  <a:lnTo>
                    <a:pt x="454" y="39"/>
                  </a:lnTo>
                  <a:lnTo>
                    <a:pt x="450" y="38"/>
                  </a:lnTo>
                  <a:lnTo>
                    <a:pt x="447" y="36"/>
                  </a:lnTo>
                  <a:lnTo>
                    <a:pt x="443" y="35"/>
                  </a:lnTo>
                  <a:lnTo>
                    <a:pt x="439" y="35"/>
                  </a:lnTo>
                  <a:lnTo>
                    <a:pt x="435" y="34"/>
                  </a:lnTo>
                  <a:lnTo>
                    <a:pt x="431" y="34"/>
                  </a:lnTo>
                  <a:lnTo>
                    <a:pt x="426" y="31"/>
                  </a:lnTo>
                  <a:lnTo>
                    <a:pt x="421" y="31"/>
                  </a:lnTo>
                  <a:lnTo>
                    <a:pt x="415" y="30"/>
                  </a:lnTo>
                  <a:lnTo>
                    <a:pt x="411" y="30"/>
                  </a:lnTo>
                  <a:lnTo>
                    <a:pt x="405" y="27"/>
                  </a:lnTo>
                  <a:lnTo>
                    <a:pt x="399" y="27"/>
                  </a:lnTo>
                  <a:lnTo>
                    <a:pt x="393" y="26"/>
                  </a:lnTo>
                  <a:lnTo>
                    <a:pt x="387" y="26"/>
                  </a:lnTo>
                  <a:lnTo>
                    <a:pt x="381" y="24"/>
                  </a:lnTo>
                  <a:lnTo>
                    <a:pt x="374" y="23"/>
                  </a:lnTo>
                  <a:lnTo>
                    <a:pt x="367" y="23"/>
                  </a:lnTo>
                  <a:lnTo>
                    <a:pt x="361" y="22"/>
                  </a:lnTo>
                  <a:lnTo>
                    <a:pt x="354" y="20"/>
                  </a:lnTo>
                  <a:lnTo>
                    <a:pt x="346" y="20"/>
                  </a:lnTo>
                  <a:lnTo>
                    <a:pt x="338" y="19"/>
                  </a:lnTo>
                  <a:lnTo>
                    <a:pt x="331" y="19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89" y="16"/>
                  </a:lnTo>
                  <a:lnTo>
                    <a:pt x="279" y="16"/>
                  </a:lnTo>
                  <a:lnTo>
                    <a:pt x="270" y="16"/>
                  </a:lnTo>
                  <a:lnTo>
                    <a:pt x="261" y="16"/>
                  </a:lnTo>
                  <a:lnTo>
                    <a:pt x="251" y="16"/>
                  </a:lnTo>
                  <a:lnTo>
                    <a:pt x="241" y="16"/>
                  </a:lnTo>
                  <a:lnTo>
                    <a:pt x="231" y="16"/>
                  </a:lnTo>
                  <a:lnTo>
                    <a:pt x="221" y="16"/>
                  </a:lnTo>
                  <a:lnTo>
                    <a:pt x="210" y="16"/>
                  </a:lnTo>
                  <a:lnTo>
                    <a:pt x="199" y="18"/>
                  </a:lnTo>
                  <a:lnTo>
                    <a:pt x="188" y="18"/>
                  </a:lnTo>
                  <a:lnTo>
                    <a:pt x="177" y="19"/>
                  </a:lnTo>
                  <a:lnTo>
                    <a:pt x="166" y="19"/>
                  </a:lnTo>
                  <a:lnTo>
                    <a:pt x="154" y="20"/>
                  </a:lnTo>
                  <a:lnTo>
                    <a:pt x="142" y="22"/>
                  </a:lnTo>
                  <a:lnTo>
                    <a:pt x="132" y="23"/>
                  </a:lnTo>
                  <a:lnTo>
                    <a:pt x="120" y="23"/>
                  </a:lnTo>
                  <a:lnTo>
                    <a:pt x="106" y="26"/>
                  </a:lnTo>
                  <a:lnTo>
                    <a:pt x="94" y="27"/>
                  </a:lnTo>
                  <a:lnTo>
                    <a:pt x="82" y="28"/>
                  </a:lnTo>
                  <a:lnTo>
                    <a:pt x="69" y="31"/>
                  </a:lnTo>
                  <a:lnTo>
                    <a:pt x="56" y="34"/>
                  </a:lnTo>
                  <a:lnTo>
                    <a:pt x="42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3" y="40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6" y="58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8" y="71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6" y="83"/>
                  </a:lnTo>
                  <a:lnTo>
                    <a:pt x="70" y="87"/>
                  </a:lnTo>
                  <a:lnTo>
                    <a:pt x="74" y="91"/>
                  </a:lnTo>
                  <a:lnTo>
                    <a:pt x="78" y="96"/>
                  </a:lnTo>
                  <a:lnTo>
                    <a:pt x="81" y="100"/>
                  </a:lnTo>
                  <a:lnTo>
                    <a:pt x="85" y="107"/>
                  </a:lnTo>
                  <a:lnTo>
                    <a:pt x="89" y="111"/>
                  </a:lnTo>
                  <a:lnTo>
                    <a:pt x="93" y="116"/>
                  </a:lnTo>
                  <a:lnTo>
                    <a:pt x="97" y="122"/>
                  </a:lnTo>
                  <a:lnTo>
                    <a:pt x="101" y="128"/>
                  </a:lnTo>
                  <a:lnTo>
                    <a:pt x="105" y="134"/>
                  </a:lnTo>
                  <a:lnTo>
                    <a:pt x="109" y="140"/>
                  </a:lnTo>
                  <a:lnTo>
                    <a:pt x="113" y="146"/>
                  </a:lnTo>
                  <a:lnTo>
                    <a:pt x="117" y="152"/>
                  </a:lnTo>
                  <a:lnTo>
                    <a:pt x="121" y="159"/>
                  </a:lnTo>
                  <a:lnTo>
                    <a:pt x="126" y="166"/>
                  </a:lnTo>
                  <a:lnTo>
                    <a:pt x="130" y="172"/>
                  </a:lnTo>
                  <a:lnTo>
                    <a:pt x="134" y="179"/>
                  </a:lnTo>
                  <a:lnTo>
                    <a:pt x="138" y="187"/>
                  </a:lnTo>
                  <a:lnTo>
                    <a:pt x="144" y="194"/>
                  </a:lnTo>
                  <a:lnTo>
                    <a:pt x="148" y="200"/>
                  </a:lnTo>
                  <a:lnTo>
                    <a:pt x="152" y="208"/>
                  </a:lnTo>
                  <a:lnTo>
                    <a:pt x="156" y="216"/>
                  </a:lnTo>
                  <a:lnTo>
                    <a:pt x="161" y="224"/>
                  </a:lnTo>
                  <a:lnTo>
                    <a:pt x="165" y="231"/>
                  </a:lnTo>
                  <a:lnTo>
                    <a:pt x="170" y="239"/>
                  </a:lnTo>
                  <a:lnTo>
                    <a:pt x="174" y="248"/>
                  </a:lnTo>
                  <a:lnTo>
                    <a:pt x="178" y="256"/>
                  </a:lnTo>
                  <a:lnTo>
                    <a:pt x="182" y="266"/>
                  </a:lnTo>
                  <a:lnTo>
                    <a:pt x="188" y="274"/>
                  </a:lnTo>
                  <a:lnTo>
                    <a:pt x="191" y="282"/>
                  </a:lnTo>
                  <a:lnTo>
                    <a:pt x="195" y="291"/>
                  </a:lnTo>
                  <a:lnTo>
                    <a:pt x="199" y="300"/>
                  </a:lnTo>
                  <a:lnTo>
                    <a:pt x="205" y="310"/>
                  </a:lnTo>
                  <a:lnTo>
                    <a:pt x="209" y="319"/>
                  </a:lnTo>
                  <a:lnTo>
                    <a:pt x="213" y="328"/>
                  </a:lnTo>
                  <a:lnTo>
                    <a:pt x="215" y="338"/>
                  </a:lnTo>
                  <a:lnTo>
                    <a:pt x="219" y="347"/>
                  </a:lnTo>
                  <a:lnTo>
                    <a:pt x="223" y="356"/>
                  </a:lnTo>
                  <a:lnTo>
                    <a:pt x="227" y="367"/>
                  </a:lnTo>
                  <a:lnTo>
                    <a:pt x="231" y="376"/>
                  </a:lnTo>
                  <a:lnTo>
                    <a:pt x="235" y="387"/>
                  </a:lnTo>
                  <a:lnTo>
                    <a:pt x="238" y="398"/>
                  </a:lnTo>
                  <a:lnTo>
                    <a:pt x="242" y="408"/>
                  </a:lnTo>
                  <a:lnTo>
                    <a:pt x="269" y="410"/>
                  </a:lnTo>
                  <a:lnTo>
                    <a:pt x="290" y="427"/>
                  </a:lnTo>
                  <a:lnTo>
                    <a:pt x="238" y="428"/>
                  </a:lnTo>
                  <a:lnTo>
                    <a:pt x="238" y="42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132"/>
            <p:cNvSpPr>
              <a:spLocks/>
            </p:cNvSpPr>
            <p:nvPr/>
          </p:nvSpPr>
          <p:spPr bwMode="auto">
            <a:xfrm>
              <a:off x="1708" y="3527"/>
              <a:ext cx="91" cy="12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47" y="24"/>
                </a:cxn>
                <a:cxn ang="0">
                  <a:pos x="49" y="26"/>
                </a:cxn>
                <a:cxn ang="0">
                  <a:pos x="55" y="34"/>
                </a:cxn>
                <a:cxn ang="0">
                  <a:pos x="61" y="41"/>
                </a:cxn>
                <a:cxn ang="0">
                  <a:pos x="67" y="48"/>
                </a:cxn>
                <a:cxn ang="0">
                  <a:pos x="72" y="53"/>
                </a:cxn>
                <a:cxn ang="0">
                  <a:pos x="77" y="61"/>
                </a:cxn>
                <a:cxn ang="0">
                  <a:pos x="84" y="69"/>
                </a:cxn>
                <a:cxn ang="0">
                  <a:pos x="91" y="78"/>
                </a:cxn>
                <a:cxn ang="0">
                  <a:pos x="99" y="88"/>
                </a:cxn>
                <a:cxn ang="0">
                  <a:pos x="105" y="97"/>
                </a:cxn>
                <a:cxn ang="0">
                  <a:pos x="113" y="108"/>
                </a:cxn>
                <a:cxn ang="0">
                  <a:pos x="123" y="120"/>
                </a:cxn>
                <a:cxn ang="0">
                  <a:pos x="131" y="132"/>
                </a:cxn>
                <a:cxn ang="0">
                  <a:pos x="140" y="144"/>
                </a:cxn>
                <a:cxn ang="0">
                  <a:pos x="148" y="157"/>
                </a:cxn>
                <a:cxn ang="0">
                  <a:pos x="157" y="170"/>
                </a:cxn>
                <a:cxn ang="0">
                  <a:pos x="167" y="184"/>
                </a:cxn>
                <a:cxn ang="0">
                  <a:pos x="176" y="197"/>
                </a:cxn>
                <a:cxn ang="0">
                  <a:pos x="185" y="213"/>
                </a:cxn>
                <a:cxn ang="0">
                  <a:pos x="196" y="228"/>
                </a:cxn>
                <a:cxn ang="0">
                  <a:pos x="205" y="242"/>
                </a:cxn>
                <a:cxn ang="0">
                  <a:pos x="213" y="258"/>
                </a:cxn>
                <a:cxn ang="0">
                  <a:pos x="223" y="274"/>
                </a:cxn>
                <a:cxn ang="0">
                  <a:pos x="232" y="292"/>
                </a:cxn>
                <a:cxn ang="0">
                  <a:pos x="241" y="308"/>
                </a:cxn>
                <a:cxn ang="0">
                  <a:pos x="250" y="325"/>
                </a:cxn>
                <a:cxn ang="0">
                  <a:pos x="260" y="342"/>
                </a:cxn>
                <a:cxn ang="0">
                  <a:pos x="268" y="360"/>
                </a:cxn>
                <a:cxn ang="0">
                  <a:pos x="258" y="378"/>
                </a:cxn>
                <a:cxn ang="0">
                  <a:pos x="257" y="376"/>
                </a:cxn>
                <a:cxn ang="0">
                  <a:pos x="254" y="370"/>
                </a:cxn>
                <a:cxn ang="0">
                  <a:pos x="250" y="361"/>
                </a:cxn>
                <a:cxn ang="0">
                  <a:pos x="248" y="356"/>
                </a:cxn>
                <a:cxn ang="0">
                  <a:pos x="245" y="349"/>
                </a:cxn>
                <a:cxn ang="0">
                  <a:pos x="241" y="342"/>
                </a:cxn>
                <a:cxn ang="0">
                  <a:pos x="237" y="334"/>
                </a:cxn>
                <a:cxn ang="0">
                  <a:pos x="233" y="325"/>
                </a:cxn>
                <a:cxn ang="0">
                  <a:pos x="229" y="316"/>
                </a:cxn>
                <a:cxn ang="0">
                  <a:pos x="224" y="305"/>
                </a:cxn>
                <a:cxn ang="0">
                  <a:pos x="217" y="296"/>
                </a:cxn>
                <a:cxn ang="0">
                  <a:pos x="212" y="284"/>
                </a:cxn>
                <a:cxn ang="0">
                  <a:pos x="205" y="273"/>
                </a:cxn>
                <a:cxn ang="0">
                  <a:pos x="197" y="260"/>
                </a:cxn>
                <a:cxn ang="0">
                  <a:pos x="189" y="246"/>
                </a:cxn>
                <a:cxn ang="0">
                  <a:pos x="180" y="233"/>
                </a:cxn>
                <a:cxn ang="0">
                  <a:pos x="171" y="218"/>
                </a:cxn>
                <a:cxn ang="0">
                  <a:pos x="160" y="204"/>
                </a:cxn>
                <a:cxn ang="0">
                  <a:pos x="151" y="189"/>
                </a:cxn>
                <a:cxn ang="0">
                  <a:pos x="139" y="173"/>
                </a:cxn>
                <a:cxn ang="0">
                  <a:pos x="127" y="158"/>
                </a:cxn>
                <a:cxn ang="0">
                  <a:pos x="113" y="141"/>
                </a:cxn>
                <a:cxn ang="0">
                  <a:pos x="100" y="125"/>
                </a:cxn>
                <a:cxn ang="0">
                  <a:pos x="85" y="108"/>
                </a:cxn>
                <a:cxn ang="0">
                  <a:pos x="71" y="90"/>
                </a:cxn>
                <a:cxn ang="0">
                  <a:pos x="55" y="73"/>
                </a:cxn>
                <a:cxn ang="0">
                  <a:pos x="39" y="56"/>
                </a:cxn>
                <a:cxn ang="0">
                  <a:pos x="21" y="37"/>
                </a:cxn>
                <a:cxn ang="0">
                  <a:pos x="4" y="20"/>
                </a:cxn>
                <a:cxn ang="0">
                  <a:pos x="25" y="8"/>
                </a:cxn>
              </a:cxnLst>
              <a:rect l="0" t="0" r="r" b="b"/>
              <a:pathLst>
                <a:path w="273" h="378">
                  <a:moveTo>
                    <a:pt x="25" y="8"/>
                  </a:moveTo>
                  <a:lnTo>
                    <a:pt x="76" y="0"/>
                  </a:lnTo>
                  <a:lnTo>
                    <a:pt x="91" y="20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5" y="34"/>
                  </a:lnTo>
                  <a:lnTo>
                    <a:pt x="59" y="38"/>
                  </a:lnTo>
                  <a:lnTo>
                    <a:pt x="61" y="41"/>
                  </a:lnTo>
                  <a:lnTo>
                    <a:pt x="64" y="45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7" y="61"/>
                  </a:lnTo>
                  <a:lnTo>
                    <a:pt x="81" y="65"/>
                  </a:lnTo>
                  <a:lnTo>
                    <a:pt x="84" y="69"/>
                  </a:lnTo>
                  <a:lnTo>
                    <a:pt x="87" y="74"/>
                  </a:lnTo>
                  <a:lnTo>
                    <a:pt x="91" y="78"/>
                  </a:lnTo>
                  <a:lnTo>
                    <a:pt x="95" y="84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5" y="97"/>
                  </a:lnTo>
                  <a:lnTo>
                    <a:pt x="109" y="102"/>
                  </a:lnTo>
                  <a:lnTo>
                    <a:pt x="113" y="108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27" y="126"/>
                  </a:lnTo>
                  <a:lnTo>
                    <a:pt x="131" y="132"/>
                  </a:lnTo>
                  <a:lnTo>
                    <a:pt x="135" y="138"/>
                  </a:lnTo>
                  <a:lnTo>
                    <a:pt x="140" y="144"/>
                  </a:lnTo>
                  <a:lnTo>
                    <a:pt x="144" y="150"/>
                  </a:lnTo>
                  <a:lnTo>
                    <a:pt x="148" y="157"/>
                  </a:lnTo>
                  <a:lnTo>
                    <a:pt x="153" y="164"/>
                  </a:lnTo>
                  <a:lnTo>
                    <a:pt x="157" y="170"/>
                  </a:lnTo>
                  <a:lnTo>
                    <a:pt x="163" y="177"/>
                  </a:lnTo>
                  <a:lnTo>
                    <a:pt x="167" y="184"/>
                  </a:lnTo>
                  <a:lnTo>
                    <a:pt x="172" y="190"/>
                  </a:lnTo>
                  <a:lnTo>
                    <a:pt x="176" y="197"/>
                  </a:lnTo>
                  <a:lnTo>
                    <a:pt x="181" y="205"/>
                  </a:lnTo>
                  <a:lnTo>
                    <a:pt x="185" y="213"/>
                  </a:lnTo>
                  <a:lnTo>
                    <a:pt x="191" y="220"/>
                  </a:lnTo>
                  <a:lnTo>
                    <a:pt x="196" y="228"/>
                  </a:lnTo>
                  <a:lnTo>
                    <a:pt x="200" y="236"/>
                  </a:lnTo>
                  <a:lnTo>
                    <a:pt x="205" y="242"/>
                  </a:lnTo>
                  <a:lnTo>
                    <a:pt x="209" y="250"/>
                  </a:lnTo>
                  <a:lnTo>
                    <a:pt x="213" y="258"/>
                  </a:lnTo>
                  <a:lnTo>
                    <a:pt x="219" y="268"/>
                  </a:lnTo>
                  <a:lnTo>
                    <a:pt x="223" y="274"/>
                  </a:lnTo>
                  <a:lnTo>
                    <a:pt x="228" y="284"/>
                  </a:lnTo>
                  <a:lnTo>
                    <a:pt x="232" y="292"/>
                  </a:lnTo>
                  <a:lnTo>
                    <a:pt x="237" y="300"/>
                  </a:lnTo>
                  <a:lnTo>
                    <a:pt x="241" y="308"/>
                  </a:lnTo>
                  <a:lnTo>
                    <a:pt x="247" y="316"/>
                  </a:lnTo>
                  <a:lnTo>
                    <a:pt x="250" y="325"/>
                  </a:lnTo>
                  <a:lnTo>
                    <a:pt x="254" y="333"/>
                  </a:lnTo>
                  <a:lnTo>
                    <a:pt x="260" y="342"/>
                  </a:lnTo>
                  <a:lnTo>
                    <a:pt x="264" y="352"/>
                  </a:lnTo>
                  <a:lnTo>
                    <a:pt x="268" y="360"/>
                  </a:lnTo>
                  <a:lnTo>
                    <a:pt x="273" y="369"/>
                  </a:lnTo>
                  <a:lnTo>
                    <a:pt x="258" y="378"/>
                  </a:lnTo>
                  <a:lnTo>
                    <a:pt x="257" y="377"/>
                  </a:lnTo>
                  <a:lnTo>
                    <a:pt x="257" y="376"/>
                  </a:lnTo>
                  <a:lnTo>
                    <a:pt x="256" y="373"/>
                  </a:lnTo>
                  <a:lnTo>
                    <a:pt x="254" y="370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8" y="356"/>
                  </a:lnTo>
                  <a:lnTo>
                    <a:pt x="247" y="353"/>
                  </a:lnTo>
                  <a:lnTo>
                    <a:pt x="245" y="349"/>
                  </a:lnTo>
                  <a:lnTo>
                    <a:pt x="244" y="346"/>
                  </a:lnTo>
                  <a:lnTo>
                    <a:pt x="241" y="342"/>
                  </a:lnTo>
                  <a:lnTo>
                    <a:pt x="240" y="338"/>
                  </a:lnTo>
                  <a:lnTo>
                    <a:pt x="237" y="334"/>
                  </a:lnTo>
                  <a:lnTo>
                    <a:pt x="236" y="329"/>
                  </a:lnTo>
                  <a:lnTo>
                    <a:pt x="233" y="325"/>
                  </a:lnTo>
                  <a:lnTo>
                    <a:pt x="231" y="321"/>
                  </a:lnTo>
                  <a:lnTo>
                    <a:pt x="229" y="316"/>
                  </a:lnTo>
                  <a:lnTo>
                    <a:pt x="227" y="310"/>
                  </a:lnTo>
                  <a:lnTo>
                    <a:pt x="224" y="305"/>
                  </a:lnTo>
                  <a:lnTo>
                    <a:pt x="221" y="300"/>
                  </a:lnTo>
                  <a:lnTo>
                    <a:pt x="217" y="296"/>
                  </a:lnTo>
                  <a:lnTo>
                    <a:pt x="215" y="289"/>
                  </a:lnTo>
                  <a:lnTo>
                    <a:pt x="212" y="284"/>
                  </a:lnTo>
                  <a:lnTo>
                    <a:pt x="208" y="278"/>
                  </a:lnTo>
                  <a:lnTo>
                    <a:pt x="205" y="273"/>
                  </a:lnTo>
                  <a:lnTo>
                    <a:pt x="201" y="266"/>
                  </a:lnTo>
                  <a:lnTo>
                    <a:pt x="197" y="260"/>
                  </a:lnTo>
                  <a:lnTo>
                    <a:pt x="193" y="253"/>
                  </a:lnTo>
                  <a:lnTo>
                    <a:pt x="189" y="246"/>
                  </a:lnTo>
                  <a:lnTo>
                    <a:pt x="184" y="240"/>
                  </a:lnTo>
                  <a:lnTo>
                    <a:pt x="180" y="233"/>
                  </a:lnTo>
                  <a:lnTo>
                    <a:pt x="175" y="226"/>
                  </a:lnTo>
                  <a:lnTo>
                    <a:pt x="171" y="218"/>
                  </a:lnTo>
                  <a:lnTo>
                    <a:pt x="165" y="212"/>
                  </a:lnTo>
                  <a:lnTo>
                    <a:pt x="160" y="204"/>
                  </a:lnTo>
                  <a:lnTo>
                    <a:pt x="155" y="197"/>
                  </a:lnTo>
                  <a:lnTo>
                    <a:pt x="151" y="189"/>
                  </a:lnTo>
                  <a:lnTo>
                    <a:pt x="144" y="181"/>
                  </a:lnTo>
                  <a:lnTo>
                    <a:pt x="139" y="173"/>
                  </a:lnTo>
                  <a:lnTo>
                    <a:pt x="132" y="166"/>
                  </a:lnTo>
                  <a:lnTo>
                    <a:pt x="127" y="158"/>
                  </a:lnTo>
                  <a:lnTo>
                    <a:pt x="120" y="150"/>
                  </a:lnTo>
                  <a:lnTo>
                    <a:pt x="113" y="141"/>
                  </a:lnTo>
                  <a:lnTo>
                    <a:pt x="107" y="133"/>
                  </a:lnTo>
                  <a:lnTo>
                    <a:pt x="100" y="125"/>
                  </a:lnTo>
                  <a:lnTo>
                    <a:pt x="92" y="116"/>
                  </a:lnTo>
                  <a:lnTo>
                    <a:pt x="85" y="108"/>
                  </a:lnTo>
                  <a:lnTo>
                    <a:pt x="79" y="100"/>
                  </a:lnTo>
                  <a:lnTo>
                    <a:pt x="71" y="90"/>
                  </a:lnTo>
                  <a:lnTo>
                    <a:pt x="63" y="82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39" y="56"/>
                  </a:lnTo>
                  <a:lnTo>
                    <a:pt x="29" y="46"/>
                  </a:lnTo>
                  <a:lnTo>
                    <a:pt x="21" y="37"/>
                  </a:lnTo>
                  <a:lnTo>
                    <a:pt x="12" y="28"/>
                  </a:lnTo>
                  <a:lnTo>
                    <a:pt x="4" y="20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133"/>
            <p:cNvSpPr>
              <a:spLocks/>
            </p:cNvSpPr>
            <p:nvPr/>
          </p:nvSpPr>
          <p:spPr bwMode="auto">
            <a:xfrm>
              <a:off x="2053" y="3398"/>
              <a:ext cx="143" cy="188"/>
            </a:xfrm>
            <a:custGeom>
              <a:avLst/>
              <a:gdLst/>
              <a:ahLst/>
              <a:cxnLst>
                <a:cxn ang="0">
                  <a:pos x="180" y="63"/>
                </a:cxn>
                <a:cxn ang="0">
                  <a:pos x="203" y="48"/>
                </a:cxn>
                <a:cxn ang="0">
                  <a:pos x="222" y="36"/>
                </a:cxn>
                <a:cxn ang="0">
                  <a:pos x="242" y="25"/>
                </a:cxn>
                <a:cxn ang="0">
                  <a:pos x="260" y="17"/>
                </a:cxn>
                <a:cxn ang="0">
                  <a:pos x="277" y="9"/>
                </a:cxn>
                <a:cxn ang="0">
                  <a:pos x="294" y="4"/>
                </a:cxn>
                <a:cxn ang="0">
                  <a:pos x="309" y="1"/>
                </a:cxn>
                <a:cxn ang="0">
                  <a:pos x="317" y="17"/>
                </a:cxn>
                <a:cxn ang="0">
                  <a:pos x="328" y="39"/>
                </a:cxn>
                <a:cxn ang="0">
                  <a:pos x="341" y="71"/>
                </a:cxn>
                <a:cxn ang="0">
                  <a:pos x="356" y="111"/>
                </a:cxn>
                <a:cxn ang="0">
                  <a:pos x="372" y="161"/>
                </a:cxn>
                <a:cxn ang="0">
                  <a:pos x="386" y="220"/>
                </a:cxn>
                <a:cxn ang="0">
                  <a:pos x="402" y="289"/>
                </a:cxn>
                <a:cxn ang="0">
                  <a:pos x="414" y="368"/>
                </a:cxn>
                <a:cxn ang="0">
                  <a:pos x="424" y="457"/>
                </a:cxn>
                <a:cxn ang="0">
                  <a:pos x="426" y="522"/>
                </a:cxn>
                <a:cxn ang="0">
                  <a:pos x="408" y="520"/>
                </a:cxn>
                <a:cxn ang="0">
                  <a:pos x="382" y="517"/>
                </a:cxn>
                <a:cxn ang="0">
                  <a:pos x="349" y="517"/>
                </a:cxn>
                <a:cxn ang="0">
                  <a:pos x="308" y="516"/>
                </a:cxn>
                <a:cxn ang="0">
                  <a:pos x="262" y="517"/>
                </a:cxn>
                <a:cxn ang="0">
                  <a:pos x="212" y="520"/>
                </a:cxn>
                <a:cxn ang="0">
                  <a:pos x="159" y="528"/>
                </a:cxn>
                <a:cxn ang="0">
                  <a:pos x="101" y="537"/>
                </a:cxn>
                <a:cxn ang="0">
                  <a:pos x="45" y="552"/>
                </a:cxn>
                <a:cxn ang="0">
                  <a:pos x="0" y="548"/>
                </a:cxn>
                <a:cxn ang="0">
                  <a:pos x="15" y="542"/>
                </a:cxn>
                <a:cxn ang="0">
                  <a:pos x="36" y="536"/>
                </a:cxn>
                <a:cxn ang="0">
                  <a:pos x="64" y="528"/>
                </a:cxn>
                <a:cxn ang="0">
                  <a:pos x="100" y="518"/>
                </a:cxn>
                <a:cxn ang="0">
                  <a:pos x="143" y="509"/>
                </a:cxn>
                <a:cxn ang="0">
                  <a:pos x="189" y="500"/>
                </a:cxn>
                <a:cxn ang="0">
                  <a:pos x="240" y="492"/>
                </a:cxn>
                <a:cxn ang="0">
                  <a:pos x="294" y="486"/>
                </a:cxn>
                <a:cxn ang="0">
                  <a:pos x="352" y="482"/>
                </a:cxn>
                <a:cxn ang="0">
                  <a:pos x="402" y="482"/>
                </a:cxn>
                <a:cxn ang="0">
                  <a:pos x="401" y="462"/>
                </a:cxn>
                <a:cxn ang="0">
                  <a:pos x="401" y="436"/>
                </a:cxn>
                <a:cxn ang="0">
                  <a:pos x="398" y="400"/>
                </a:cxn>
                <a:cxn ang="0">
                  <a:pos x="394" y="356"/>
                </a:cxn>
                <a:cxn ang="0">
                  <a:pos x="388" y="305"/>
                </a:cxn>
                <a:cxn ang="0">
                  <a:pos x="376" y="250"/>
                </a:cxn>
                <a:cxn ang="0">
                  <a:pos x="362" y="192"/>
                </a:cxn>
                <a:cxn ang="0">
                  <a:pos x="342" y="131"/>
                </a:cxn>
                <a:cxn ang="0">
                  <a:pos x="317" y="69"/>
                </a:cxn>
                <a:cxn ang="0">
                  <a:pos x="290" y="19"/>
                </a:cxn>
                <a:cxn ang="0">
                  <a:pos x="274" y="25"/>
                </a:cxn>
                <a:cxn ang="0">
                  <a:pos x="249" y="37"/>
                </a:cxn>
                <a:cxn ang="0">
                  <a:pos x="230" y="47"/>
                </a:cxn>
                <a:cxn ang="0">
                  <a:pos x="213" y="56"/>
                </a:cxn>
                <a:cxn ang="0">
                  <a:pos x="195" y="68"/>
                </a:cxn>
                <a:cxn ang="0">
                  <a:pos x="177" y="81"/>
                </a:cxn>
                <a:cxn ang="0">
                  <a:pos x="160" y="96"/>
                </a:cxn>
              </a:cxnLst>
              <a:rect l="0" t="0" r="r" b="b"/>
              <a:pathLst>
                <a:path w="430" h="565">
                  <a:moveTo>
                    <a:pt x="169" y="71"/>
                  </a:moveTo>
                  <a:lnTo>
                    <a:pt x="169" y="69"/>
                  </a:lnTo>
                  <a:lnTo>
                    <a:pt x="172" y="67"/>
                  </a:lnTo>
                  <a:lnTo>
                    <a:pt x="173" y="65"/>
                  </a:lnTo>
                  <a:lnTo>
                    <a:pt x="177" y="64"/>
                  </a:lnTo>
                  <a:lnTo>
                    <a:pt x="180" y="63"/>
                  </a:lnTo>
                  <a:lnTo>
                    <a:pt x="183" y="61"/>
                  </a:lnTo>
                  <a:lnTo>
                    <a:pt x="185" y="59"/>
                  </a:lnTo>
                  <a:lnTo>
                    <a:pt x="189" y="56"/>
                  </a:lnTo>
                  <a:lnTo>
                    <a:pt x="193" y="53"/>
                  </a:lnTo>
                  <a:lnTo>
                    <a:pt x="199" y="51"/>
                  </a:lnTo>
                  <a:lnTo>
                    <a:pt x="203" y="48"/>
                  </a:lnTo>
                  <a:lnTo>
                    <a:pt x="208" y="45"/>
                  </a:lnTo>
                  <a:lnTo>
                    <a:pt x="210" y="44"/>
                  </a:lnTo>
                  <a:lnTo>
                    <a:pt x="212" y="43"/>
                  </a:lnTo>
                  <a:lnTo>
                    <a:pt x="216" y="41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9" y="33"/>
                  </a:lnTo>
                  <a:lnTo>
                    <a:pt x="232" y="32"/>
                  </a:lnTo>
                  <a:lnTo>
                    <a:pt x="234" y="31"/>
                  </a:lnTo>
                  <a:lnTo>
                    <a:pt x="237" y="29"/>
                  </a:lnTo>
                  <a:lnTo>
                    <a:pt x="240" y="28"/>
                  </a:lnTo>
                  <a:lnTo>
                    <a:pt x="242" y="25"/>
                  </a:lnTo>
                  <a:lnTo>
                    <a:pt x="245" y="24"/>
                  </a:lnTo>
                  <a:lnTo>
                    <a:pt x="249" y="23"/>
                  </a:lnTo>
                  <a:lnTo>
                    <a:pt x="252" y="21"/>
                  </a:lnTo>
                  <a:lnTo>
                    <a:pt x="254" y="20"/>
                  </a:lnTo>
                  <a:lnTo>
                    <a:pt x="257" y="19"/>
                  </a:lnTo>
                  <a:lnTo>
                    <a:pt x="260" y="17"/>
                  </a:lnTo>
                  <a:lnTo>
                    <a:pt x="264" y="16"/>
                  </a:lnTo>
                  <a:lnTo>
                    <a:pt x="265" y="15"/>
                  </a:lnTo>
                  <a:lnTo>
                    <a:pt x="269" y="13"/>
                  </a:lnTo>
                  <a:lnTo>
                    <a:pt x="272" y="12"/>
                  </a:lnTo>
                  <a:lnTo>
                    <a:pt x="274" y="11"/>
                  </a:lnTo>
                  <a:lnTo>
                    <a:pt x="277" y="9"/>
                  </a:lnTo>
                  <a:lnTo>
                    <a:pt x="280" y="8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88" y="5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2" y="1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09" y="4"/>
                  </a:lnTo>
                  <a:lnTo>
                    <a:pt x="312" y="8"/>
                  </a:lnTo>
                  <a:lnTo>
                    <a:pt x="312" y="9"/>
                  </a:lnTo>
                  <a:lnTo>
                    <a:pt x="314" y="12"/>
                  </a:lnTo>
                  <a:lnTo>
                    <a:pt x="316" y="15"/>
                  </a:lnTo>
                  <a:lnTo>
                    <a:pt x="317" y="17"/>
                  </a:lnTo>
                  <a:lnTo>
                    <a:pt x="318" y="20"/>
                  </a:lnTo>
                  <a:lnTo>
                    <a:pt x="320" y="24"/>
                  </a:lnTo>
                  <a:lnTo>
                    <a:pt x="322" y="27"/>
                  </a:lnTo>
                  <a:lnTo>
                    <a:pt x="324" y="32"/>
                  </a:lnTo>
                  <a:lnTo>
                    <a:pt x="325" y="35"/>
                  </a:lnTo>
                  <a:lnTo>
                    <a:pt x="328" y="39"/>
                  </a:lnTo>
                  <a:lnTo>
                    <a:pt x="329" y="44"/>
                  </a:lnTo>
                  <a:lnTo>
                    <a:pt x="330" y="49"/>
                  </a:lnTo>
                  <a:lnTo>
                    <a:pt x="333" y="53"/>
                  </a:lnTo>
                  <a:lnTo>
                    <a:pt x="336" y="60"/>
                  </a:lnTo>
                  <a:lnTo>
                    <a:pt x="337" y="65"/>
                  </a:lnTo>
                  <a:lnTo>
                    <a:pt x="341" y="71"/>
                  </a:lnTo>
                  <a:lnTo>
                    <a:pt x="342" y="77"/>
                  </a:lnTo>
                  <a:lnTo>
                    <a:pt x="345" y="83"/>
                  </a:lnTo>
                  <a:lnTo>
                    <a:pt x="348" y="89"/>
                  </a:lnTo>
                  <a:lnTo>
                    <a:pt x="350" y="97"/>
                  </a:lnTo>
                  <a:lnTo>
                    <a:pt x="353" y="104"/>
                  </a:lnTo>
                  <a:lnTo>
                    <a:pt x="356" y="111"/>
                  </a:lnTo>
                  <a:lnTo>
                    <a:pt x="358" y="119"/>
                  </a:lnTo>
                  <a:lnTo>
                    <a:pt x="361" y="127"/>
                  </a:lnTo>
                  <a:lnTo>
                    <a:pt x="364" y="135"/>
                  </a:lnTo>
                  <a:lnTo>
                    <a:pt x="366" y="144"/>
                  </a:lnTo>
                  <a:lnTo>
                    <a:pt x="368" y="152"/>
                  </a:lnTo>
                  <a:lnTo>
                    <a:pt x="372" y="161"/>
                  </a:lnTo>
                  <a:lnTo>
                    <a:pt x="374" y="171"/>
                  </a:lnTo>
                  <a:lnTo>
                    <a:pt x="376" y="180"/>
                  </a:lnTo>
                  <a:lnTo>
                    <a:pt x="378" y="189"/>
                  </a:lnTo>
                  <a:lnTo>
                    <a:pt x="381" y="200"/>
                  </a:lnTo>
                  <a:lnTo>
                    <a:pt x="384" y="209"/>
                  </a:lnTo>
                  <a:lnTo>
                    <a:pt x="386" y="220"/>
                  </a:lnTo>
                  <a:lnTo>
                    <a:pt x="389" y="230"/>
                  </a:lnTo>
                  <a:lnTo>
                    <a:pt x="392" y="242"/>
                  </a:lnTo>
                  <a:lnTo>
                    <a:pt x="394" y="253"/>
                  </a:lnTo>
                  <a:lnTo>
                    <a:pt x="396" y="265"/>
                  </a:lnTo>
                  <a:lnTo>
                    <a:pt x="398" y="277"/>
                  </a:lnTo>
                  <a:lnTo>
                    <a:pt x="402" y="289"/>
                  </a:lnTo>
                  <a:lnTo>
                    <a:pt x="404" y="301"/>
                  </a:lnTo>
                  <a:lnTo>
                    <a:pt x="406" y="314"/>
                  </a:lnTo>
                  <a:lnTo>
                    <a:pt x="408" y="328"/>
                  </a:lnTo>
                  <a:lnTo>
                    <a:pt x="410" y="341"/>
                  </a:lnTo>
                  <a:lnTo>
                    <a:pt x="412" y="354"/>
                  </a:lnTo>
                  <a:lnTo>
                    <a:pt x="414" y="368"/>
                  </a:lnTo>
                  <a:lnTo>
                    <a:pt x="416" y="382"/>
                  </a:lnTo>
                  <a:lnTo>
                    <a:pt x="418" y="397"/>
                  </a:lnTo>
                  <a:lnTo>
                    <a:pt x="420" y="412"/>
                  </a:lnTo>
                  <a:lnTo>
                    <a:pt x="421" y="426"/>
                  </a:lnTo>
                  <a:lnTo>
                    <a:pt x="422" y="441"/>
                  </a:lnTo>
                  <a:lnTo>
                    <a:pt x="424" y="457"/>
                  </a:lnTo>
                  <a:lnTo>
                    <a:pt x="425" y="473"/>
                  </a:lnTo>
                  <a:lnTo>
                    <a:pt x="426" y="489"/>
                  </a:lnTo>
                  <a:lnTo>
                    <a:pt x="428" y="505"/>
                  </a:lnTo>
                  <a:lnTo>
                    <a:pt x="430" y="522"/>
                  </a:lnTo>
                  <a:lnTo>
                    <a:pt x="429" y="522"/>
                  </a:lnTo>
                  <a:lnTo>
                    <a:pt x="426" y="522"/>
                  </a:lnTo>
                  <a:lnTo>
                    <a:pt x="424" y="521"/>
                  </a:lnTo>
                  <a:lnTo>
                    <a:pt x="420" y="521"/>
                  </a:lnTo>
                  <a:lnTo>
                    <a:pt x="417" y="520"/>
                  </a:lnTo>
                  <a:lnTo>
                    <a:pt x="413" y="520"/>
                  </a:lnTo>
                  <a:lnTo>
                    <a:pt x="410" y="520"/>
                  </a:lnTo>
                  <a:lnTo>
                    <a:pt x="408" y="520"/>
                  </a:lnTo>
                  <a:lnTo>
                    <a:pt x="404" y="518"/>
                  </a:lnTo>
                  <a:lnTo>
                    <a:pt x="400" y="518"/>
                  </a:lnTo>
                  <a:lnTo>
                    <a:pt x="396" y="518"/>
                  </a:lnTo>
                  <a:lnTo>
                    <a:pt x="392" y="518"/>
                  </a:lnTo>
                  <a:lnTo>
                    <a:pt x="388" y="518"/>
                  </a:lnTo>
                  <a:lnTo>
                    <a:pt x="382" y="517"/>
                  </a:lnTo>
                  <a:lnTo>
                    <a:pt x="377" y="517"/>
                  </a:lnTo>
                  <a:lnTo>
                    <a:pt x="372" y="517"/>
                  </a:lnTo>
                  <a:lnTo>
                    <a:pt x="366" y="517"/>
                  </a:lnTo>
                  <a:lnTo>
                    <a:pt x="361" y="517"/>
                  </a:lnTo>
                  <a:lnTo>
                    <a:pt x="354" y="517"/>
                  </a:lnTo>
                  <a:lnTo>
                    <a:pt x="349" y="517"/>
                  </a:lnTo>
                  <a:lnTo>
                    <a:pt x="342" y="516"/>
                  </a:lnTo>
                  <a:lnTo>
                    <a:pt x="336" y="516"/>
                  </a:lnTo>
                  <a:lnTo>
                    <a:pt x="329" y="516"/>
                  </a:lnTo>
                  <a:lnTo>
                    <a:pt x="322" y="516"/>
                  </a:lnTo>
                  <a:lnTo>
                    <a:pt x="314" y="516"/>
                  </a:lnTo>
                  <a:lnTo>
                    <a:pt x="308" y="516"/>
                  </a:lnTo>
                  <a:lnTo>
                    <a:pt x="301" y="516"/>
                  </a:lnTo>
                  <a:lnTo>
                    <a:pt x="294" y="517"/>
                  </a:lnTo>
                  <a:lnTo>
                    <a:pt x="286" y="517"/>
                  </a:lnTo>
                  <a:lnTo>
                    <a:pt x="278" y="517"/>
                  </a:lnTo>
                  <a:lnTo>
                    <a:pt x="269" y="517"/>
                  </a:lnTo>
                  <a:lnTo>
                    <a:pt x="262" y="517"/>
                  </a:lnTo>
                  <a:lnTo>
                    <a:pt x="253" y="517"/>
                  </a:lnTo>
                  <a:lnTo>
                    <a:pt x="245" y="517"/>
                  </a:lnTo>
                  <a:lnTo>
                    <a:pt x="237" y="518"/>
                  </a:lnTo>
                  <a:lnTo>
                    <a:pt x="229" y="518"/>
                  </a:lnTo>
                  <a:lnTo>
                    <a:pt x="220" y="520"/>
                  </a:lnTo>
                  <a:lnTo>
                    <a:pt x="212" y="520"/>
                  </a:lnTo>
                  <a:lnTo>
                    <a:pt x="203" y="521"/>
                  </a:lnTo>
                  <a:lnTo>
                    <a:pt x="195" y="522"/>
                  </a:lnTo>
                  <a:lnTo>
                    <a:pt x="185" y="524"/>
                  </a:lnTo>
                  <a:lnTo>
                    <a:pt x="176" y="525"/>
                  </a:lnTo>
                  <a:lnTo>
                    <a:pt x="167" y="526"/>
                  </a:lnTo>
                  <a:lnTo>
                    <a:pt x="159" y="528"/>
                  </a:lnTo>
                  <a:lnTo>
                    <a:pt x="148" y="529"/>
                  </a:lnTo>
                  <a:lnTo>
                    <a:pt x="140" y="530"/>
                  </a:lnTo>
                  <a:lnTo>
                    <a:pt x="129" y="532"/>
                  </a:lnTo>
                  <a:lnTo>
                    <a:pt x="121" y="533"/>
                  </a:lnTo>
                  <a:lnTo>
                    <a:pt x="112" y="536"/>
                  </a:lnTo>
                  <a:lnTo>
                    <a:pt x="101" y="537"/>
                  </a:lnTo>
                  <a:lnTo>
                    <a:pt x="93" y="540"/>
                  </a:lnTo>
                  <a:lnTo>
                    <a:pt x="83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5" y="549"/>
                  </a:lnTo>
                  <a:lnTo>
                    <a:pt x="45" y="552"/>
                  </a:lnTo>
                  <a:lnTo>
                    <a:pt x="36" y="556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8" y="565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4" y="546"/>
                  </a:lnTo>
                  <a:lnTo>
                    <a:pt x="8" y="545"/>
                  </a:lnTo>
                  <a:lnTo>
                    <a:pt x="9" y="544"/>
                  </a:lnTo>
                  <a:lnTo>
                    <a:pt x="12" y="542"/>
                  </a:lnTo>
                  <a:lnTo>
                    <a:pt x="15" y="542"/>
                  </a:lnTo>
                  <a:lnTo>
                    <a:pt x="17" y="541"/>
                  </a:lnTo>
                  <a:lnTo>
                    <a:pt x="20" y="540"/>
                  </a:lnTo>
                  <a:lnTo>
                    <a:pt x="24" y="538"/>
                  </a:lnTo>
                  <a:lnTo>
                    <a:pt x="28" y="538"/>
                  </a:lnTo>
                  <a:lnTo>
                    <a:pt x="32" y="537"/>
                  </a:lnTo>
                  <a:lnTo>
                    <a:pt x="36" y="536"/>
                  </a:lnTo>
                  <a:lnTo>
                    <a:pt x="40" y="534"/>
                  </a:lnTo>
                  <a:lnTo>
                    <a:pt x="44" y="533"/>
                  </a:lnTo>
                  <a:lnTo>
                    <a:pt x="49" y="532"/>
                  </a:lnTo>
                  <a:lnTo>
                    <a:pt x="53" y="530"/>
                  </a:lnTo>
                  <a:lnTo>
                    <a:pt x="59" y="529"/>
                  </a:lnTo>
                  <a:lnTo>
                    <a:pt x="64" y="528"/>
                  </a:lnTo>
                  <a:lnTo>
                    <a:pt x="71" y="526"/>
                  </a:lnTo>
                  <a:lnTo>
                    <a:pt x="76" y="524"/>
                  </a:lnTo>
                  <a:lnTo>
                    <a:pt x="81" y="522"/>
                  </a:lnTo>
                  <a:lnTo>
                    <a:pt x="88" y="521"/>
                  </a:lnTo>
                  <a:lnTo>
                    <a:pt x="95" y="520"/>
                  </a:lnTo>
                  <a:lnTo>
                    <a:pt x="100" y="518"/>
                  </a:lnTo>
                  <a:lnTo>
                    <a:pt x="107" y="517"/>
                  </a:lnTo>
                  <a:lnTo>
                    <a:pt x="113" y="516"/>
                  </a:lnTo>
                  <a:lnTo>
                    <a:pt x="121" y="514"/>
                  </a:lnTo>
                  <a:lnTo>
                    <a:pt x="128" y="512"/>
                  </a:lnTo>
                  <a:lnTo>
                    <a:pt x="135" y="510"/>
                  </a:lnTo>
                  <a:lnTo>
                    <a:pt x="143" y="509"/>
                  </a:lnTo>
                  <a:lnTo>
                    <a:pt x="149" y="508"/>
                  </a:lnTo>
                  <a:lnTo>
                    <a:pt x="157" y="506"/>
                  </a:lnTo>
                  <a:lnTo>
                    <a:pt x="165" y="505"/>
                  </a:lnTo>
                  <a:lnTo>
                    <a:pt x="173" y="504"/>
                  </a:lnTo>
                  <a:lnTo>
                    <a:pt x="181" y="501"/>
                  </a:lnTo>
                  <a:lnTo>
                    <a:pt x="189" y="500"/>
                  </a:lnTo>
                  <a:lnTo>
                    <a:pt x="197" y="498"/>
                  </a:lnTo>
                  <a:lnTo>
                    <a:pt x="205" y="497"/>
                  </a:lnTo>
                  <a:lnTo>
                    <a:pt x="213" y="496"/>
                  </a:lnTo>
                  <a:lnTo>
                    <a:pt x="222" y="494"/>
                  </a:lnTo>
                  <a:lnTo>
                    <a:pt x="230" y="493"/>
                  </a:lnTo>
                  <a:lnTo>
                    <a:pt x="240" y="492"/>
                  </a:lnTo>
                  <a:lnTo>
                    <a:pt x="249" y="492"/>
                  </a:lnTo>
                  <a:lnTo>
                    <a:pt x="258" y="490"/>
                  </a:lnTo>
                  <a:lnTo>
                    <a:pt x="266" y="489"/>
                  </a:lnTo>
                  <a:lnTo>
                    <a:pt x="276" y="488"/>
                  </a:lnTo>
                  <a:lnTo>
                    <a:pt x="285" y="486"/>
                  </a:lnTo>
                  <a:lnTo>
                    <a:pt x="294" y="486"/>
                  </a:lnTo>
                  <a:lnTo>
                    <a:pt x="304" y="485"/>
                  </a:lnTo>
                  <a:lnTo>
                    <a:pt x="313" y="485"/>
                  </a:lnTo>
                  <a:lnTo>
                    <a:pt x="324" y="485"/>
                  </a:lnTo>
                  <a:lnTo>
                    <a:pt x="333" y="484"/>
                  </a:lnTo>
                  <a:lnTo>
                    <a:pt x="342" y="482"/>
                  </a:lnTo>
                  <a:lnTo>
                    <a:pt x="352" y="482"/>
                  </a:lnTo>
                  <a:lnTo>
                    <a:pt x="362" y="482"/>
                  </a:lnTo>
                  <a:lnTo>
                    <a:pt x="372" y="482"/>
                  </a:lnTo>
                  <a:lnTo>
                    <a:pt x="381" y="482"/>
                  </a:lnTo>
                  <a:lnTo>
                    <a:pt x="392" y="482"/>
                  </a:lnTo>
                  <a:lnTo>
                    <a:pt x="402" y="484"/>
                  </a:lnTo>
                  <a:lnTo>
                    <a:pt x="402" y="482"/>
                  </a:lnTo>
                  <a:lnTo>
                    <a:pt x="402" y="481"/>
                  </a:lnTo>
                  <a:lnTo>
                    <a:pt x="402" y="477"/>
                  </a:lnTo>
                  <a:lnTo>
                    <a:pt x="402" y="472"/>
                  </a:lnTo>
                  <a:lnTo>
                    <a:pt x="401" y="469"/>
                  </a:lnTo>
                  <a:lnTo>
                    <a:pt x="401" y="466"/>
                  </a:lnTo>
                  <a:lnTo>
                    <a:pt x="401" y="462"/>
                  </a:lnTo>
                  <a:lnTo>
                    <a:pt x="401" y="458"/>
                  </a:lnTo>
                  <a:lnTo>
                    <a:pt x="401" y="454"/>
                  </a:lnTo>
                  <a:lnTo>
                    <a:pt x="401" y="450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1" y="436"/>
                  </a:lnTo>
                  <a:lnTo>
                    <a:pt x="400" y="430"/>
                  </a:lnTo>
                  <a:lnTo>
                    <a:pt x="400" y="425"/>
                  </a:lnTo>
                  <a:lnTo>
                    <a:pt x="400" y="418"/>
                  </a:lnTo>
                  <a:lnTo>
                    <a:pt x="400" y="413"/>
                  </a:lnTo>
                  <a:lnTo>
                    <a:pt x="398" y="406"/>
                  </a:lnTo>
                  <a:lnTo>
                    <a:pt x="398" y="400"/>
                  </a:lnTo>
                  <a:lnTo>
                    <a:pt x="398" y="393"/>
                  </a:lnTo>
                  <a:lnTo>
                    <a:pt x="397" y="385"/>
                  </a:lnTo>
                  <a:lnTo>
                    <a:pt x="397" y="378"/>
                  </a:lnTo>
                  <a:lnTo>
                    <a:pt x="396" y="370"/>
                  </a:lnTo>
                  <a:lnTo>
                    <a:pt x="396" y="364"/>
                  </a:lnTo>
                  <a:lnTo>
                    <a:pt x="394" y="356"/>
                  </a:lnTo>
                  <a:lnTo>
                    <a:pt x="393" y="348"/>
                  </a:lnTo>
                  <a:lnTo>
                    <a:pt x="392" y="340"/>
                  </a:lnTo>
                  <a:lnTo>
                    <a:pt x="392" y="332"/>
                  </a:lnTo>
                  <a:lnTo>
                    <a:pt x="390" y="324"/>
                  </a:lnTo>
                  <a:lnTo>
                    <a:pt x="389" y="314"/>
                  </a:lnTo>
                  <a:lnTo>
                    <a:pt x="388" y="305"/>
                  </a:lnTo>
                  <a:lnTo>
                    <a:pt x="385" y="297"/>
                  </a:lnTo>
                  <a:lnTo>
                    <a:pt x="384" y="288"/>
                  </a:lnTo>
                  <a:lnTo>
                    <a:pt x="382" y="278"/>
                  </a:lnTo>
                  <a:lnTo>
                    <a:pt x="380" y="269"/>
                  </a:lnTo>
                  <a:lnTo>
                    <a:pt x="378" y="260"/>
                  </a:lnTo>
                  <a:lnTo>
                    <a:pt x="376" y="250"/>
                  </a:lnTo>
                  <a:lnTo>
                    <a:pt x="374" y="241"/>
                  </a:lnTo>
                  <a:lnTo>
                    <a:pt x="372" y="232"/>
                  </a:lnTo>
                  <a:lnTo>
                    <a:pt x="370" y="223"/>
                  </a:lnTo>
                  <a:lnTo>
                    <a:pt x="368" y="212"/>
                  </a:lnTo>
                  <a:lnTo>
                    <a:pt x="365" y="203"/>
                  </a:lnTo>
                  <a:lnTo>
                    <a:pt x="362" y="192"/>
                  </a:lnTo>
                  <a:lnTo>
                    <a:pt x="360" y="183"/>
                  </a:lnTo>
                  <a:lnTo>
                    <a:pt x="356" y="172"/>
                  </a:lnTo>
                  <a:lnTo>
                    <a:pt x="353" y="163"/>
                  </a:lnTo>
                  <a:lnTo>
                    <a:pt x="349" y="152"/>
                  </a:lnTo>
                  <a:lnTo>
                    <a:pt x="346" y="141"/>
                  </a:lnTo>
                  <a:lnTo>
                    <a:pt x="342" y="131"/>
                  </a:lnTo>
                  <a:lnTo>
                    <a:pt x="338" y="121"/>
                  </a:lnTo>
                  <a:lnTo>
                    <a:pt x="334" y="111"/>
                  </a:lnTo>
                  <a:lnTo>
                    <a:pt x="330" y="101"/>
                  </a:lnTo>
                  <a:lnTo>
                    <a:pt x="326" y="91"/>
                  </a:lnTo>
                  <a:lnTo>
                    <a:pt x="322" y="80"/>
                  </a:lnTo>
                  <a:lnTo>
                    <a:pt x="317" y="69"/>
                  </a:lnTo>
                  <a:lnTo>
                    <a:pt x="313" y="60"/>
                  </a:lnTo>
                  <a:lnTo>
                    <a:pt x="308" y="49"/>
                  </a:lnTo>
                  <a:lnTo>
                    <a:pt x="302" y="39"/>
                  </a:lnTo>
                  <a:lnTo>
                    <a:pt x="297" y="2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8" y="20"/>
                  </a:lnTo>
                  <a:lnTo>
                    <a:pt x="286" y="20"/>
                  </a:lnTo>
                  <a:lnTo>
                    <a:pt x="284" y="21"/>
                  </a:lnTo>
                  <a:lnTo>
                    <a:pt x="281" y="23"/>
                  </a:lnTo>
                  <a:lnTo>
                    <a:pt x="278" y="24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68" y="28"/>
                  </a:lnTo>
                  <a:lnTo>
                    <a:pt x="264" y="31"/>
                  </a:lnTo>
                  <a:lnTo>
                    <a:pt x="258" y="32"/>
                  </a:lnTo>
                  <a:lnTo>
                    <a:pt x="254" y="35"/>
                  </a:lnTo>
                  <a:lnTo>
                    <a:pt x="249" y="37"/>
                  </a:lnTo>
                  <a:lnTo>
                    <a:pt x="245" y="40"/>
                  </a:lnTo>
                  <a:lnTo>
                    <a:pt x="242" y="41"/>
                  </a:lnTo>
                  <a:lnTo>
                    <a:pt x="238" y="43"/>
                  </a:lnTo>
                  <a:lnTo>
                    <a:pt x="236" y="44"/>
                  </a:lnTo>
                  <a:lnTo>
                    <a:pt x="233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5" y="49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55"/>
                  </a:lnTo>
                  <a:lnTo>
                    <a:pt x="213" y="56"/>
                  </a:lnTo>
                  <a:lnTo>
                    <a:pt x="210" y="59"/>
                  </a:lnTo>
                  <a:lnTo>
                    <a:pt x="208" y="60"/>
                  </a:lnTo>
                  <a:lnTo>
                    <a:pt x="204" y="61"/>
                  </a:lnTo>
                  <a:lnTo>
                    <a:pt x="201" y="64"/>
                  </a:lnTo>
                  <a:lnTo>
                    <a:pt x="199" y="67"/>
                  </a:lnTo>
                  <a:lnTo>
                    <a:pt x="195" y="68"/>
                  </a:lnTo>
                  <a:lnTo>
                    <a:pt x="192" y="71"/>
                  </a:lnTo>
                  <a:lnTo>
                    <a:pt x="189" y="72"/>
                  </a:lnTo>
                  <a:lnTo>
                    <a:pt x="187" y="75"/>
                  </a:lnTo>
                  <a:lnTo>
                    <a:pt x="184" y="77"/>
                  </a:lnTo>
                  <a:lnTo>
                    <a:pt x="180" y="79"/>
                  </a:lnTo>
                  <a:lnTo>
                    <a:pt x="177" y="81"/>
                  </a:lnTo>
                  <a:lnTo>
                    <a:pt x="175" y="84"/>
                  </a:lnTo>
                  <a:lnTo>
                    <a:pt x="172" y="85"/>
                  </a:lnTo>
                  <a:lnTo>
                    <a:pt x="169" y="88"/>
                  </a:lnTo>
                  <a:lnTo>
                    <a:pt x="165" y="91"/>
                  </a:lnTo>
                  <a:lnTo>
                    <a:pt x="163" y="93"/>
                  </a:lnTo>
                  <a:lnTo>
                    <a:pt x="160" y="96"/>
                  </a:lnTo>
                  <a:lnTo>
                    <a:pt x="157" y="99"/>
                  </a:lnTo>
                  <a:lnTo>
                    <a:pt x="155" y="101"/>
                  </a:lnTo>
                  <a:lnTo>
                    <a:pt x="152" y="104"/>
                  </a:lnTo>
                  <a:lnTo>
                    <a:pt x="169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134"/>
            <p:cNvSpPr>
              <a:spLocks/>
            </p:cNvSpPr>
            <p:nvPr/>
          </p:nvSpPr>
          <p:spPr bwMode="auto">
            <a:xfrm>
              <a:off x="2045" y="3572"/>
              <a:ext cx="142" cy="27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10" y="63"/>
                </a:cxn>
                <a:cxn ang="0">
                  <a:pos x="16" y="62"/>
                </a:cxn>
                <a:cxn ang="0">
                  <a:pos x="22" y="60"/>
                </a:cxn>
                <a:cxn ang="0">
                  <a:pos x="28" y="58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54" y="51"/>
                </a:cxn>
                <a:cxn ang="0">
                  <a:pos x="64" y="48"/>
                </a:cxn>
                <a:cxn ang="0">
                  <a:pos x="76" y="46"/>
                </a:cxn>
                <a:cxn ang="0">
                  <a:pos x="88" y="43"/>
                </a:cxn>
                <a:cxn ang="0">
                  <a:pos x="100" y="40"/>
                </a:cxn>
                <a:cxn ang="0">
                  <a:pos x="114" y="38"/>
                </a:cxn>
                <a:cxn ang="0">
                  <a:pos x="128" y="36"/>
                </a:cxn>
                <a:cxn ang="0">
                  <a:pos x="143" y="34"/>
                </a:cxn>
                <a:cxn ang="0">
                  <a:pos x="158" y="31"/>
                </a:cxn>
                <a:cxn ang="0">
                  <a:pos x="172" y="28"/>
                </a:cxn>
                <a:cxn ang="0">
                  <a:pos x="188" y="26"/>
                </a:cxn>
                <a:cxn ang="0">
                  <a:pos x="204" y="24"/>
                </a:cxn>
                <a:cxn ang="0">
                  <a:pos x="222" y="23"/>
                </a:cxn>
                <a:cxn ang="0">
                  <a:pos x="239" y="22"/>
                </a:cxn>
                <a:cxn ang="0">
                  <a:pos x="256" y="20"/>
                </a:cxn>
                <a:cxn ang="0">
                  <a:pos x="273" y="19"/>
                </a:cxn>
                <a:cxn ang="0">
                  <a:pos x="292" y="19"/>
                </a:cxn>
                <a:cxn ang="0">
                  <a:pos x="309" y="19"/>
                </a:cxn>
                <a:cxn ang="0">
                  <a:pos x="328" y="19"/>
                </a:cxn>
                <a:cxn ang="0">
                  <a:pos x="345" y="19"/>
                </a:cxn>
                <a:cxn ang="0">
                  <a:pos x="364" y="20"/>
                </a:cxn>
                <a:cxn ang="0">
                  <a:pos x="381" y="23"/>
                </a:cxn>
                <a:cxn ang="0">
                  <a:pos x="400" y="24"/>
                </a:cxn>
                <a:cxn ang="0">
                  <a:pos x="408" y="4"/>
                </a:cxn>
                <a:cxn ang="0">
                  <a:pos x="423" y="56"/>
                </a:cxn>
                <a:cxn ang="0">
                  <a:pos x="420" y="55"/>
                </a:cxn>
                <a:cxn ang="0">
                  <a:pos x="413" y="54"/>
                </a:cxn>
                <a:cxn ang="0">
                  <a:pos x="409" y="52"/>
                </a:cxn>
                <a:cxn ang="0">
                  <a:pos x="404" y="51"/>
                </a:cxn>
                <a:cxn ang="0">
                  <a:pos x="397" y="50"/>
                </a:cxn>
                <a:cxn ang="0">
                  <a:pos x="389" y="48"/>
                </a:cxn>
                <a:cxn ang="0">
                  <a:pos x="381" y="47"/>
                </a:cxn>
                <a:cxn ang="0">
                  <a:pos x="372" y="46"/>
                </a:cxn>
                <a:cxn ang="0">
                  <a:pos x="361" y="44"/>
                </a:cxn>
                <a:cxn ang="0">
                  <a:pos x="351" y="43"/>
                </a:cxn>
                <a:cxn ang="0">
                  <a:pos x="339" y="42"/>
                </a:cxn>
                <a:cxn ang="0">
                  <a:pos x="327" y="40"/>
                </a:cxn>
                <a:cxn ang="0">
                  <a:pos x="313" y="39"/>
                </a:cxn>
                <a:cxn ang="0">
                  <a:pos x="300" y="39"/>
                </a:cxn>
                <a:cxn ang="0">
                  <a:pos x="285" y="39"/>
                </a:cxn>
                <a:cxn ang="0">
                  <a:pos x="269" y="39"/>
                </a:cxn>
                <a:cxn ang="0">
                  <a:pos x="253" y="39"/>
                </a:cxn>
                <a:cxn ang="0">
                  <a:pos x="237" y="39"/>
                </a:cxn>
                <a:cxn ang="0">
                  <a:pos x="220" y="39"/>
                </a:cxn>
                <a:cxn ang="0">
                  <a:pos x="203" y="42"/>
                </a:cxn>
                <a:cxn ang="0">
                  <a:pos x="184" y="43"/>
                </a:cxn>
                <a:cxn ang="0">
                  <a:pos x="166" y="44"/>
                </a:cxn>
                <a:cxn ang="0">
                  <a:pos x="146" y="47"/>
                </a:cxn>
                <a:cxn ang="0">
                  <a:pos x="127" y="51"/>
                </a:cxn>
                <a:cxn ang="0">
                  <a:pos x="106" y="54"/>
                </a:cxn>
                <a:cxn ang="0">
                  <a:pos x="86" y="58"/>
                </a:cxn>
                <a:cxn ang="0">
                  <a:pos x="64" y="63"/>
                </a:cxn>
                <a:cxn ang="0">
                  <a:pos x="43" y="68"/>
                </a:cxn>
                <a:cxn ang="0">
                  <a:pos x="22" y="75"/>
                </a:cxn>
                <a:cxn ang="0">
                  <a:pos x="0" y="82"/>
                </a:cxn>
                <a:cxn ang="0">
                  <a:pos x="6" y="66"/>
                </a:cxn>
              </a:cxnLst>
              <a:rect l="0" t="0" r="r" b="b"/>
              <a:pathLst>
                <a:path w="425" h="82">
                  <a:moveTo>
                    <a:pt x="6" y="66"/>
                  </a:moveTo>
                  <a:lnTo>
                    <a:pt x="6" y="66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40" y="55"/>
                  </a:lnTo>
                  <a:lnTo>
                    <a:pt x="44" y="54"/>
                  </a:lnTo>
                  <a:lnTo>
                    <a:pt x="50" y="52"/>
                  </a:lnTo>
                  <a:lnTo>
                    <a:pt x="54" y="51"/>
                  </a:lnTo>
                  <a:lnTo>
                    <a:pt x="59" y="51"/>
                  </a:lnTo>
                  <a:lnTo>
                    <a:pt x="64" y="48"/>
                  </a:lnTo>
                  <a:lnTo>
                    <a:pt x="71" y="47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100" y="40"/>
                  </a:lnTo>
                  <a:lnTo>
                    <a:pt x="107" y="39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6" y="35"/>
                  </a:lnTo>
                  <a:lnTo>
                    <a:pt x="143" y="34"/>
                  </a:lnTo>
                  <a:lnTo>
                    <a:pt x="150" y="32"/>
                  </a:lnTo>
                  <a:lnTo>
                    <a:pt x="158" y="31"/>
                  </a:lnTo>
                  <a:lnTo>
                    <a:pt x="166" y="30"/>
                  </a:lnTo>
                  <a:lnTo>
                    <a:pt x="172" y="28"/>
                  </a:lnTo>
                  <a:lnTo>
                    <a:pt x="182" y="27"/>
                  </a:lnTo>
                  <a:lnTo>
                    <a:pt x="188" y="26"/>
                  </a:lnTo>
                  <a:lnTo>
                    <a:pt x="198" y="26"/>
                  </a:lnTo>
                  <a:lnTo>
                    <a:pt x="204" y="24"/>
                  </a:lnTo>
                  <a:lnTo>
                    <a:pt x="214" y="24"/>
                  </a:lnTo>
                  <a:lnTo>
                    <a:pt x="222" y="23"/>
                  </a:lnTo>
                  <a:lnTo>
                    <a:pt x="231" y="23"/>
                  </a:lnTo>
                  <a:lnTo>
                    <a:pt x="239" y="22"/>
                  </a:lnTo>
                  <a:lnTo>
                    <a:pt x="248" y="20"/>
                  </a:lnTo>
                  <a:lnTo>
                    <a:pt x="256" y="20"/>
                  </a:lnTo>
                  <a:lnTo>
                    <a:pt x="265" y="20"/>
                  </a:lnTo>
                  <a:lnTo>
                    <a:pt x="273" y="19"/>
                  </a:lnTo>
                  <a:lnTo>
                    <a:pt x="283" y="19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309" y="19"/>
                  </a:lnTo>
                  <a:lnTo>
                    <a:pt x="319" y="19"/>
                  </a:lnTo>
                  <a:lnTo>
                    <a:pt x="328" y="19"/>
                  </a:lnTo>
                  <a:lnTo>
                    <a:pt x="337" y="19"/>
                  </a:lnTo>
                  <a:lnTo>
                    <a:pt x="345" y="19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73" y="22"/>
                  </a:lnTo>
                  <a:lnTo>
                    <a:pt x="381" y="23"/>
                  </a:lnTo>
                  <a:lnTo>
                    <a:pt x="391" y="23"/>
                  </a:lnTo>
                  <a:lnTo>
                    <a:pt x="400" y="24"/>
                  </a:lnTo>
                  <a:lnTo>
                    <a:pt x="409" y="26"/>
                  </a:lnTo>
                  <a:lnTo>
                    <a:pt x="408" y="4"/>
                  </a:lnTo>
                  <a:lnTo>
                    <a:pt x="425" y="0"/>
                  </a:lnTo>
                  <a:lnTo>
                    <a:pt x="423" y="56"/>
                  </a:lnTo>
                  <a:lnTo>
                    <a:pt x="421" y="56"/>
                  </a:lnTo>
                  <a:lnTo>
                    <a:pt x="420" y="55"/>
                  </a:lnTo>
                  <a:lnTo>
                    <a:pt x="417" y="55"/>
                  </a:lnTo>
                  <a:lnTo>
                    <a:pt x="413" y="54"/>
                  </a:lnTo>
                  <a:lnTo>
                    <a:pt x="412" y="52"/>
                  </a:lnTo>
                  <a:lnTo>
                    <a:pt x="409" y="52"/>
                  </a:lnTo>
                  <a:lnTo>
                    <a:pt x="407" y="52"/>
                  </a:lnTo>
                  <a:lnTo>
                    <a:pt x="404" y="51"/>
                  </a:lnTo>
                  <a:lnTo>
                    <a:pt x="400" y="51"/>
                  </a:lnTo>
                  <a:lnTo>
                    <a:pt x="397" y="50"/>
                  </a:lnTo>
                  <a:lnTo>
                    <a:pt x="393" y="50"/>
                  </a:lnTo>
                  <a:lnTo>
                    <a:pt x="389" y="48"/>
                  </a:lnTo>
                  <a:lnTo>
                    <a:pt x="385" y="48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2" y="46"/>
                  </a:lnTo>
                  <a:lnTo>
                    <a:pt x="367" y="44"/>
                  </a:lnTo>
                  <a:lnTo>
                    <a:pt x="361" y="44"/>
                  </a:lnTo>
                  <a:lnTo>
                    <a:pt x="356" y="43"/>
                  </a:lnTo>
                  <a:lnTo>
                    <a:pt x="351" y="43"/>
                  </a:lnTo>
                  <a:lnTo>
                    <a:pt x="345" y="43"/>
                  </a:lnTo>
                  <a:lnTo>
                    <a:pt x="339" y="42"/>
                  </a:lnTo>
                  <a:lnTo>
                    <a:pt x="332" y="42"/>
                  </a:lnTo>
                  <a:lnTo>
                    <a:pt x="327" y="40"/>
                  </a:lnTo>
                  <a:lnTo>
                    <a:pt x="320" y="40"/>
                  </a:lnTo>
                  <a:lnTo>
                    <a:pt x="313" y="39"/>
                  </a:lnTo>
                  <a:lnTo>
                    <a:pt x="307" y="39"/>
                  </a:lnTo>
                  <a:lnTo>
                    <a:pt x="300" y="39"/>
                  </a:lnTo>
                  <a:lnTo>
                    <a:pt x="292" y="39"/>
                  </a:lnTo>
                  <a:lnTo>
                    <a:pt x="285" y="39"/>
                  </a:lnTo>
                  <a:lnTo>
                    <a:pt x="277" y="39"/>
                  </a:lnTo>
                  <a:lnTo>
                    <a:pt x="269" y="39"/>
                  </a:lnTo>
                  <a:lnTo>
                    <a:pt x="261" y="39"/>
                  </a:lnTo>
                  <a:lnTo>
                    <a:pt x="253" y="39"/>
                  </a:lnTo>
                  <a:lnTo>
                    <a:pt x="245" y="39"/>
                  </a:lnTo>
                  <a:lnTo>
                    <a:pt x="237" y="39"/>
                  </a:lnTo>
                  <a:lnTo>
                    <a:pt x="228" y="39"/>
                  </a:lnTo>
                  <a:lnTo>
                    <a:pt x="220" y="39"/>
                  </a:lnTo>
                  <a:lnTo>
                    <a:pt x="211" y="40"/>
                  </a:lnTo>
                  <a:lnTo>
                    <a:pt x="203" y="42"/>
                  </a:lnTo>
                  <a:lnTo>
                    <a:pt x="194" y="42"/>
                  </a:lnTo>
                  <a:lnTo>
                    <a:pt x="184" y="43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56" y="46"/>
                  </a:lnTo>
                  <a:lnTo>
                    <a:pt x="146" y="47"/>
                  </a:lnTo>
                  <a:lnTo>
                    <a:pt x="136" y="48"/>
                  </a:lnTo>
                  <a:lnTo>
                    <a:pt x="127" y="51"/>
                  </a:lnTo>
                  <a:lnTo>
                    <a:pt x="116" y="52"/>
                  </a:lnTo>
                  <a:lnTo>
                    <a:pt x="106" y="54"/>
                  </a:lnTo>
                  <a:lnTo>
                    <a:pt x="95" y="56"/>
                  </a:lnTo>
                  <a:lnTo>
                    <a:pt x="86" y="58"/>
                  </a:lnTo>
                  <a:lnTo>
                    <a:pt x="75" y="60"/>
                  </a:lnTo>
                  <a:lnTo>
                    <a:pt x="64" y="63"/>
                  </a:lnTo>
                  <a:lnTo>
                    <a:pt x="54" y="66"/>
                  </a:lnTo>
                  <a:lnTo>
                    <a:pt x="43" y="68"/>
                  </a:lnTo>
                  <a:lnTo>
                    <a:pt x="32" y="71"/>
                  </a:lnTo>
                  <a:lnTo>
                    <a:pt x="22" y="75"/>
                  </a:lnTo>
                  <a:lnTo>
                    <a:pt x="11" y="79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135"/>
            <p:cNvSpPr>
              <a:spLocks/>
            </p:cNvSpPr>
            <p:nvPr/>
          </p:nvSpPr>
          <p:spPr bwMode="auto">
            <a:xfrm>
              <a:off x="1768" y="3530"/>
              <a:ext cx="87" cy="11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3" y="13"/>
                </a:cxn>
                <a:cxn ang="0">
                  <a:pos x="28" y="12"/>
                </a:cxn>
                <a:cxn ang="0">
                  <a:pos x="35" y="11"/>
                </a:cxn>
                <a:cxn ang="0">
                  <a:pos x="39" y="11"/>
                </a:cxn>
                <a:cxn ang="0">
                  <a:pos x="45" y="9"/>
                </a:cxn>
                <a:cxn ang="0">
                  <a:pos x="51" y="8"/>
                </a:cxn>
                <a:cxn ang="0">
                  <a:pos x="56" y="7"/>
                </a:cxn>
                <a:cxn ang="0">
                  <a:pos x="64" y="7"/>
                </a:cxn>
                <a:cxn ang="0">
                  <a:pos x="70" y="5"/>
                </a:cxn>
                <a:cxn ang="0">
                  <a:pos x="78" y="5"/>
                </a:cxn>
                <a:cxn ang="0">
                  <a:pos x="88" y="4"/>
                </a:cxn>
                <a:cxn ang="0">
                  <a:pos x="96" y="3"/>
                </a:cxn>
                <a:cxn ang="0">
                  <a:pos x="105" y="3"/>
                </a:cxn>
                <a:cxn ang="0">
                  <a:pos x="113" y="1"/>
                </a:cxn>
                <a:cxn ang="0">
                  <a:pos x="122" y="1"/>
                </a:cxn>
                <a:cxn ang="0">
                  <a:pos x="132" y="0"/>
                </a:cxn>
                <a:cxn ang="0">
                  <a:pos x="14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3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04" y="0"/>
                </a:cxn>
                <a:cxn ang="0">
                  <a:pos x="214" y="0"/>
                </a:cxn>
                <a:cxn ang="0">
                  <a:pos x="224" y="1"/>
                </a:cxn>
                <a:cxn ang="0">
                  <a:pos x="234" y="1"/>
                </a:cxn>
                <a:cxn ang="0">
                  <a:pos x="244" y="3"/>
                </a:cxn>
                <a:cxn ang="0">
                  <a:pos x="254" y="4"/>
                </a:cxn>
                <a:cxn ang="0">
                  <a:pos x="248" y="16"/>
                </a:cxn>
                <a:cxn ang="0">
                  <a:pos x="242" y="15"/>
                </a:cxn>
                <a:cxn ang="0">
                  <a:pos x="236" y="15"/>
                </a:cxn>
                <a:cxn ang="0">
                  <a:pos x="229" y="15"/>
                </a:cxn>
                <a:cxn ang="0">
                  <a:pos x="218" y="13"/>
                </a:cxn>
                <a:cxn ang="0">
                  <a:pos x="213" y="13"/>
                </a:cxn>
                <a:cxn ang="0">
                  <a:pos x="206" y="13"/>
                </a:cxn>
                <a:cxn ang="0">
                  <a:pos x="200" y="12"/>
                </a:cxn>
                <a:cxn ang="0">
                  <a:pos x="193" y="12"/>
                </a:cxn>
                <a:cxn ang="0">
                  <a:pos x="186" y="12"/>
                </a:cxn>
                <a:cxn ang="0">
                  <a:pos x="178" y="12"/>
                </a:cxn>
                <a:cxn ang="0">
                  <a:pos x="170" y="12"/>
                </a:cxn>
                <a:cxn ang="0">
                  <a:pos x="162" y="12"/>
                </a:cxn>
                <a:cxn ang="0">
                  <a:pos x="154" y="12"/>
                </a:cxn>
                <a:cxn ang="0">
                  <a:pos x="145" y="13"/>
                </a:cxn>
                <a:cxn ang="0">
                  <a:pos x="137" y="13"/>
                </a:cxn>
                <a:cxn ang="0">
                  <a:pos x="128" y="15"/>
                </a:cxn>
                <a:cxn ang="0">
                  <a:pos x="118" y="15"/>
                </a:cxn>
                <a:cxn ang="0">
                  <a:pos x="110" y="16"/>
                </a:cxn>
                <a:cxn ang="0">
                  <a:pos x="100" y="17"/>
                </a:cxn>
                <a:cxn ang="0">
                  <a:pos x="90" y="19"/>
                </a:cxn>
                <a:cxn ang="0">
                  <a:pos x="80" y="21"/>
                </a:cxn>
                <a:cxn ang="0">
                  <a:pos x="70" y="23"/>
                </a:cxn>
                <a:cxn ang="0">
                  <a:pos x="61" y="25"/>
                </a:cxn>
                <a:cxn ang="0">
                  <a:pos x="51" y="28"/>
                </a:cxn>
                <a:cxn ang="0">
                  <a:pos x="41" y="31"/>
                </a:cxn>
                <a:cxn ang="0">
                  <a:pos x="32" y="33"/>
                </a:cxn>
                <a:cxn ang="0">
                  <a:pos x="20" y="15"/>
                </a:cxn>
              </a:cxnLst>
              <a:rect l="0" t="0" r="r" b="b"/>
              <a:pathLst>
                <a:path w="260" h="33">
                  <a:moveTo>
                    <a:pt x="20" y="15"/>
                  </a:moveTo>
                  <a:lnTo>
                    <a:pt x="20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4" y="1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40" y="3"/>
                  </a:lnTo>
                  <a:lnTo>
                    <a:pt x="244" y="3"/>
                  </a:lnTo>
                  <a:lnTo>
                    <a:pt x="249" y="4"/>
                  </a:lnTo>
                  <a:lnTo>
                    <a:pt x="254" y="4"/>
                  </a:lnTo>
                  <a:lnTo>
                    <a:pt x="260" y="5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2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3" y="15"/>
                  </a:lnTo>
                  <a:lnTo>
                    <a:pt x="229" y="15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3" y="13"/>
                  </a:lnTo>
                  <a:lnTo>
                    <a:pt x="209" y="13"/>
                  </a:lnTo>
                  <a:lnTo>
                    <a:pt x="206" y="13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3" y="12"/>
                  </a:lnTo>
                  <a:lnTo>
                    <a:pt x="189" y="12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78" y="12"/>
                  </a:lnTo>
                  <a:lnTo>
                    <a:pt x="174" y="12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8" y="15"/>
                  </a:lnTo>
                  <a:lnTo>
                    <a:pt x="122" y="15"/>
                  </a:lnTo>
                  <a:lnTo>
                    <a:pt x="118" y="15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6"/>
                  </a:lnTo>
                  <a:lnTo>
                    <a:pt x="100" y="17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5" y="20"/>
                  </a:lnTo>
                  <a:lnTo>
                    <a:pt x="80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5"/>
                  </a:lnTo>
                  <a:lnTo>
                    <a:pt x="51" y="28"/>
                  </a:lnTo>
                  <a:lnTo>
                    <a:pt x="47" y="29"/>
                  </a:lnTo>
                  <a:lnTo>
                    <a:pt x="41" y="31"/>
                  </a:lnTo>
                  <a:lnTo>
                    <a:pt x="36" y="32"/>
                  </a:lnTo>
                  <a:lnTo>
                    <a:pt x="32" y="33"/>
                  </a:lnTo>
                  <a:lnTo>
                    <a:pt x="0" y="16"/>
                  </a:lnTo>
                  <a:lnTo>
                    <a:pt x="20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136"/>
            <p:cNvSpPr>
              <a:spLocks/>
            </p:cNvSpPr>
            <p:nvPr/>
          </p:nvSpPr>
          <p:spPr bwMode="auto">
            <a:xfrm>
              <a:off x="1785" y="3542"/>
              <a:ext cx="40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9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6" y="11"/>
                </a:cxn>
                <a:cxn ang="0">
                  <a:pos x="30" y="11"/>
                </a:cxn>
                <a:cxn ang="0">
                  <a:pos x="36" y="8"/>
                </a:cxn>
                <a:cxn ang="0">
                  <a:pos x="40" y="8"/>
                </a:cxn>
                <a:cxn ang="0">
                  <a:pos x="45" y="7"/>
                </a:cxn>
                <a:cxn ang="0">
                  <a:pos x="50" y="7"/>
                </a:cxn>
                <a:cxn ang="0">
                  <a:pos x="53" y="5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4" y="3"/>
                </a:cxn>
                <a:cxn ang="0">
                  <a:pos x="66" y="3"/>
                </a:cxn>
                <a:cxn ang="0">
                  <a:pos x="70" y="1"/>
                </a:cxn>
                <a:cxn ang="0">
                  <a:pos x="74" y="1"/>
                </a:cxn>
                <a:cxn ang="0">
                  <a:pos x="78" y="1"/>
                </a:cxn>
                <a:cxn ang="0">
                  <a:pos x="80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9" y="0"/>
                </a:cxn>
                <a:cxn ang="0">
                  <a:pos x="93" y="0"/>
                </a:cxn>
                <a:cxn ang="0">
                  <a:pos x="97" y="0"/>
                </a:cxn>
                <a:cxn ang="0">
                  <a:pos x="120" y="17"/>
                </a:cxn>
                <a:cxn ang="0">
                  <a:pos x="118" y="16"/>
                </a:cxn>
                <a:cxn ang="0">
                  <a:pos x="117" y="16"/>
                </a:cxn>
                <a:cxn ang="0">
                  <a:pos x="113" y="16"/>
                </a:cxn>
                <a:cxn ang="0">
                  <a:pos x="109" y="16"/>
                </a:cxn>
                <a:cxn ang="0">
                  <a:pos x="106" y="16"/>
                </a:cxn>
                <a:cxn ang="0">
                  <a:pos x="104" y="16"/>
                </a:cxn>
                <a:cxn ang="0">
                  <a:pos x="101" y="16"/>
                </a:cxn>
                <a:cxn ang="0">
                  <a:pos x="98" y="16"/>
                </a:cxn>
                <a:cxn ang="0">
                  <a:pos x="94" y="16"/>
                </a:cxn>
                <a:cxn ang="0">
                  <a:pos x="92" y="16"/>
                </a:cxn>
                <a:cxn ang="0">
                  <a:pos x="88" y="16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8" y="16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4" y="17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1" y="19"/>
                </a:cxn>
                <a:cxn ang="0">
                  <a:pos x="36" y="20"/>
                </a:cxn>
                <a:cxn ang="0">
                  <a:pos x="32" y="21"/>
                </a:cxn>
                <a:cxn ang="0">
                  <a:pos x="28" y="21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5" y="2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0" h="27">
                  <a:moveTo>
                    <a:pt x="0" y="19"/>
                  </a:moveTo>
                  <a:lnTo>
                    <a:pt x="1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58" y="16"/>
                  </a:lnTo>
                  <a:lnTo>
                    <a:pt x="54" y="17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5" y="2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137"/>
            <p:cNvSpPr>
              <a:spLocks/>
            </p:cNvSpPr>
            <p:nvPr/>
          </p:nvSpPr>
          <p:spPr bwMode="auto">
            <a:xfrm>
              <a:off x="2075" y="3511"/>
              <a:ext cx="92" cy="4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" y="113"/>
                </a:cxn>
                <a:cxn ang="0">
                  <a:pos x="8" y="109"/>
                </a:cxn>
                <a:cxn ang="0">
                  <a:pos x="14" y="105"/>
                </a:cxn>
                <a:cxn ang="0">
                  <a:pos x="21" y="100"/>
                </a:cxn>
                <a:cxn ang="0">
                  <a:pos x="30" y="93"/>
                </a:cxn>
                <a:cxn ang="0">
                  <a:pos x="38" y="89"/>
                </a:cxn>
                <a:cxn ang="0">
                  <a:pos x="44" y="85"/>
                </a:cxn>
                <a:cxn ang="0">
                  <a:pos x="50" y="82"/>
                </a:cxn>
                <a:cxn ang="0">
                  <a:pos x="56" y="78"/>
                </a:cxn>
                <a:cxn ang="0">
                  <a:pos x="62" y="74"/>
                </a:cxn>
                <a:cxn ang="0">
                  <a:pos x="70" y="70"/>
                </a:cxn>
                <a:cxn ang="0">
                  <a:pos x="78" y="66"/>
                </a:cxn>
                <a:cxn ang="0">
                  <a:pos x="86" y="62"/>
                </a:cxn>
                <a:cxn ang="0">
                  <a:pos x="94" y="58"/>
                </a:cxn>
                <a:cxn ang="0">
                  <a:pos x="104" y="54"/>
                </a:cxn>
                <a:cxn ang="0">
                  <a:pos x="113" y="50"/>
                </a:cxn>
                <a:cxn ang="0">
                  <a:pos x="122" y="45"/>
                </a:cxn>
                <a:cxn ang="0">
                  <a:pos x="132" y="41"/>
                </a:cxn>
                <a:cxn ang="0">
                  <a:pos x="143" y="37"/>
                </a:cxn>
                <a:cxn ang="0">
                  <a:pos x="154" y="33"/>
                </a:cxn>
                <a:cxn ang="0">
                  <a:pos x="165" y="29"/>
                </a:cxn>
                <a:cxn ang="0">
                  <a:pos x="177" y="25"/>
                </a:cxn>
                <a:cxn ang="0">
                  <a:pos x="190" y="21"/>
                </a:cxn>
                <a:cxn ang="0">
                  <a:pos x="199" y="17"/>
                </a:cxn>
                <a:cxn ang="0">
                  <a:pos x="207" y="14"/>
                </a:cxn>
                <a:cxn ang="0">
                  <a:pos x="215" y="12"/>
                </a:cxn>
                <a:cxn ang="0">
                  <a:pos x="225" y="10"/>
                </a:cxn>
                <a:cxn ang="0">
                  <a:pos x="233" y="8"/>
                </a:cxn>
                <a:cxn ang="0">
                  <a:pos x="242" y="5"/>
                </a:cxn>
                <a:cxn ang="0">
                  <a:pos x="250" y="2"/>
                </a:cxn>
                <a:cxn ang="0">
                  <a:pos x="259" y="1"/>
                </a:cxn>
                <a:cxn ang="0">
                  <a:pos x="275" y="22"/>
                </a:cxn>
                <a:cxn ang="0">
                  <a:pos x="274" y="22"/>
                </a:cxn>
                <a:cxn ang="0">
                  <a:pos x="269" y="22"/>
                </a:cxn>
                <a:cxn ang="0">
                  <a:pos x="262" y="24"/>
                </a:cxn>
                <a:cxn ang="0">
                  <a:pos x="253" y="25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3" y="28"/>
                </a:cxn>
                <a:cxn ang="0">
                  <a:pos x="226" y="29"/>
                </a:cxn>
                <a:cxn ang="0">
                  <a:pos x="218" y="30"/>
                </a:cxn>
                <a:cxn ang="0">
                  <a:pos x="210" y="33"/>
                </a:cxn>
                <a:cxn ang="0">
                  <a:pos x="201" y="34"/>
                </a:cxn>
                <a:cxn ang="0">
                  <a:pos x="193" y="38"/>
                </a:cxn>
                <a:cxn ang="0">
                  <a:pos x="183" y="40"/>
                </a:cxn>
                <a:cxn ang="0">
                  <a:pos x="174" y="42"/>
                </a:cxn>
                <a:cxn ang="0">
                  <a:pos x="163" y="45"/>
                </a:cxn>
                <a:cxn ang="0">
                  <a:pos x="153" y="49"/>
                </a:cxn>
                <a:cxn ang="0">
                  <a:pos x="142" y="53"/>
                </a:cxn>
                <a:cxn ang="0">
                  <a:pos x="132" y="57"/>
                </a:cxn>
                <a:cxn ang="0">
                  <a:pos x="121" y="62"/>
                </a:cxn>
                <a:cxn ang="0">
                  <a:pos x="110" y="68"/>
                </a:cxn>
                <a:cxn ang="0">
                  <a:pos x="98" y="72"/>
                </a:cxn>
                <a:cxn ang="0">
                  <a:pos x="86" y="77"/>
                </a:cxn>
                <a:cxn ang="0">
                  <a:pos x="74" y="84"/>
                </a:cxn>
                <a:cxn ang="0">
                  <a:pos x="62" y="90"/>
                </a:cxn>
                <a:cxn ang="0">
                  <a:pos x="50" y="97"/>
                </a:cxn>
                <a:cxn ang="0">
                  <a:pos x="38" y="105"/>
                </a:cxn>
                <a:cxn ang="0">
                  <a:pos x="28" y="113"/>
                </a:cxn>
                <a:cxn ang="0">
                  <a:pos x="16" y="121"/>
                </a:cxn>
                <a:cxn ang="0">
                  <a:pos x="0" y="117"/>
                </a:cxn>
              </a:cxnLst>
              <a:rect l="0" t="0" r="r" b="b"/>
              <a:pathLst>
                <a:path w="275" h="121">
                  <a:moveTo>
                    <a:pt x="0" y="117"/>
                  </a:moveTo>
                  <a:lnTo>
                    <a:pt x="0" y="116"/>
                  </a:lnTo>
                  <a:lnTo>
                    <a:pt x="2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8" y="109"/>
                  </a:lnTo>
                  <a:lnTo>
                    <a:pt x="10" y="108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21" y="100"/>
                  </a:lnTo>
                  <a:lnTo>
                    <a:pt x="26" y="97"/>
                  </a:lnTo>
                  <a:lnTo>
                    <a:pt x="30" y="93"/>
                  </a:lnTo>
                  <a:lnTo>
                    <a:pt x="36" y="90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4" y="85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3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2" y="74"/>
                  </a:lnTo>
                  <a:lnTo>
                    <a:pt x="66" y="72"/>
                  </a:lnTo>
                  <a:lnTo>
                    <a:pt x="70" y="70"/>
                  </a:lnTo>
                  <a:lnTo>
                    <a:pt x="74" y="69"/>
                  </a:lnTo>
                  <a:lnTo>
                    <a:pt x="78" y="66"/>
                  </a:lnTo>
                  <a:lnTo>
                    <a:pt x="81" y="64"/>
                  </a:lnTo>
                  <a:lnTo>
                    <a:pt x="86" y="62"/>
                  </a:lnTo>
                  <a:lnTo>
                    <a:pt x="90" y="60"/>
                  </a:lnTo>
                  <a:lnTo>
                    <a:pt x="94" y="58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9" y="53"/>
                  </a:lnTo>
                  <a:lnTo>
                    <a:pt x="113" y="50"/>
                  </a:lnTo>
                  <a:lnTo>
                    <a:pt x="117" y="48"/>
                  </a:lnTo>
                  <a:lnTo>
                    <a:pt x="122" y="45"/>
                  </a:lnTo>
                  <a:lnTo>
                    <a:pt x="128" y="44"/>
                  </a:lnTo>
                  <a:lnTo>
                    <a:pt x="132" y="41"/>
                  </a:lnTo>
                  <a:lnTo>
                    <a:pt x="137" y="40"/>
                  </a:lnTo>
                  <a:lnTo>
                    <a:pt x="143" y="37"/>
                  </a:lnTo>
                  <a:lnTo>
                    <a:pt x="149" y="36"/>
                  </a:lnTo>
                  <a:lnTo>
                    <a:pt x="154" y="33"/>
                  </a:lnTo>
                  <a:lnTo>
                    <a:pt x="159" y="30"/>
                  </a:lnTo>
                  <a:lnTo>
                    <a:pt x="165" y="29"/>
                  </a:lnTo>
                  <a:lnTo>
                    <a:pt x="171" y="26"/>
                  </a:lnTo>
                  <a:lnTo>
                    <a:pt x="177" y="25"/>
                  </a:lnTo>
                  <a:lnTo>
                    <a:pt x="183" y="22"/>
                  </a:lnTo>
                  <a:lnTo>
                    <a:pt x="190" y="21"/>
                  </a:lnTo>
                  <a:lnTo>
                    <a:pt x="197" y="20"/>
                  </a:lnTo>
                  <a:lnTo>
                    <a:pt x="199" y="17"/>
                  </a:lnTo>
                  <a:lnTo>
                    <a:pt x="203" y="16"/>
                  </a:lnTo>
                  <a:lnTo>
                    <a:pt x="207" y="14"/>
                  </a:lnTo>
                  <a:lnTo>
                    <a:pt x="211" y="13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5" y="10"/>
                  </a:lnTo>
                  <a:lnTo>
                    <a:pt x="229" y="9"/>
                  </a:lnTo>
                  <a:lnTo>
                    <a:pt x="233" y="8"/>
                  </a:lnTo>
                  <a:lnTo>
                    <a:pt x="237" y="6"/>
                  </a:lnTo>
                  <a:lnTo>
                    <a:pt x="242" y="5"/>
                  </a:lnTo>
                  <a:lnTo>
                    <a:pt x="246" y="4"/>
                  </a:lnTo>
                  <a:lnTo>
                    <a:pt x="250" y="2"/>
                  </a:lnTo>
                  <a:lnTo>
                    <a:pt x="255" y="2"/>
                  </a:lnTo>
                  <a:lnTo>
                    <a:pt x="259" y="1"/>
                  </a:lnTo>
                  <a:lnTo>
                    <a:pt x="265" y="0"/>
                  </a:lnTo>
                  <a:lnTo>
                    <a:pt x="275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1" y="22"/>
                  </a:lnTo>
                  <a:lnTo>
                    <a:pt x="269" y="22"/>
                  </a:lnTo>
                  <a:lnTo>
                    <a:pt x="266" y="22"/>
                  </a:lnTo>
                  <a:lnTo>
                    <a:pt x="262" y="24"/>
                  </a:lnTo>
                  <a:lnTo>
                    <a:pt x="257" y="24"/>
                  </a:lnTo>
                  <a:lnTo>
                    <a:pt x="253" y="25"/>
                  </a:lnTo>
                  <a:lnTo>
                    <a:pt x="249" y="25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7" y="26"/>
                  </a:lnTo>
                  <a:lnTo>
                    <a:pt x="233" y="28"/>
                  </a:lnTo>
                  <a:lnTo>
                    <a:pt x="230" y="29"/>
                  </a:lnTo>
                  <a:lnTo>
                    <a:pt x="226" y="29"/>
                  </a:lnTo>
                  <a:lnTo>
                    <a:pt x="222" y="30"/>
                  </a:lnTo>
                  <a:lnTo>
                    <a:pt x="218" y="30"/>
                  </a:lnTo>
                  <a:lnTo>
                    <a:pt x="214" y="32"/>
                  </a:lnTo>
                  <a:lnTo>
                    <a:pt x="210" y="33"/>
                  </a:lnTo>
                  <a:lnTo>
                    <a:pt x="206" y="34"/>
                  </a:lnTo>
                  <a:lnTo>
                    <a:pt x="201" y="34"/>
                  </a:lnTo>
                  <a:lnTo>
                    <a:pt x="197" y="36"/>
                  </a:lnTo>
                  <a:lnTo>
                    <a:pt x="193" y="38"/>
                  </a:lnTo>
                  <a:lnTo>
                    <a:pt x="187" y="38"/>
                  </a:lnTo>
                  <a:lnTo>
                    <a:pt x="183" y="40"/>
                  </a:lnTo>
                  <a:lnTo>
                    <a:pt x="178" y="41"/>
                  </a:lnTo>
                  <a:lnTo>
                    <a:pt x="174" y="42"/>
                  </a:lnTo>
                  <a:lnTo>
                    <a:pt x="169" y="44"/>
                  </a:lnTo>
                  <a:lnTo>
                    <a:pt x="163" y="45"/>
                  </a:lnTo>
                  <a:lnTo>
                    <a:pt x="158" y="48"/>
                  </a:lnTo>
                  <a:lnTo>
                    <a:pt x="153" y="49"/>
                  </a:lnTo>
                  <a:lnTo>
                    <a:pt x="147" y="52"/>
                  </a:lnTo>
                  <a:lnTo>
                    <a:pt x="142" y="53"/>
                  </a:lnTo>
                  <a:lnTo>
                    <a:pt x="137" y="54"/>
                  </a:lnTo>
                  <a:lnTo>
                    <a:pt x="132" y="57"/>
                  </a:lnTo>
                  <a:lnTo>
                    <a:pt x="126" y="60"/>
                  </a:lnTo>
                  <a:lnTo>
                    <a:pt x="121" y="62"/>
                  </a:lnTo>
                  <a:lnTo>
                    <a:pt x="114" y="64"/>
                  </a:lnTo>
                  <a:lnTo>
                    <a:pt x="110" y="68"/>
                  </a:lnTo>
                  <a:lnTo>
                    <a:pt x="104" y="69"/>
                  </a:lnTo>
                  <a:lnTo>
                    <a:pt x="98" y="72"/>
                  </a:lnTo>
                  <a:lnTo>
                    <a:pt x="92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4"/>
                  </a:lnTo>
                  <a:lnTo>
                    <a:pt x="69" y="86"/>
                  </a:lnTo>
                  <a:lnTo>
                    <a:pt x="62" y="90"/>
                  </a:lnTo>
                  <a:lnTo>
                    <a:pt x="57" y="93"/>
                  </a:lnTo>
                  <a:lnTo>
                    <a:pt x="50" y="97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08"/>
                  </a:lnTo>
                  <a:lnTo>
                    <a:pt x="28" y="113"/>
                  </a:lnTo>
                  <a:lnTo>
                    <a:pt x="21" y="117"/>
                  </a:lnTo>
                  <a:lnTo>
                    <a:pt x="16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138"/>
            <p:cNvSpPr>
              <a:spLocks/>
            </p:cNvSpPr>
            <p:nvPr/>
          </p:nvSpPr>
          <p:spPr bwMode="auto">
            <a:xfrm>
              <a:off x="1983" y="3336"/>
              <a:ext cx="139" cy="325"/>
            </a:xfrm>
            <a:custGeom>
              <a:avLst/>
              <a:gdLst/>
              <a:ahLst/>
              <a:cxnLst>
                <a:cxn ang="0">
                  <a:pos x="20" y="953"/>
                </a:cxn>
                <a:cxn ang="0">
                  <a:pos x="36" y="939"/>
                </a:cxn>
                <a:cxn ang="0">
                  <a:pos x="50" y="923"/>
                </a:cxn>
                <a:cxn ang="0">
                  <a:pos x="64" y="902"/>
                </a:cxn>
                <a:cxn ang="0">
                  <a:pos x="73" y="887"/>
                </a:cxn>
                <a:cxn ang="0">
                  <a:pos x="81" y="869"/>
                </a:cxn>
                <a:cxn ang="0">
                  <a:pos x="90" y="850"/>
                </a:cxn>
                <a:cxn ang="0">
                  <a:pos x="101" y="818"/>
                </a:cxn>
                <a:cxn ang="0">
                  <a:pos x="117" y="773"/>
                </a:cxn>
                <a:cxn ang="0">
                  <a:pos x="137" y="715"/>
                </a:cxn>
                <a:cxn ang="0">
                  <a:pos x="161" y="649"/>
                </a:cxn>
                <a:cxn ang="0">
                  <a:pos x="186" y="575"/>
                </a:cxn>
                <a:cxn ang="0">
                  <a:pos x="213" y="501"/>
                </a:cxn>
                <a:cxn ang="0">
                  <a:pos x="240" y="426"/>
                </a:cxn>
                <a:cxn ang="0">
                  <a:pos x="265" y="356"/>
                </a:cxn>
                <a:cxn ang="0">
                  <a:pos x="286" y="290"/>
                </a:cxn>
                <a:cxn ang="0">
                  <a:pos x="306" y="237"/>
                </a:cxn>
                <a:cxn ang="0">
                  <a:pos x="321" y="194"/>
                </a:cxn>
                <a:cxn ang="0">
                  <a:pos x="330" y="170"/>
                </a:cxn>
                <a:cxn ang="0">
                  <a:pos x="333" y="162"/>
                </a:cxn>
                <a:cxn ang="0">
                  <a:pos x="336" y="149"/>
                </a:cxn>
                <a:cxn ang="0">
                  <a:pos x="338" y="133"/>
                </a:cxn>
                <a:cxn ang="0">
                  <a:pos x="341" y="114"/>
                </a:cxn>
                <a:cxn ang="0">
                  <a:pos x="341" y="94"/>
                </a:cxn>
                <a:cxn ang="0">
                  <a:pos x="338" y="76"/>
                </a:cxn>
                <a:cxn ang="0">
                  <a:pos x="372" y="6"/>
                </a:cxn>
                <a:cxn ang="0">
                  <a:pos x="385" y="1"/>
                </a:cxn>
                <a:cxn ang="0">
                  <a:pos x="405" y="2"/>
                </a:cxn>
                <a:cxn ang="0">
                  <a:pos x="416" y="17"/>
                </a:cxn>
                <a:cxn ang="0">
                  <a:pos x="414" y="30"/>
                </a:cxn>
                <a:cxn ang="0">
                  <a:pos x="408" y="50"/>
                </a:cxn>
                <a:cxn ang="0">
                  <a:pos x="398" y="80"/>
                </a:cxn>
                <a:cxn ang="0">
                  <a:pos x="385" y="118"/>
                </a:cxn>
                <a:cxn ang="0">
                  <a:pos x="369" y="165"/>
                </a:cxn>
                <a:cxn ang="0">
                  <a:pos x="352" y="218"/>
                </a:cxn>
                <a:cxn ang="0">
                  <a:pos x="333" y="277"/>
                </a:cxn>
                <a:cxn ang="0">
                  <a:pos x="312" y="338"/>
                </a:cxn>
                <a:cxn ang="0">
                  <a:pos x="290" y="401"/>
                </a:cxn>
                <a:cxn ang="0">
                  <a:pos x="269" y="465"/>
                </a:cxn>
                <a:cxn ang="0">
                  <a:pos x="248" y="527"/>
                </a:cxn>
                <a:cxn ang="0">
                  <a:pos x="226" y="587"/>
                </a:cxn>
                <a:cxn ang="0">
                  <a:pos x="206" y="643"/>
                </a:cxn>
                <a:cxn ang="0">
                  <a:pos x="188" y="693"/>
                </a:cxn>
                <a:cxn ang="0">
                  <a:pos x="170" y="737"/>
                </a:cxn>
                <a:cxn ang="0">
                  <a:pos x="157" y="778"/>
                </a:cxn>
                <a:cxn ang="0">
                  <a:pos x="142" y="811"/>
                </a:cxn>
                <a:cxn ang="0">
                  <a:pos x="132" y="841"/>
                </a:cxn>
                <a:cxn ang="0">
                  <a:pos x="122" y="866"/>
                </a:cxn>
                <a:cxn ang="0">
                  <a:pos x="113" y="887"/>
                </a:cxn>
                <a:cxn ang="0">
                  <a:pos x="106" y="906"/>
                </a:cxn>
                <a:cxn ang="0">
                  <a:pos x="100" y="919"/>
                </a:cxn>
                <a:cxn ang="0">
                  <a:pos x="93" y="935"/>
                </a:cxn>
                <a:cxn ang="0">
                  <a:pos x="88" y="947"/>
                </a:cxn>
                <a:cxn ang="0">
                  <a:pos x="69" y="959"/>
                </a:cxn>
                <a:cxn ang="0">
                  <a:pos x="53" y="967"/>
                </a:cxn>
                <a:cxn ang="0">
                  <a:pos x="36" y="971"/>
                </a:cxn>
                <a:cxn ang="0">
                  <a:pos x="18" y="973"/>
                </a:cxn>
                <a:cxn ang="0">
                  <a:pos x="2" y="971"/>
                </a:cxn>
              </a:cxnLst>
              <a:rect l="0" t="0" r="r" b="b"/>
              <a:pathLst>
                <a:path w="417" h="973">
                  <a:moveTo>
                    <a:pt x="14" y="957"/>
                  </a:moveTo>
                  <a:lnTo>
                    <a:pt x="14" y="957"/>
                  </a:lnTo>
                  <a:lnTo>
                    <a:pt x="16" y="957"/>
                  </a:lnTo>
                  <a:lnTo>
                    <a:pt x="17" y="954"/>
                  </a:lnTo>
                  <a:lnTo>
                    <a:pt x="20" y="953"/>
                  </a:lnTo>
                  <a:lnTo>
                    <a:pt x="24" y="950"/>
                  </a:lnTo>
                  <a:lnTo>
                    <a:pt x="28" y="947"/>
                  </a:lnTo>
                  <a:lnTo>
                    <a:pt x="30" y="945"/>
                  </a:lnTo>
                  <a:lnTo>
                    <a:pt x="33" y="942"/>
                  </a:lnTo>
                  <a:lnTo>
                    <a:pt x="36" y="939"/>
                  </a:lnTo>
                  <a:lnTo>
                    <a:pt x="38" y="938"/>
                  </a:lnTo>
                  <a:lnTo>
                    <a:pt x="41" y="934"/>
                  </a:lnTo>
                  <a:lnTo>
                    <a:pt x="44" y="931"/>
                  </a:lnTo>
                  <a:lnTo>
                    <a:pt x="46" y="927"/>
                  </a:lnTo>
                  <a:lnTo>
                    <a:pt x="50" y="923"/>
                  </a:lnTo>
                  <a:lnTo>
                    <a:pt x="53" y="919"/>
                  </a:lnTo>
                  <a:lnTo>
                    <a:pt x="56" y="915"/>
                  </a:lnTo>
                  <a:lnTo>
                    <a:pt x="60" y="910"/>
                  </a:lnTo>
                  <a:lnTo>
                    <a:pt x="62" y="905"/>
                  </a:lnTo>
                  <a:lnTo>
                    <a:pt x="64" y="902"/>
                  </a:lnTo>
                  <a:lnTo>
                    <a:pt x="65" y="899"/>
                  </a:lnTo>
                  <a:lnTo>
                    <a:pt x="66" y="897"/>
                  </a:lnTo>
                  <a:lnTo>
                    <a:pt x="69" y="893"/>
                  </a:lnTo>
                  <a:lnTo>
                    <a:pt x="70" y="890"/>
                  </a:lnTo>
                  <a:lnTo>
                    <a:pt x="73" y="887"/>
                  </a:lnTo>
                  <a:lnTo>
                    <a:pt x="74" y="883"/>
                  </a:lnTo>
                  <a:lnTo>
                    <a:pt x="76" y="881"/>
                  </a:lnTo>
                  <a:lnTo>
                    <a:pt x="77" y="877"/>
                  </a:lnTo>
                  <a:lnTo>
                    <a:pt x="80" y="873"/>
                  </a:lnTo>
                  <a:lnTo>
                    <a:pt x="81" y="869"/>
                  </a:lnTo>
                  <a:lnTo>
                    <a:pt x="82" y="866"/>
                  </a:lnTo>
                  <a:lnTo>
                    <a:pt x="84" y="862"/>
                  </a:lnTo>
                  <a:lnTo>
                    <a:pt x="86" y="858"/>
                  </a:lnTo>
                  <a:lnTo>
                    <a:pt x="88" y="854"/>
                  </a:lnTo>
                  <a:lnTo>
                    <a:pt x="90" y="850"/>
                  </a:lnTo>
                  <a:lnTo>
                    <a:pt x="92" y="845"/>
                  </a:lnTo>
                  <a:lnTo>
                    <a:pt x="93" y="839"/>
                  </a:lnTo>
                  <a:lnTo>
                    <a:pt x="96" y="833"/>
                  </a:lnTo>
                  <a:lnTo>
                    <a:pt x="98" y="826"/>
                  </a:lnTo>
                  <a:lnTo>
                    <a:pt x="101" y="818"/>
                  </a:lnTo>
                  <a:lnTo>
                    <a:pt x="104" y="810"/>
                  </a:lnTo>
                  <a:lnTo>
                    <a:pt x="106" y="802"/>
                  </a:lnTo>
                  <a:lnTo>
                    <a:pt x="110" y="793"/>
                  </a:lnTo>
                  <a:lnTo>
                    <a:pt x="113" y="783"/>
                  </a:lnTo>
                  <a:lnTo>
                    <a:pt x="117" y="773"/>
                  </a:lnTo>
                  <a:lnTo>
                    <a:pt x="121" y="762"/>
                  </a:lnTo>
                  <a:lnTo>
                    <a:pt x="125" y="751"/>
                  </a:lnTo>
                  <a:lnTo>
                    <a:pt x="129" y="739"/>
                  </a:lnTo>
                  <a:lnTo>
                    <a:pt x="133" y="727"/>
                  </a:lnTo>
                  <a:lnTo>
                    <a:pt x="137" y="715"/>
                  </a:lnTo>
                  <a:lnTo>
                    <a:pt x="142" y="703"/>
                  </a:lnTo>
                  <a:lnTo>
                    <a:pt x="146" y="690"/>
                  </a:lnTo>
                  <a:lnTo>
                    <a:pt x="152" y="677"/>
                  </a:lnTo>
                  <a:lnTo>
                    <a:pt x="157" y="662"/>
                  </a:lnTo>
                  <a:lnTo>
                    <a:pt x="161" y="649"/>
                  </a:lnTo>
                  <a:lnTo>
                    <a:pt x="166" y="634"/>
                  </a:lnTo>
                  <a:lnTo>
                    <a:pt x="172" y="619"/>
                  </a:lnTo>
                  <a:lnTo>
                    <a:pt x="177" y="605"/>
                  </a:lnTo>
                  <a:lnTo>
                    <a:pt x="182" y="591"/>
                  </a:lnTo>
                  <a:lnTo>
                    <a:pt x="186" y="575"/>
                  </a:lnTo>
                  <a:lnTo>
                    <a:pt x="192" y="561"/>
                  </a:lnTo>
                  <a:lnTo>
                    <a:pt x="197" y="546"/>
                  </a:lnTo>
                  <a:lnTo>
                    <a:pt x="202" y="531"/>
                  </a:lnTo>
                  <a:lnTo>
                    <a:pt x="208" y="515"/>
                  </a:lnTo>
                  <a:lnTo>
                    <a:pt x="213" y="501"/>
                  </a:lnTo>
                  <a:lnTo>
                    <a:pt x="218" y="486"/>
                  </a:lnTo>
                  <a:lnTo>
                    <a:pt x="225" y="471"/>
                  </a:lnTo>
                  <a:lnTo>
                    <a:pt x="229" y="455"/>
                  </a:lnTo>
                  <a:lnTo>
                    <a:pt x="234" y="441"/>
                  </a:lnTo>
                  <a:lnTo>
                    <a:pt x="240" y="426"/>
                  </a:lnTo>
                  <a:lnTo>
                    <a:pt x="245" y="412"/>
                  </a:lnTo>
                  <a:lnTo>
                    <a:pt x="249" y="397"/>
                  </a:lnTo>
                  <a:lnTo>
                    <a:pt x="254" y="384"/>
                  </a:lnTo>
                  <a:lnTo>
                    <a:pt x="260" y="369"/>
                  </a:lnTo>
                  <a:lnTo>
                    <a:pt x="265" y="356"/>
                  </a:lnTo>
                  <a:lnTo>
                    <a:pt x="269" y="342"/>
                  </a:lnTo>
                  <a:lnTo>
                    <a:pt x="273" y="329"/>
                  </a:lnTo>
                  <a:lnTo>
                    <a:pt x="278" y="316"/>
                  </a:lnTo>
                  <a:lnTo>
                    <a:pt x="284" y="304"/>
                  </a:lnTo>
                  <a:lnTo>
                    <a:pt x="286" y="290"/>
                  </a:lnTo>
                  <a:lnTo>
                    <a:pt x="292" y="280"/>
                  </a:lnTo>
                  <a:lnTo>
                    <a:pt x="296" y="268"/>
                  </a:lnTo>
                  <a:lnTo>
                    <a:pt x="300" y="257"/>
                  </a:lnTo>
                  <a:lnTo>
                    <a:pt x="302" y="246"/>
                  </a:lnTo>
                  <a:lnTo>
                    <a:pt x="306" y="237"/>
                  </a:lnTo>
                  <a:lnTo>
                    <a:pt x="309" y="226"/>
                  </a:lnTo>
                  <a:lnTo>
                    <a:pt x="313" y="218"/>
                  </a:lnTo>
                  <a:lnTo>
                    <a:pt x="314" y="209"/>
                  </a:lnTo>
                  <a:lnTo>
                    <a:pt x="318" y="202"/>
                  </a:lnTo>
                  <a:lnTo>
                    <a:pt x="321" y="194"/>
                  </a:lnTo>
                  <a:lnTo>
                    <a:pt x="324" y="189"/>
                  </a:lnTo>
                  <a:lnTo>
                    <a:pt x="325" y="182"/>
                  </a:lnTo>
                  <a:lnTo>
                    <a:pt x="326" y="177"/>
                  </a:lnTo>
                  <a:lnTo>
                    <a:pt x="328" y="173"/>
                  </a:lnTo>
                  <a:lnTo>
                    <a:pt x="330" y="170"/>
                  </a:lnTo>
                  <a:lnTo>
                    <a:pt x="330" y="166"/>
                  </a:lnTo>
                  <a:lnTo>
                    <a:pt x="332" y="165"/>
                  </a:lnTo>
                  <a:lnTo>
                    <a:pt x="332" y="164"/>
                  </a:lnTo>
                  <a:lnTo>
                    <a:pt x="333" y="164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3" y="157"/>
                  </a:lnTo>
                  <a:lnTo>
                    <a:pt x="336" y="153"/>
                  </a:lnTo>
                  <a:lnTo>
                    <a:pt x="336" y="152"/>
                  </a:lnTo>
                  <a:lnTo>
                    <a:pt x="336" y="149"/>
                  </a:lnTo>
                  <a:lnTo>
                    <a:pt x="337" y="145"/>
                  </a:lnTo>
                  <a:lnTo>
                    <a:pt x="337" y="144"/>
                  </a:lnTo>
                  <a:lnTo>
                    <a:pt x="337" y="140"/>
                  </a:lnTo>
                  <a:lnTo>
                    <a:pt x="338" y="137"/>
                  </a:lnTo>
                  <a:lnTo>
                    <a:pt x="338" y="133"/>
                  </a:lnTo>
                  <a:lnTo>
                    <a:pt x="340" y="130"/>
                  </a:lnTo>
                  <a:lnTo>
                    <a:pt x="340" y="126"/>
                  </a:lnTo>
                  <a:lnTo>
                    <a:pt x="341" y="122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1" y="110"/>
                  </a:lnTo>
                  <a:lnTo>
                    <a:pt x="341" y="106"/>
                  </a:lnTo>
                  <a:lnTo>
                    <a:pt x="341" y="102"/>
                  </a:lnTo>
                  <a:lnTo>
                    <a:pt x="342" y="98"/>
                  </a:lnTo>
                  <a:lnTo>
                    <a:pt x="341" y="94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40" y="84"/>
                  </a:lnTo>
                  <a:lnTo>
                    <a:pt x="338" y="78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7" y="68"/>
                  </a:lnTo>
                  <a:lnTo>
                    <a:pt x="365" y="50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3" y="6"/>
                  </a:lnTo>
                  <a:lnTo>
                    <a:pt x="374" y="5"/>
                  </a:lnTo>
                  <a:lnTo>
                    <a:pt x="378" y="4"/>
                  </a:lnTo>
                  <a:lnTo>
                    <a:pt x="381" y="2"/>
                  </a:lnTo>
                  <a:lnTo>
                    <a:pt x="385" y="1"/>
                  </a:lnTo>
                  <a:lnTo>
                    <a:pt x="389" y="1"/>
                  </a:lnTo>
                  <a:lnTo>
                    <a:pt x="393" y="1"/>
                  </a:lnTo>
                  <a:lnTo>
                    <a:pt x="397" y="0"/>
                  </a:lnTo>
                  <a:lnTo>
                    <a:pt x="401" y="1"/>
                  </a:lnTo>
                  <a:lnTo>
                    <a:pt x="405" y="2"/>
                  </a:lnTo>
                  <a:lnTo>
                    <a:pt x="408" y="5"/>
                  </a:lnTo>
                  <a:lnTo>
                    <a:pt x="410" y="8"/>
                  </a:lnTo>
                  <a:lnTo>
                    <a:pt x="413" y="12"/>
                  </a:lnTo>
                  <a:lnTo>
                    <a:pt x="414" y="14"/>
                  </a:lnTo>
                  <a:lnTo>
                    <a:pt x="416" y="17"/>
                  </a:lnTo>
                  <a:lnTo>
                    <a:pt x="416" y="20"/>
                  </a:lnTo>
                  <a:lnTo>
                    <a:pt x="417" y="25"/>
                  </a:lnTo>
                  <a:lnTo>
                    <a:pt x="416" y="25"/>
                  </a:lnTo>
                  <a:lnTo>
                    <a:pt x="416" y="29"/>
                  </a:lnTo>
                  <a:lnTo>
                    <a:pt x="414" y="30"/>
                  </a:lnTo>
                  <a:lnTo>
                    <a:pt x="413" y="33"/>
                  </a:lnTo>
                  <a:lnTo>
                    <a:pt x="412" y="37"/>
                  </a:lnTo>
                  <a:lnTo>
                    <a:pt x="410" y="41"/>
                  </a:lnTo>
                  <a:lnTo>
                    <a:pt x="409" y="45"/>
                  </a:lnTo>
                  <a:lnTo>
                    <a:pt x="408" y="50"/>
                  </a:lnTo>
                  <a:lnTo>
                    <a:pt x="406" y="54"/>
                  </a:lnTo>
                  <a:lnTo>
                    <a:pt x="404" y="60"/>
                  </a:lnTo>
                  <a:lnTo>
                    <a:pt x="402" y="66"/>
                  </a:lnTo>
                  <a:lnTo>
                    <a:pt x="400" y="73"/>
                  </a:lnTo>
                  <a:lnTo>
                    <a:pt x="398" y="80"/>
                  </a:lnTo>
                  <a:lnTo>
                    <a:pt x="396" y="86"/>
                  </a:lnTo>
                  <a:lnTo>
                    <a:pt x="393" y="93"/>
                  </a:lnTo>
                  <a:lnTo>
                    <a:pt x="390" y="101"/>
                  </a:lnTo>
                  <a:lnTo>
                    <a:pt x="388" y="109"/>
                  </a:lnTo>
                  <a:lnTo>
                    <a:pt x="385" y="118"/>
                  </a:lnTo>
                  <a:lnTo>
                    <a:pt x="382" y="126"/>
                  </a:lnTo>
                  <a:lnTo>
                    <a:pt x="380" y="136"/>
                  </a:lnTo>
                  <a:lnTo>
                    <a:pt x="376" y="145"/>
                  </a:lnTo>
                  <a:lnTo>
                    <a:pt x="373" y="156"/>
                  </a:lnTo>
                  <a:lnTo>
                    <a:pt x="369" y="165"/>
                  </a:lnTo>
                  <a:lnTo>
                    <a:pt x="366" y="176"/>
                  </a:lnTo>
                  <a:lnTo>
                    <a:pt x="362" y="185"/>
                  </a:lnTo>
                  <a:lnTo>
                    <a:pt x="360" y="196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48" y="229"/>
                  </a:lnTo>
                  <a:lnTo>
                    <a:pt x="345" y="241"/>
                  </a:lnTo>
                  <a:lnTo>
                    <a:pt x="341" y="253"/>
                  </a:lnTo>
                  <a:lnTo>
                    <a:pt x="337" y="265"/>
                  </a:lnTo>
                  <a:lnTo>
                    <a:pt x="333" y="277"/>
                  </a:lnTo>
                  <a:lnTo>
                    <a:pt x="329" y="288"/>
                  </a:lnTo>
                  <a:lnTo>
                    <a:pt x="324" y="300"/>
                  </a:lnTo>
                  <a:lnTo>
                    <a:pt x="321" y="313"/>
                  </a:lnTo>
                  <a:lnTo>
                    <a:pt x="316" y="325"/>
                  </a:lnTo>
                  <a:lnTo>
                    <a:pt x="312" y="338"/>
                  </a:lnTo>
                  <a:lnTo>
                    <a:pt x="308" y="350"/>
                  </a:lnTo>
                  <a:lnTo>
                    <a:pt x="304" y="362"/>
                  </a:lnTo>
                  <a:lnTo>
                    <a:pt x="298" y="376"/>
                  </a:lnTo>
                  <a:lnTo>
                    <a:pt x="294" y="389"/>
                  </a:lnTo>
                  <a:lnTo>
                    <a:pt x="290" y="401"/>
                  </a:lnTo>
                  <a:lnTo>
                    <a:pt x="286" y="413"/>
                  </a:lnTo>
                  <a:lnTo>
                    <a:pt x="282" y="426"/>
                  </a:lnTo>
                  <a:lnTo>
                    <a:pt x="278" y="439"/>
                  </a:lnTo>
                  <a:lnTo>
                    <a:pt x="273" y="451"/>
                  </a:lnTo>
                  <a:lnTo>
                    <a:pt x="269" y="465"/>
                  </a:lnTo>
                  <a:lnTo>
                    <a:pt x="265" y="477"/>
                  </a:lnTo>
                  <a:lnTo>
                    <a:pt x="261" y="490"/>
                  </a:lnTo>
                  <a:lnTo>
                    <a:pt x="256" y="502"/>
                  </a:lnTo>
                  <a:lnTo>
                    <a:pt x="252" y="514"/>
                  </a:lnTo>
                  <a:lnTo>
                    <a:pt x="248" y="527"/>
                  </a:lnTo>
                  <a:lnTo>
                    <a:pt x="244" y="539"/>
                  </a:lnTo>
                  <a:lnTo>
                    <a:pt x="238" y="551"/>
                  </a:lnTo>
                  <a:lnTo>
                    <a:pt x="234" y="563"/>
                  </a:lnTo>
                  <a:lnTo>
                    <a:pt x="230" y="575"/>
                  </a:lnTo>
                  <a:lnTo>
                    <a:pt x="226" y="587"/>
                  </a:lnTo>
                  <a:lnTo>
                    <a:pt x="221" y="598"/>
                  </a:lnTo>
                  <a:lnTo>
                    <a:pt x="218" y="610"/>
                  </a:lnTo>
                  <a:lnTo>
                    <a:pt x="214" y="622"/>
                  </a:lnTo>
                  <a:lnTo>
                    <a:pt x="210" y="633"/>
                  </a:lnTo>
                  <a:lnTo>
                    <a:pt x="206" y="643"/>
                  </a:lnTo>
                  <a:lnTo>
                    <a:pt x="202" y="654"/>
                  </a:lnTo>
                  <a:lnTo>
                    <a:pt x="198" y="663"/>
                  </a:lnTo>
                  <a:lnTo>
                    <a:pt x="194" y="674"/>
                  </a:lnTo>
                  <a:lnTo>
                    <a:pt x="190" y="683"/>
                  </a:lnTo>
                  <a:lnTo>
                    <a:pt x="188" y="693"/>
                  </a:lnTo>
                  <a:lnTo>
                    <a:pt x="184" y="702"/>
                  </a:lnTo>
                  <a:lnTo>
                    <a:pt x="180" y="711"/>
                  </a:lnTo>
                  <a:lnTo>
                    <a:pt x="177" y="721"/>
                  </a:lnTo>
                  <a:lnTo>
                    <a:pt x="173" y="729"/>
                  </a:lnTo>
                  <a:lnTo>
                    <a:pt x="170" y="737"/>
                  </a:lnTo>
                  <a:lnTo>
                    <a:pt x="168" y="746"/>
                  </a:lnTo>
                  <a:lnTo>
                    <a:pt x="165" y="754"/>
                  </a:lnTo>
                  <a:lnTo>
                    <a:pt x="161" y="762"/>
                  </a:lnTo>
                  <a:lnTo>
                    <a:pt x="158" y="770"/>
                  </a:lnTo>
                  <a:lnTo>
                    <a:pt x="157" y="778"/>
                  </a:lnTo>
                  <a:lnTo>
                    <a:pt x="153" y="785"/>
                  </a:lnTo>
                  <a:lnTo>
                    <a:pt x="150" y="791"/>
                  </a:lnTo>
                  <a:lnTo>
                    <a:pt x="148" y="798"/>
                  </a:lnTo>
                  <a:lnTo>
                    <a:pt x="145" y="805"/>
                  </a:lnTo>
                  <a:lnTo>
                    <a:pt x="142" y="811"/>
                  </a:lnTo>
                  <a:lnTo>
                    <a:pt x="141" y="818"/>
                  </a:lnTo>
                  <a:lnTo>
                    <a:pt x="138" y="823"/>
                  </a:lnTo>
                  <a:lnTo>
                    <a:pt x="136" y="830"/>
                  </a:lnTo>
                  <a:lnTo>
                    <a:pt x="134" y="835"/>
                  </a:lnTo>
                  <a:lnTo>
                    <a:pt x="132" y="841"/>
                  </a:lnTo>
                  <a:lnTo>
                    <a:pt x="129" y="846"/>
                  </a:lnTo>
                  <a:lnTo>
                    <a:pt x="128" y="851"/>
                  </a:lnTo>
                  <a:lnTo>
                    <a:pt x="125" y="857"/>
                  </a:lnTo>
                  <a:lnTo>
                    <a:pt x="124" y="862"/>
                  </a:lnTo>
                  <a:lnTo>
                    <a:pt x="122" y="866"/>
                  </a:lnTo>
                  <a:lnTo>
                    <a:pt x="121" y="871"/>
                  </a:lnTo>
                  <a:lnTo>
                    <a:pt x="118" y="875"/>
                  </a:lnTo>
                  <a:lnTo>
                    <a:pt x="117" y="879"/>
                  </a:lnTo>
                  <a:lnTo>
                    <a:pt x="116" y="883"/>
                  </a:lnTo>
                  <a:lnTo>
                    <a:pt x="113" y="887"/>
                  </a:lnTo>
                  <a:lnTo>
                    <a:pt x="112" y="891"/>
                  </a:lnTo>
                  <a:lnTo>
                    <a:pt x="110" y="895"/>
                  </a:lnTo>
                  <a:lnTo>
                    <a:pt x="109" y="898"/>
                  </a:lnTo>
                  <a:lnTo>
                    <a:pt x="108" y="902"/>
                  </a:lnTo>
                  <a:lnTo>
                    <a:pt x="106" y="906"/>
                  </a:lnTo>
                  <a:lnTo>
                    <a:pt x="105" y="909"/>
                  </a:lnTo>
                  <a:lnTo>
                    <a:pt x="104" y="911"/>
                  </a:lnTo>
                  <a:lnTo>
                    <a:pt x="102" y="914"/>
                  </a:lnTo>
                  <a:lnTo>
                    <a:pt x="101" y="917"/>
                  </a:lnTo>
                  <a:lnTo>
                    <a:pt x="100" y="919"/>
                  </a:lnTo>
                  <a:lnTo>
                    <a:pt x="100" y="922"/>
                  </a:lnTo>
                  <a:lnTo>
                    <a:pt x="98" y="925"/>
                  </a:lnTo>
                  <a:lnTo>
                    <a:pt x="96" y="929"/>
                  </a:lnTo>
                  <a:lnTo>
                    <a:pt x="94" y="933"/>
                  </a:lnTo>
                  <a:lnTo>
                    <a:pt x="93" y="935"/>
                  </a:lnTo>
                  <a:lnTo>
                    <a:pt x="92" y="938"/>
                  </a:lnTo>
                  <a:lnTo>
                    <a:pt x="90" y="941"/>
                  </a:lnTo>
                  <a:lnTo>
                    <a:pt x="89" y="943"/>
                  </a:lnTo>
                  <a:lnTo>
                    <a:pt x="89" y="945"/>
                  </a:lnTo>
                  <a:lnTo>
                    <a:pt x="88" y="947"/>
                  </a:lnTo>
                  <a:lnTo>
                    <a:pt x="85" y="949"/>
                  </a:lnTo>
                  <a:lnTo>
                    <a:pt x="82" y="951"/>
                  </a:lnTo>
                  <a:lnTo>
                    <a:pt x="78" y="954"/>
                  </a:lnTo>
                  <a:lnTo>
                    <a:pt x="74" y="957"/>
                  </a:lnTo>
                  <a:lnTo>
                    <a:pt x="69" y="959"/>
                  </a:lnTo>
                  <a:lnTo>
                    <a:pt x="65" y="962"/>
                  </a:lnTo>
                  <a:lnTo>
                    <a:pt x="61" y="963"/>
                  </a:lnTo>
                  <a:lnTo>
                    <a:pt x="58" y="965"/>
                  </a:lnTo>
                  <a:lnTo>
                    <a:pt x="56" y="966"/>
                  </a:lnTo>
                  <a:lnTo>
                    <a:pt x="53" y="967"/>
                  </a:lnTo>
                  <a:lnTo>
                    <a:pt x="49" y="967"/>
                  </a:lnTo>
                  <a:lnTo>
                    <a:pt x="46" y="969"/>
                  </a:lnTo>
                  <a:lnTo>
                    <a:pt x="42" y="970"/>
                  </a:lnTo>
                  <a:lnTo>
                    <a:pt x="40" y="970"/>
                  </a:lnTo>
                  <a:lnTo>
                    <a:pt x="36" y="971"/>
                  </a:lnTo>
                  <a:lnTo>
                    <a:pt x="33" y="971"/>
                  </a:lnTo>
                  <a:lnTo>
                    <a:pt x="29" y="971"/>
                  </a:lnTo>
                  <a:lnTo>
                    <a:pt x="26" y="973"/>
                  </a:lnTo>
                  <a:lnTo>
                    <a:pt x="22" y="973"/>
                  </a:lnTo>
                  <a:lnTo>
                    <a:pt x="18" y="973"/>
                  </a:lnTo>
                  <a:lnTo>
                    <a:pt x="14" y="973"/>
                  </a:lnTo>
                  <a:lnTo>
                    <a:pt x="12" y="973"/>
                  </a:lnTo>
                  <a:lnTo>
                    <a:pt x="9" y="971"/>
                  </a:lnTo>
                  <a:lnTo>
                    <a:pt x="5" y="971"/>
                  </a:lnTo>
                  <a:lnTo>
                    <a:pt x="2" y="971"/>
                  </a:lnTo>
                  <a:lnTo>
                    <a:pt x="0" y="971"/>
                  </a:lnTo>
                  <a:lnTo>
                    <a:pt x="14" y="957"/>
                  </a:lnTo>
                  <a:lnTo>
                    <a:pt x="14" y="957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139"/>
            <p:cNvSpPr>
              <a:spLocks/>
            </p:cNvSpPr>
            <p:nvPr/>
          </p:nvSpPr>
          <p:spPr bwMode="auto">
            <a:xfrm>
              <a:off x="1885" y="3356"/>
              <a:ext cx="216" cy="305"/>
            </a:xfrm>
            <a:custGeom>
              <a:avLst/>
              <a:gdLst/>
              <a:ahLst/>
              <a:cxnLst>
                <a:cxn ang="0">
                  <a:pos x="11" y="790"/>
                </a:cxn>
                <a:cxn ang="0">
                  <a:pos x="24" y="795"/>
                </a:cxn>
                <a:cxn ang="0">
                  <a:pos x="44" y="803"/>
                </a:cxn>
                <a:cxn ang="0">
                  <a:pos x="70" y="811"/>
                </a:cxn>
                <a:cxn ang="0">
                  <a:pos x="96" y="822"/>
                </a:cxn>
                <a:cxn ang="0">
                  <a:pos x="126" y="833"/>
                </a:cxn>
                <a:cxn ang="0">
                  <a:pos x="154" y="843"/>
                </a:cxn>
                <a:cxn ang="0">
                  <a:pos x="182" y="853"/>
                </a:cxn>
                <a:cxn ang="0">
                  <a:pos x="210" y="862"/>
                </a:cxn>
                <a:cxn ang="0">
                  <a:pos x="232" y="869"/>
                </a:cxn>
                <a:cxn ang="0">
                  <a:pos x="251" y="874"/>
                </a:cxn>
                <a:cxn ang="0">
                  <a:pos x="265" y="878"/>
                </a:cxn>
                <a:cxn ang="0">
                  <a:pos x="280" y="877"/>
                </a:cxn>
                <a:cxn ang="0">
                  <a:pos x="297" y="870"/>
                </a:cxn>
                <a:cxn ang="0">
                  <a:pos x="315" y="859"/>
                </a:cxn>
                <a:cxn ang="0">
                  <a:pos x="329" y="846"/>
                </a:cxn>
                <a:cxn ang="0">
                  <a:pos x="344" y="831"/>
                </a:cxn>
                <a:cxn ang="0">
                  <a:pos x="355" y="814"/>
                </a:cxn>
                <a:cxn ang="0">
                  <a:pos x="363" y="798"/>
                </a:cxn>
                <a:cxn ang="0">
                  <a:pos x="372" y="770"/>
                </a:cxn>
                <a:cxn ang="0">
                  <a:pos x="388" y="727"/>
                </a:cxn>
                <a:cxn ang="0">
                  <a:pos x="408" y="670"/>
                </a:cxn>
                <a:cxn ang="0">
                  <a:pos x="432" y="603"/>
                </a:cxn>
                <a:cxn ang="0">
                  <a:pos x="457" y="530"/>
                </a:cxn>
                <a:cxn ang="0">
                  <a:pos x="485" y="455"/>
                </a:cxn>
                <a:cxn ang="0">
                  <a:pos x="511" y="379"/>
                </a:cxn>
                <a:cxn ang="0">
                  <a:pos x="535" y="308"/>
                </a:cxn>
                <a:cxn ang="0">
                  <a:pos x="557" y="245"/>
                </a:cxn>
                <a:cxn ang="0">
                  <a:pos x="575" y="193"/>
                </a:cxn>
                <a:cxn ang="0">
                  <a:pos x="588" y="156"/>
                </a:cxn>
                <a:cxn ang="0">
                  <a:pos x="595" y="137"/>
                </a:cxn>
                <a:cxn ang="0">
                  <a:pos x="597" y="128"/>
                </a:cxn>
                <a:cxn ang="0">
                  <a:pos x="603" y="110"/>
                </a:cxn>
                <a:cxn ang="0">
                  <a:pos x="609" y="86"/>
                </a:cxn>
                <a:cxn ang="0">
                  <a:pos x="613" y="70"/>
                </a:cxn>
                <a:cxn ang="0">
                  <a:pos x="619" y="45"/>
                </a:cxn>
                <a:cxn ang="0">
                  <a:pos x="621" y="24"/>
                </a:cxn>
                <a:cxn ang="0">
                  <a:pos x="632" y="0"/>
                </a:cxn>
                <a:cxn ang="0">
                  <a:pos x="643" y="9"/>
                </a:cxn>
                <a:cxn ang="0">
                  <a:pos x="648" y="24"/>
                </a:cxn>
                <a:cxn ang="0">
                  <a:pos x="649" y="42"/>
                </a:cxn>
                <a:cxn ang="0">
                  <a:pos x="649" y="56"/>
                </a:cxn>
                <a:cxn ang="0">
                  <a:pos x="647" y="72"/>
                </a:cxn>
                <a:cxn ang="0">
                  <a:pos x="643" y="90"/>
                </a:cxn>
                <a:cxn ang="0">
                  <a:pos x="391" y="789"/>
                </a:cxn>
                <a:cxn ang="0">
                  <a:pos x="388" y="799"/>
                </a:cxn>
                <a:cxn ang="0">
                  <a:pos x="380" y="819"/>
                </a:cxn>
                <a:cxn ang="0">
                  <a:pos x="369" y="843"/>
                </a:cxn>
                <a:cxn ang="0">
                  <a:pos x="355" y="869"/>
                </a:cxn>
                <a:cxn ang="0">
                  <a:pos x="335" y="890"/>
                </a:cxn>
                <a:cxn ang="0">
                  <a:pos x="311" y="907"/>
                </a:cxn>
                <a:cxn ang="0">
                  <a:pos x="296" y="911"/>
                </a:cxn>
                <a:cxn ang="0">
                  <a:pos x="280" y="914"/>
                </a:cxn>
                <a:cxn ang="0">
                  <a:pos x="261" y="914"/>
                </a:cxn>
                <a:cxn ang="0">
                  <a:pos x="244" y="911"/>
                </a:cxn>
                <a:cxn ang="0">
                  <a:pos x="225" y="909"/>
                </a:cxn>
                <a:cxn ang="0">
                  <a:pos x="207" y="903"/>
                </a:cxn>
                <a:cxn ang="0">
                  <a:pos x="190" y="899"/>
                </a:cxn>
                <a:cxn ang="0">
                  <a:pos x="174" y="894"/>
                </a:cxn>
                <a:cxn ang="0">
                  <a:pos x="159" y="889"/>
                </a:cxn>
                <a:cxn ang="0">
                  <a:pos x="144" y="882"/>
                </a:cxn>
                <a:cxn ang="0">
                  <a:pos x="0" y="821"/>
                </a:cxn>
              </a:cxnLst>
              <a:rect l="0" t="0" r="r" b="b"/>
              <a:pathLst>
                <a:path w="649" h="914">
                  <a:moveTo>
                    <a:pt x="0" y="786"/>
                  </a:moveTo>
                  <a:lnTo>
                    <a:pt x="2" y="786"/>
                  </a:lnTo>
                  <a:lnTo>
                    <a:pt x="3" y="787"/>
                  </a:lnTo>
                  <a:lnTo>
                    <a:pt x="6" y="787"/>
                  </a:lnTo>
                  <a:lnTo>
                    <a:pt x="11" y="790"/>
                  </a:lnTo>
                  <a:lnTo>
                    <a:pt x="12" y="790"/>
                  </a:lnTo>
                  <a:lnTo>
                    <a:pt x="15" y="791"/>
                  </a:lnTo>
                  <a:lnTo>
                    <a:pt x="18" y="793"/>
                  </a:lnTo>
                  <a:lnTo>
                    <a:pt x="22" y="794"/>
                  </a:lnTo>
                  <a:lnTo>
                    <a:pt x="24" y="795"/>
                  </a:lnTo>
                  <a:lnTo>
                    <a:pt x="28" y="797"/>
                  </a:lnTo>
                  <a:lnTo>
                    <a:pt x="32" y="798"/>
                  </a:lnTo>
                  <a:lnTo>
                    <a:pt x="36" y="801"/>
                  </a:lnTo>
                  <a:lnTo>
                    <a:pt x="40" y="802"/>
                  </a:lnTo>
                  <a:lnTo>
                    <a:pt x="44" y="803"/>
                  </a:lnTo>
                  <a:lnTo>
                    <a:pt x="50" y="805"/>
                  </a:lnTo>
                  <a:lnTo>
                    <a:pt x="55" y="806"/>
                  </a:lnTo>
                  <a:lnTo>
                    <a:pt x="59" y="809"/>
                  </a:lnTo>
                  <a:lnTo>
                    <a:pt x="64" y="810"/>
                  </a:lnTo>
                  <a:lnTo>
                    <a:pt x="70" y="811"/>
                  </a:lnTo>
                  <a:lnTo>
                    <a:pt x="75" y="814"/>
                  </a:lnTo>
                  <a:lnTo>
                    <a:pt x="79" y="815"/>
                  </a:lnTo>
                  <a:lnTo>
                    <a:pt x="84" y="818"/>
                  </a:lnTo>
                  <a:lnTo>
                    <a:pt x="90" y="819"/>
                  </a:lnTo>
                  <a:lnTo>
                    <a:pt x="96" y="822"/>
                  </a:lnTo>
                  <a:lnTo>
                    <a:pt x="102" y="825"/>
                  </a:lnTo>
                  <a:lnTo>
                    <a:pt x="108" y="827"/>
                  </a:lnTo>
                  <a:lnTo>
                    <a:pt x="114" y="829"/>
                  </a:lnTo>
                  <a:lnTo>
                    <a:pt x="119" y="831"/>
                  </a:lnTo>
                  <a:lnTo>
                    <a:pt x="126" y="833"/>
                  </a:lnTo>
                  <a:lnTo>
                    <a:pt x="131" y="835"/>
                  </a:lnTo>
                  <a:lnTo>
                    <a:pt x="136" y="837"/>
                  </a:lnTo>
                  <a:lnTo>
                    <a:pt x="143" y="839"/>
                  </a:lnTo>
                  <a:lnTo>
                    <a:pt x="148" y="841"/>
                  </a:lnTo>
                  <a:lnTo>
                    <a:pt x="154" y="843"/>
                  </a:lnTo>
                  <a:lnTo>
                    <a:pt x="160" y="845"/>
                  </a:lnTo>
                  <a:lnTo>
                    <a:pt x="166" y="847"/>
                  </a:lnTo>
                  <a:lnTo>
                    <a:pt x="171" y="849"/>
                  </a:lnTo>
                  <a:lnTo>
                    <a:pt x="176" y="851"/>
                  </a:lnTo>
                  <a:lnTo>
                    <a:pt x="182" y="853"/>
                  </a:lnTo>
                  <a:lnTo>
                    <a:pt x="188" y="855"/>
                  </a:lnTo>
                  <a:lnTo>
                    <a:pt x="194" y="857"/>
                  </a:lnTo>
                  <a:lnTo>
                    <a:pt x="199" y="859"/>
                  </a:lnTo>
                  <a:lnTo>
                    <a:pt x="204" y="861"/>
                  </a:lnTo>
                  <a:lnTo>
                    <a:pt x="210" y="862"/>
                  </a:lnTo>
                  <a:lnTo>
                    <a:pt x="214" y="863"/>
                  </a:lnTo>
                  <a:lnTo>
                    <a:pt x="219" y="865"/>
                  </a:lnTo>
                  <a:lnTo>
                    <a:pt x="223" y="866"/>
                  </a:lnTo>
                  <a:lnTo>
                    <a:pt x="228" y="869"/>
                  </a:lnTo>
                  <a:lnTo>
                    <a:pt x="232" y="869"/>
                  </a:lnTo>
                  <a:lnTo>
                    <a:pt x="236" y="870"/>
                  </a:lnTo>
                  <a:lnTo>
                    <a:pt x="240" y="871"/>
                  </a:lnTo>
                  <a:lnTo>
                    <a:pt x="244" y="873"/>
                  </a:lnTo>
                  <a:lnTo>
                    <a:pt x="248" y="874"/>
                  </a:lnTo>
                  <a:lnTo>
                    <a:pt x="251" y="874"/>
                  </a:lnTo>
                  <a:lnTo>
                    <a:pt x="253" y="875"/>
                  </a:lnTo>
                  <a:lnTo>
                    <a:pt x="257" y="875"/>
                  </a:lnTo>
                  <a:lnTo>
                    <a:pt x="260" y="877"/>
                  </a:lnTo>
                  <a:lnTo>
                    <a:pt x="263" y="877"/>
                  </a:lnTo>
                  <a:lnTo>
                    <a:pt x="265" y="878"/>
                  </a:lnTo>
                  <a:lnTo>
                    <a:pt x="267" y="878"/>
                  </a:lnTo>
                  <a:lnTo>
                    <a:pt x="271" y="878"/>
                  </a:lnTo>
                  <a:lnTo>
                    <a:pt x="273" y="878"/>
                  </a:lnTo>
                  <a:lnTo>
                    <a:pt x="277" y="877"/>
                  </a:lnTo>
                  <a:lnTo>
                    <a:pt x="280" y="877"/>
                  </a:lnTo>
                  <a:lnTo>
                    <a:pt x="284" y="875"/>
                  </a:lnTo>
                  <a:lnTo>
                    <a:pt x="287" y="874"/>
                  </a:lnTo>
                  <a:lnTo>
                    <a:pt x="291" y="873"/>
                  </a:lnTo>
                  <a:lnTo>
                    <a:pt x="295" y="873"/>
                  </a:lnTo>
                  <a:lnTo>
                    <a:pt x="297" y="870"/>
                  </a:lnTo>
                  <a:lnTo>
                    <a:pt x="301" y="869"/>
                  </a:lnTo>
                  <a:lnTo>
                    <a:pt x="304" y="866"/>
                  </a:lnTo>
                  <a:lnTo>
                    <a:pt x="308" y="865"/>
                  </a:lnTo>
                  <a:lnTo>
                    <a:pt x="311" y="862"/>
                  </a:lnTo>
                  <a:lnTo>
                    <a:pt x="315" y="859"/>
                  </a:lnTo>
                  <a:lnTo>
                    <a:pt x="317" y="857"/>
                  </a:lnTo>
                  <a:lnTo>
                    <a:pt x="321" y="855"/>
                  </a:lnTo>
                  <a:lnTo>
                    <a:pt x="324" y="853"/>
                  </a:lnTo>
                  <a:lnTo>
                    <a:pt x="327" y="850"/>
                  </a:lnTo>
                  <a:lnTo>
                    <a:pt x="329" y="846"/>
                  </a:lnTo>
                  <a:lnTo>
                    <a:pt x="333" y="843"/>
                  </a:lnTo>
                  <a:lnTo>
                    <a:pt x="336" y="839"/>
                  </a:lnTo>
                  <a:lnTo>
                    <a:pt x="339" y="837"/>
                  </a:lnTo>
                  <a:lnTo>
                    <a:pt x="341" y="834"/>
                  </a:lnTo>
                  <a:lnTo>
                    <a:pt x="344" y="831"/>
                  </a:lnTo>
                  <a:lnTo>
                    <a:pt x="347" y="827"/>
                  </a:lnTo>
                  <a:lnTo>
                    <a:pt x="349" y="823"/>
                  </a:lnTo>
                  <a:lnTo>
                    <a:pt x="351" y="821"/>
                  </a:lnTo>
                  <a:lnTo>
                    <a:pt x="353" y="818"/>
                  </a:lnTo>
                  <a:lnTo>
                    <a:pt x="355" y="814"/>
                  </a:lnTo>
                  <a:lnTo>
                    <a:pt x="357" y="810"/>
                  </a:lnTo>
                  <a:lnTo>
                    <a:pt x="359" y="806"/>
                  </a:lnTo>
                  <a:lnTo>
                    <a:pt x="361" y="803"/>
                  </a:lnTo>
                  <a:lnTo>
                    <a:pt x="361" y="801"/>
                  </a:lnTo>
                  <a:lnTo>
                    <a:pt x="363" y="798"/>
                  </a:lnTo>
                  <a:lnTo>
                    <a:pt x="364" y="794"/>
                  </a:lnTo>
                  <a:lnTo>
                    <a:pt x="365" y="789"/>
                  </a:lnTo>
                  <a:lnTo>
                    <a:pt x="368" y="783"/>
                  </a:lnTo>
                  <a:lnTo>
                    <a:pt x="369" y="778"/>
                  </a:lnTo>
                  <a:lnTo>
                    <a:pt x="372" y="770"/>
                  </a:lnTo>
                  <a:lnTo>
                    <a:pt x="375" y="763"/>
                  </a:lnTo>
                  <a:lnTo>
                    <a:pt x="379" y="755"/>
                  </a:lnTo>
                  <a:lnTo>
                    <a:pt x="381" y="746"/>
                  </a:lnTo>
                  <a:lnTo>
                    <a:pt x="384" y="737"/>
                  </a:lnTo>
                  <a:lnTo>
                    <a:pt x="388" y="727"/>
                  </a:lnTo>
                  <a:lnTo>
                    <a:pt x="392" y="717"/>
                  </a:lnTo>
                  <a:lnTo>
                    <a:pt x="396" y="706"/>
                  </a:lnTo>
                  <a:lnTo>
                    <a:pt x="400" y="694"/>
                  </a:lnTo>
                  <a:lnTo>
                    <a:pt x="404" y="683"/>
                  </a:lnTo>
                  <a:lnTo>
                    <a:pt x="408" y="670"/>
                  </a:lnTo>
                  <a:lnTo>
                    <a:pt x="413" y="658"/>
                  </a:lnTo>
                  <a:lnTo>
                    <a:pt x="417" y="645"/>
                  </a:lnTo>
                  <a:lnTo>
                    <a:pt x="423" y="631"/>
                  </a:lnTo>
                  <a:lnTo>
                    <a:pt x="427" y="617"/>
                  </a:lnTo>
                  <a:lnTo>
                    <a:pt x="432" y="603"/>
                  </a:lnTo>
                  <a:lnTo>
                    <a:pt x="437" y="589"/>
                  </a:lnTo>
                  <a:lnTo>
                    <a:pt x="443" y="575"/>
                  </a:lnTo>
                  <a:lnTo>
                    <a:pt x="447" y="559"/>
                  </a:lnTo>
                  <a:lnTo>
                    <a:pt x="452" y="545"/>
                  </a:lnTo>
                  <a:lnTo>
                    <a:pt x="457" y="530"/>
                  </a:lnTo>
                  <a:lnTo>
                    <a:pt x="463" y="515"/>
                  </a:lnTo>
                  <a:lnTo>
                    <a:pt x="468" y="501"/>
                  </a:lnTo>
                  <a:lnTo>
                    <a:pt x="473" y="485"/>
                  </a:lnTo>
                  <a:lnTo>
                    <a:pt x="479" y="470"/>
                  </a:lnTo>
                  <a:lnTo>
                    <a:pt x="485" y="455"/>
                  </a:lnTo>
                  <a:lnTo>
                    <a:pt x="489" y="439"/>
                  </a:lnTo>
                  <a:lnTo>
                    <a:pt x="495" y="425"/>
                  </a:lnTo>
                  <a:lnTo>
                    <a:pt x="500" y="409"/>
                  </a:lnTo>
                  <a:lnTo>
                    <a:pt x="505" y="394"/>
                  </a:lnTo>
                  <a:lnTo>
                    <a:pt x="511" y="379"/>
                  </a:lnTo>
                  <a:lnTo>
                    <a:pt x="515" y="365"/>
                  </a:lnTo>
                  <a:lnTo>
                    <a:pt x="520" y="350"/>
                  </a:lnTo>
                  <a:lnTo>
                    <a:pt x="525" y="337"/>
                  </a:lnTo>
                  <a:lnTo>
                    <a:pt x="529" y="322"/>
                  </a:lnTo>
                  <a:lnTo>
                    <a:pt x="535" y="308"/>
                  </a:lnTo>
                  <a:lnTo>
                    <a:pt x="539" y="296"/>
                  </a:lnTo>
                  <a:lnTo>
                    <a:pt x="544" y="282"/>
                  </a:lnTo>
                  <a:lnTo>
                    <a:pt x="548" y="269"/>
                  </a:lnTo>
                  <a:lnTo>
                    <a:pt x="553" y="257"/>
                  </a:lnTo>
                  <a:lnTo>
                    <a:pt x="557" y="245"/>
                  </a:lnTo>
                  <a:lnTo>
                    <a:pt x="561" y="234"/>
                  </a:lnTo>
                  <a:lnTo>
                    <a:pt x="565" y="222"/>
                  </a:lnTo>
                  <a:lnTo>
                    <a:pt x="568" y="212"/>
                  </a:lnTo>
                  <a:lnTo>
                    <a:pt x="572" y="202"/>
                  </a:lnTo>
                  <a:lnTo>
                    <a:pt x="575" y="193"/>
                  </a:lnTo>
                  <a:lnTo>
                    <a:pt x="577" y="184"/>
                  </a:lnTo>
                  <a:lnTo>
                    <a:pt x="580" y="176"/>
                  </a:lnTo>
                  <a:lnTo>
                    <a:pt x="583" y="169"/>
                  </a:lnTo>
                  <a:lnTo>
                    <a:pt x="585" y="162"/>
                  </a:lnTo>
                  <a:lnTo>
                    <a:pt x="588" y="156"/>
                  </a:lnTo>
                  <a:lnTo>
                    <a:pt x="589" y="150"/>
                  </a:lnTo>
                  <a:lnTo>
                    <a:pt x="591" y="145"/>
                  </a:lnTo>
                  <a:lnTo>
                    <a:pt x="593" y="142"/>
                  </a:lnTo>
                  <a:lnTo>
                    <a:pt x="593" y="138"/>
                  </a:lnTo>
                  <a:lnTo>
                    <a:pt x="595" y="137"/>
                  </a:lnTo>
                  <a:lnTo>
                    <a:pt x="595" y="136"/>
                  </a:lnTo>
                  <a:lnTo>
                    <a:pt x="596" y="136"/>
                  </a:lnTo>
                  <a:lnTo>
                    <a:pt x="596" y="134"/>
                  </a:lnTo>
                  <a:lnTo>
                    <a:pt x="597" y="130"/>
                  </a:lnTo>
                  <a:lnTo>
                    <a:pt x="597" y="128"/>
                  </a:lnTo>
                  <a:lnTo>
                    <a:pt x="599" y="125"/>
                  </a:lnTo>
                  <a:lnTo>
                    <a:pt x="599" y="121"/>
                  </a:lnTo>
                  <a:lnTo>
                    <a:pt x="600" y="118"/>
                  </a:lnTo>
                  <a:lnTo>
                    <a:pt x="601" y="114"/>
                  </a:lnTo>
                  <a:lnTo>
                    <a:pt x="603" y="110"/>
                  </a:lnTo>
                  <a:lnTo>
                    <a:pt x="604" y="106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8" y="92"/>
                  </a:lnTo>
                  <a:lnTo>
                    <a:pt x="609" y="86"/>
                  </a:lnTo>
                  <a:lnTo>
                    <a:pt x="612" y="81"/>
                  </a:lnTo>
                  <a:lnTo>
                    <a:pt x="612" y="78"/>
                  </a:lnTo>
                  <a:lnTo>
                    <a:pt x="612" y="76"/>
                  </a:lnTo>
                  <a:lnTo>
                    <a:pt x="613" y="73"/>
                  </a:lnTo>
                  <a:lnTo>
                    <a:pt x="613" y="70"/>
                  </a:lnTo>
                  <a:lnTo>
                    <a:pt x="615" y="65"/>
                  </a:lnTo>
                  <a:lnTo>
                    <a:pt x="616" y="60"/>
                  </a:lnTo>
                  <a:lnTo>
                    <a:pt x="617" y="54"/>
                  </a:lnTo>
                  <a:lnTo>
                    <a:pt x="617" y="50"/>
                  </a:lnTo>
                  <a:lnTo>
                    <a:pt x="619" y="45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21" y="32"/>
                  </a:lnTo>
                  <a:lnTo>
                    <a:pt x="621" y="28"/>
                  </a:lnTo>
                  <a:lnTo>
                    <a:pt x="621" y="24"/>
                  </a:lnTo>
                  <a:lnTo>
                    <a:pt x="620" y="20"/>
                  </a:lnTo>
                  <a:lnTo>
                    <a:pt x="620" y="18"/>
                  </a:lnTo>
                  <a:lnTo>
                    <a:pt x="620" y="16"/>
                  </a:lnTo>
                  <a:lnTo>
                    <a:pt x="619" y="14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7" y="2"/>
                  </a:lnTo>
                  <a:lnTo>
                    <a:pt x="640" y="5"/>
                  </a:lnTo>
                  <a:lnTo>
                    <a:pt x="641" y="8"/>
                  </a:lnTo>
                  <a:lnTo>
                    <a:pt x="643" y="9"/>
                  </a:lnTo>
                  <a:lnTo>
                    <a:pt x="644" y="12"/>
                  </a:lnTo>
                  <a:lnTo>
                    <a:pt x="645" y="14"/>
                  </a:lnTo>
                  <a:lnTo>
                    <a:pt x="647" y="18"/>
                  </a:lnTo>
                  <a:lnTo>
                    <a:pt x="647" y="21"/>
                  </a:lnTo>
                  <a:lnTo>
                    <a:pt x="648" y="24"/>
                  </a:lnTo>
                  <a:lnTo>
                    <a:pt x="648" y="28"/>
                  </a:lnTo>
                  <a:lnTo>
                    <a:pt x="649" y="32"/>
                  </a:lnTo>
                  <a:lnTo>
                    <a:pt x="649" y="36"/>
                  </a:lnTo>
                  <a:lnTo>
                    <a:pt x="649" y="40"/>
                  </a:lnTo>
                  <a:lnTo>
                    <a:pt x="649" y="42"/>
                  </a:lnTo>
                  <a:lnTo>
                    <a:pt x="649" y="45"/>
                  </a:lnTo>
                  <a:lnTo>
                    <a:pt x="649" y="48"/>
                  </a:lnTo>
                  <a:lnTo>
                    <a:pt x="649" y="50"/>
                  </a:lnTo>
                  <a:lnTo>
                    <a:pt x="649" y="53"/>
                  </a:lnTo>
                  <a:lnTo>
                    <a:pt x="649" y="56"/>
                  </a:lnTo>
                  <a:lnTo>
                    <a:pt x="648" y="58"/>
                  </a:lnTo>
                  <a:lnTo>
                    <a:pt x="648" y="62"/>
                  </a:lnTo>
                  <a:lnTo>
                    <a:pt x="647" y="65"/>
                  </a:lnTo>
                  <a:lnTo>
                    <a:pt x="647" y="68"/>
                  </a:lnTo>
                  <a:lnTo>
                    <a:pt x="647" y="72"/>
                  </a:lnTo>
                  <a:lnTo>
                    <a:pt x="645" y="76"/>
                  </a:lnTo>
                  <a:lnTo>
                    <a:pt x="645" y="78"/>
                  </a:lnTo>
                  <a:lnTo>
                    <a:pt x="644" y="82"/>
                  </a:lnTo>
                  <a:lnTo>
                    <a:pt x="643" y="85"/>
                  </a:lnTo>
                  <a:lnTo>
                    <a:pt x="643" y="90"/>
                  </a:lnTo>
                  <a:lnTo>
                    <a:pt x="641" y="94"/>
                  </a:lnTo>
                  <a:lnTo>
                    <a:pt x="640" y="98"/>
                  </a:lnTo>
                  <a:lnTo>
                    <a:pt x="639" y="102"/>
                  </a:lnTo>
                  <a:lnTo>
                    <a:pt x="637" y="108"/>
                  </a:lnTo>
                  <a:lnTo>
                    <a:pt x="391" y="789"/>
                  </a:lnTo>
                  <a:lnTo>
                    <a:pt x="391" y="789"/>
                  </a:lnTo>
                  <a:lnTo>
                    <a:pt x="389" y="793"/>
                  </a:lnTo>
                  <a:lnTo>
                    <a:pt x="389" y="794"/>
                  </a:lnTo>
                  <a:lnTo>
                    <a:pt x="388" y="797"/>
                  </a:lnTo>
                  <a:lnTo>
                    <a:pt x="388" y="799"/>
                  </a:lnTo>
                  <a:lnTo>
                    <a:pt x="387" y="803"/>
                  </a:lnTo>
                  <a:lnTo>
                    <a:pt x="385" y="806"/>
                  </a:lnTo>
                  <a:lnTo>
                    <a:pt x="384" y="810"/>
                  </a:lnTo>
                  <a:lnTo>
                    <a:pt x="383" y="815"/>
                  </a:lnTo>
                  <a:lnTo>
                    <a:pt x="380" y="819"/>
                  </a:lnTo>
                  <a:lnTo>
                    <a:pt x="379" y="823"/>
                  </a:lnTo>
                  <a:lnTo>
                    <a:pt x="376" y="829"/>
                  </a:lnTo>
                  <a:lnTo>
                    <a:pt x="375" y="833"/>
                  </a:lnTo>
                  <a:lnTo>
                    <a:pt x="373" y="838"/>
                  </a:lnTo>
                  <a:lnTo>
                    <a:pt x="369" y="843"/>
                  </a:lnTo>
                  <a:lnTo>
                    <a:pt x="368" y="849"/>
                  </a:lnTo>
                  <a:lnTo>
                    <a:pt x="364" y="853"/>
                  </a:lnTo>
                  <a:lnTo>
                    <a:pt x="361" y="858"/>
                  </a:lnTo>
                  <a:lnTo>
                    <a:pt x="357" y="863"/>
                  </a:lnTo>
                  <a:lnTo>
                    <a:pt x="355" y="869"/>
                  </a:lnTo>
                  <a:lnTo>
                    <a:pt x="351" y="873"/>
                  </a:lnTo>
                  <a:lnTo>
                    <a:pt x="348" y="878"/>
                  </a:lnTo>
                  <a:lnTo>
                    <a:pt x="343" y="882"/>
                  </a:lnTo>
                  <a:lnTo>
                    <a:pt x="339" y="886"/>
                  </a:lnTo>
                  <a:lnTo>
                    <a:pt x="335" y="890"/>
                  </a:lnTo>
                  <a:lnTo>
                    <a:pt x="331" y="894"/>
                  </a:lnTo>
                  <a:lnTo>
                    <a:pt x="325" y="898"/>
                  </a:lnTo>
                  <a:lnTo>
                    <a:pt x="321" y="902"/>
                  </a:lnTo>
                  <a:lnTo>
                    <a:pt x="316" y="905"/>
                  </a:lnTo>
                  <a:lnTo>
                    <a:pt x="311" y="907"/>
                  </a:lnTo>
                  <a:lnTo>
                    <a:pt x="308" y="909"/>
                  </a:lnTo>
                  <a:lnTo>
                    <a:pt x="305" y="910"/>
                  </a:lnTo>
                  <a:lnTo>
                    <a:pt x="303" y="910"/>
                  </a:lnTo>
                  <a:lnTo>
                    <a:pt x="299" y="911"/>
                  </a:lnTo>
                  <a:lnTo>
                    <a:pt x="296" y="911"/>
                  </a:lnTo>
                  <a:lnTo>
                    <a:pt x="292" y="913"/>
                  </a:lnTo>
                  <a:lnTo>
                    <a:pt x="289" y="913"/>
                  </a:lnTo>
                  <a:lnTo>
                    <a:pt x="287" y="914"/>
                  </a:lnTo>
                  <a:lnTo>
                    <a:pt x="283" y="914"/>
                  </a:lnTo>
                  <a:lnTo>
                    <a:pt x="280" y="914"/>
                  </a:lnTo>
                  <a:lnTo>
                    <a:pt x="276" y="914"/>
                  </a:lnTo>
                  <a:lnTo>
                    <a:pt x="272" y="914"/>
                  </a:lnTo>
                  <a:lnTo>
                    <a:pt x="268" y="914"/>
                  </a:lnTo>
                  <a:lnTo>
                    <a:pt x="265" y="914"/>
                  </a:lnTo>
                  <a:lnTo>
                    <a:pt x="261" y="914"/>
                  </a:lnTo>
                  <a:lnTo>
                    <a:pt x="259" y="914"/>
                  </a:lnTo>
                  <a:lnTo>
                    <a:pt x="255" y="913"/>
                  </a:lnTo>
                  <a:lnTo>
                    <a:pt x="251" y="913"/>
                  </a:lnTo>
                  <a:lnTo>
                    <a:pt x="247" y="911"/>
                  </a:lnTo>
                  <a:lnTo>
                    <a:pt x="244" y="911"/>
                  </a:lnTo>
                  <a:lnTo>
                    <a:pt x="240" y="911"/>
                  </a:lnTo>
                  <a:lnTo>
                    <a:pt x="236" y="910"/>
                  </a:lnTo>
                  <a:lnTo>
                    <a:pt x="232" y="910"/>
                  </a:lnTo>
                  <a:lnTo>
                    <a:pt x="229" y="910"/>
                  </a:lnTo>
                  <a:lnTo>
                    <a:pt x="225" y="909"/>
                  </a:lnTo>
                  <a:lnTo>
                    <a:pt x="221" y="907"/>
                  </a:lnTo>
                  <a:lnTo>
                    <a:pt x="217" y="906"/>
                  </a:lnTo>
                  <a:lnTo>
                    <a:pt x="215" y="906"/>
                  </a:lnTo>
                  <a:lnTo>
                    <a:pt x="211" y="905"/>
                  </a:lnTo>
                  <a:lnTo>
                    <a:pt x="207" y="903"/>
                  </a:lnTo>
                  <a:lnTo>
                    <a:pt x="203" y="903"/>
                  </a:lnTo>
                  <a:lnTo>
                    <a:pt x="200" y="902"/>
                  </a:lnTo>
                  <a:lnTo>
                    <a:pt x="196" y="901"/>
                  </a:lnTo>
                  <a:lnTo>
                    <a:pt x="194" y="899"/>
                  </a:lnTo>
                  <a:lnTo>
                    <a:pt x="190" y="899"/>
                  </a:lnTo>
                  <a:lnTo>
                    <a:pt x="187" y="898"/>
                  </a:lnTo>
                  <a:lnTo>
                    <a:pt x="183" y="897"/>
                  </a:lnTo>
                  <a:lnTo>
                    <a:pt x="179" y="895"/>
                  </a:lnTo>
                  <a:lnTo>
                    <a:pt x="176" y="894"/>
                  </a:lnTo>
                  <a:lnTo>
                    <a:pt x="174" y="894"/>
                  </a:lnTo>
                  <a:lnTo>
                    <a:pt x="171" y="893"/>
                  </a:lnTo>
                  <a:lnTo>
                    <a:pt x="168" y="891"/>
                  </a:lnTo>
                  <a:lnTo>
                    <a:pt x="164" y="890"/>
                  </a:lnTo>
                  <a:lnTo>
                    <a:pt x="162" y="889"/>
                  </a:lnTo>
                  <a:lnTo>
                    <a:pt x="159" y="889"/>
                  </a:lnTo>
                  <a:lnTo>
                    <a:pt x="158" y="887"/>
                  </a:lnTo>
                  <a:lnTo>
                    <a:pt x="155" y="886"/>
                  </a:lnTo>
                  <a:lnTo>
                    <a:pt x="152" y="886"/>
                  </a:lnTo>
                  <a:lnTo>
                    <a:pt x="147" y="883"/>
                  </a:lnTo>
                  <a:lnTo>
                    <a:pt x="144" y="882"/>
                  </a:lnTo>
                  <a:lnTo>
                    <a:pt x="140" y="881"/>
                  </a:lnTo>
                  <a:lnTo>
                    <a:pt x="138" y="879"/>
                  </a:lnTo>
                  <a:lnTo>
                    <a:pt x="134" y="878"/>
                  </a:lnTo>
                  <a:lnTo>
                    <a:pt x="132" y="878"/>
                  </a:lnTo>
                  <a:lnTo>
                    <a:pt x="0" y="821"/>
                  </a:lnTo>
                  <a:lnTo>
                    <a:pt x="0" y="786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140"/>
            <p:cNvSpPr>
              <a:spLocks/>
            </p:cNvSpPr>
            <p:nvPr/>
          </p:nvSpPr>
          <p:spPr bwMode="auto">
            <a:xfrm>
              <a:off x="1968" y="3644"/>
              <a:ext cx="58" cy="63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27"/>
                </a:cxn>
                <a:cxn ang="0">
                  <a:pos x="62" y="132"/>
                </a:cxn>
                <a:cxn ang="0">
                  <a:pos x="138" y="0"/>
                </a:cxn>
                <a:cxn ang="0">
                  <a:pos x="175" y="8"/>
                </a:cxn>
                <a:cxn ang="0">
                  <a:pos x="164" y="23"/>
                </a:cxn>
                <a:cxn ang="0">
                  <a:pos x="142" y="15"/>
                </a:cxn>
                <a:cxn ang="0">
                  <a:pos x="56" y="188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75" h="188">
                  <a:moveTo>
                    <a:pt x="0" y="163"/>
                  </a:moveTo>
                  <a:lnTo>
                    <a:pt x="32" y="127"/>
                  </a:lnTo>
                  <a:lnTo>
                    <a:pt x="62" y="132"/>
                  </a:lnTo>
                  <a:lnTo>
                    <a:pt x="138" y="0"/>
                  </a:lnTo>
                  <a:lnTo>
                    <a:pt x="175" y="8"/>
                  </a:lnTo>
                  <a:lnTo>
                    <a:pt x="164" y="23"/>
                  </a:lnTo>
                  <a:lnTo>
                    <a:pt x="142" y="15"/>
                  </a:lnTo>
                  <a:lnTo>
                    <a:pt x="56" y="188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141"/>
            <p:cNvSpPr>
              <a:spLocks/>
            </p:cNvSpPr>
            <p:nvPr/>
          </p:nvSpPr>
          <p:spPr bwMode="auto">
            <a:xfrm>
              <a:off x="2059" y="3313"/>
              <a:ext cx="59" cy="4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56"/>
                </a:cxn>
                <a:cxn ang="0">
                  <a:pos x="8" y="47"/>
                </a:cxn>
                <a:cxn ang="0">
                  <a:pos x="15" y="39"/>
                </a:cxn>
                <a:cxn ang="0">
                  <a:pos x="24" y="31"/>
                </a:cxn>
                <a:cxn ang="0">
                  <a:pos x="32" y="22"/>
                </a:cxn>
                <a:cxn ang="0">
                  <a:pos x="43" y="14"/>
                </a:cxn>
                <a:cxn ang="0">
                  <a:pos x="53" y="6"/>
                </a:cxn>
                <a:cxn ang="0">
                  <a:pos x="65" y="2"/>
                </a:cxn>
                <a:cxn ang="0">
                  <a:pos x="77" y="0"/>
                </a:cxn>
                <a:cxn ang="0">
                  <a:pos x="89" y="2"/>
                </a:cxn>
                <a:cxn ang="0">
                  <a:pos x="101" y="3"/>
                </a:cxn>
                <a:cxn ang="0">
                  <a:pos x="113" y="6"/>
                </a:cxn>
                <a:cxn ang="0">
                  <a:pos x="125" y="7"/>
                </a:cxn>
                <a:cxn ang="0">
                  <a:pos x="136" y="11"/>
                </a:cxn>
                <a:cxn ang="0">
                  <a:pos x="145" y="15"/>
                </a:cxn>
                <a:cxn ang="0">
                  <a:pos x="155" y="18"/>
                </a:cxn>
                <a:cxn ang="0">
                  <a:pos x="161" y="22"/>
                </a:cxn>
                <a:cxn ang="0">
                  <a:pos x="171" y="28"/>
                </a:cxn>
                <a:cxn ang="0">
                  <a:pos x="175" y="36"/>
                </a:cxn>
                <a:cxn ang="0">
                  <a:pos x="175" y="48"/>
                </a:cxn>
                <a:cxn ang="0">
                  <a:pos x="173" y="63"/>
                </a:cxn>
                <a:cxn ang="0">
                  <a:pos x="171" y="78"/>
                </a:cxn>
                <a:cxn ang="0">
                  <a:pos x="169" y="88"/>
                </a:cxn>
                <a:cxn ang="0">
                  <a:pos x="168" y="94"/>
                </a:cxn>
                <a:cxn ang="0">
                  <a:pos x="131" y="86"/>
                </a:cxn>
                <a:cxn ang="0">
                  <a:pos x="133" y="76"/>
                </a:cxn>
                <a:cxn ang="0">
                  <a:pos x="136" y="63"/>
                </a:cxn>
                <a:cxn ang="0">
                  <a:pos x="133" y="48"/>
                </a:cxn>
                <a:cxn ang="0">
                  <a:pos x="125" y="36"/>
                </a:cxn>
                <a:cxn ang="0">
                  <a:pos x="117" y="32"/>
                </a:cxn>
                <a:cxn ang="0">
                  <a:pos x="108" y="30"/>
                </a:cxn>
                <a:cxn ang="0">
                  <a:pos x="99" y="27"/>
                </a:cxn>
                <a:cxn ang="0">
                  <a:pos x="93" y="26"/>
                </a:cxn>
                <a:cxn ang="0">
                  <a:pos x="84" y="24"/>
                </a:cxn>
                <a:cxn ang="0">
                  <a:pos x="79" y="23"/>
                </a:cxn>
                <a:cxn ang="0">
                  <a:pos x="76" y="23"/>
                </a:cxn>
                <a:cxn ang="0">
                  <a:pos x="71" y="24"/>
                </a:cxn>
                <a:cxn ang="0">
                  <a:pos x="60" y="27"/>
                </a:cxn>
                <a:cxn ang="0">
                  <a:pos x="49" y="35"/>
                </a:cxn>
                <a:cxn ang="0">
                  <a:pos x="40" y="46"/>
                </a:cxn>
                <a:cxn ang="0">
                  <a:pos x="37" y="56"/>
                </a:cxn>
                <a:cxn ang="0">
                  <a:pos x="143" y="99"/>
                </a:cxn>
              </a:cxnLst>
              <a:rect l="0" t="0" r="r" b="b"/>
              <a:pathLst>
                <a:path w="175" h="130">
                  <a:moveTo>
                    <a:pt x="143" y="99"/>
                  </a:moveTo>
                  <a:lnTo>
                    <a:pt x="137" y="13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4" y="31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5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7" y="6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5"/>
                  </a:lnTo>
                  <a:lnTo>
                    <a:pt x="151" y="16"/>
                  </a:lnTo>
                  <a:lnTo>
                    <a:pt x="155" y="18"/>
                  </a:lnTo>
                  <a:lnTo>
                    <a:pt x="157" y="19"/>
                  </a:lnTo>
                  <a:lnTo>
                    <a:pt x="159" y="20"/>
                  </a:lnTo>
                  <a:lnTo>
                    <a:pt x="161" y="22"/>
                  </a:lnTo>
                  <a:lnTo>
                    <a:pt x="164" y="23"/>
                  </a:lnTo>
                  <a:lnTo>
                    <a:pt x="168" y="26"/>
                  </a:lnTo>
                  <a:lnTo>
                    <a:pt x="171" y="28"/>
                  </a:lnTo>
                  <a:lnTo>
                    <a:pt x="173" y="31"/>
                  </a:lnTo>
                  <a:lnTo>
                    <a:pt x="175" y="34"/>
                  </a:lnTo>
                  <a:lnTo>
                    <a:pt x="175" y="36"/>
                  </a:lnTo>
                  <a:lnTo>
                    <a:pt x="175" y="39"/>
                  </a:lnTo>
                  <a:lnTo>
                    <a:pt x="175" y="43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3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71" y="78"/>
                  </a:lnTo>
                  <a:lnTo>
                    <a:pt x="169" y="82"/>
                  </a:lnTo>
                  <a:lnTo>
                    <a:pt x="169" y="86"/>
                  </a:lnTo>
                  <a:lnTo>
                    <a:pt x="169" y="88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29" y="88"/>
                  </a:lnTo>
                  <a:lnTo>
                    <a:pt x="129" y="87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6" y="63"/>
                  </a:lnTo>
                  <a:lnTo>
                    <a:pt x="136" y="58"/>
                  </a:lnTo>
                  <a:lnTo>
                    <a:pt x="135" y="54"/>
                  </a:lnTo>
                  <a:lnTo>
                    <a:pt x="133" y="48"/>
                  </a:lnTo>
                  <a:lnTo>
                    <a:pt x="132" y="44"/>
                  </a:lnTo>
                  <a:lnTo>
                    <a:pt x="129" y="40"/>
                  </a:lnTo>
                  <a:lnTo>
                    <a:pt x="125" y="36"/>
                  </a:lnTo>
                  <a:lnTo>
                    <a:pt x="123" y="35"/>
                  </a:lnTo>
                  <a:lnTo>
                    <a:pt x="120" y="34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1" y="30"/>
                  </a:lnTo>
                  <a:lnTo>
                    <a:pt x="108" y="30"/>
                  </a:lnTo>
                  <a:lnTo>
                    <a:pt x="104" y="28"/>
                  </a:lnTo>
                  <a:lnTo>
                    <a:pt x="103" y="28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4"/>
                  </a:lnTo>
                  <a:lnTo>
                    <a:pt x="67" y="24"/>
                  </a:lnTo>
                  <a:lnTo>
                    <a:pt x="64" y="26"/>
                  </a:lnTo>
                  <a:lnTo>
                    <a:pt x="60" y="27"/>
                  </a:lnTo>
                  <a:lnTo>
                    <a:pt x="57" y="30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143" y="99"/>
                  </a:lnTo>
                  <a:lnTo>
                    <a:pt x="143" y="9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142"/>
            <p:cNvSpPr>
              <a:spLocks/>
            </p:cNvSpPr>
            <p:nvPr/>
          </p:nvSpPr>
          <p:spPr bwMode="auto">
            <a:xfrm>
              <a:off x="1776" y="3674"/>
              <a:ext cx="201" cy="91"/>
            </a:xfrm>
            <a:custGeom>
              <a:avLst/>
              <a:gdLst/>
              <a:ahLst/>
              <a:cxnLst>
                <a:cxn ang="0">
                  <a:pos x="600" y="58"/>
                </a:cxn>
                <a:cxn ang="0">
                  <a:pos x="588" y="69"/>
                </a:cxn>
                <a:cxn ang="0">
                  <a:pos x="576" y="81"/>
                </a:cxn>
                <a:cxn ang="0">
                  <a:pos x="562" y="96"/>
                </a:cxn>
                <a:cxn ang="0">
                  <a:pos x="543" y="112"/>
                </a:cxn>
                <a:cxn ang="0">
                  <a:pos x="523" y="130"/>
                </a:cxn>
                <a:cxn ang="0">
                  <a:pos x="502" y="150"/>
                </a:cxn>
                <a:cxn ang="0">
                  <a:pos x="479" y="170"/>
                </a:cxn>
                <a:cxn ang="0">
                  <a:pos x="457" y="189"/>
                </a:cxn>
                <a:cxn ang="0">
                  <a:pos x="434" y="208"/>
                </a:cxn>
                <a:cxn ang="0">
                  <a:pos x="411" y="225"/>
                </a:cxn>
                <a:cxn ang="0">
                  <a:pos x="389" y="241"/>
                </a:cxn>
                <a:cxn ang="0">
                  <a:pos x="369" y="253"/>
                </a:cxn>
                <a:cxn ang="0">
                  <a:pos x="351" y="264"/>
                </a:cxn>
                <a:cxn ang="0">
                  <a:pos x="337" y="270"/>
                </a:cxn>
                <a:cxn ang="0">
                  <a:pos x="322" y="272"/>
                </a:cxn>
                <a:cxn ang="0">
                  <a:pos x="306" y="270"/>
                </a:cxn>
                <a:cxn ang="0">
                  <a:pos x="286" y="268"/>
                </a:cxn>
                <a:cxn ang="0">
                  <a:pos x="262" y="264"/>
                </a:cxn>
                <a:cxn ang="0">
                  <a:pos x="238" y="257"/>
                </a:cxn>
                <a:cxn ang="0">
                  <a:pos x="211" y="249"/>
                </a:cxn>
                <a:cxn ang="0">
                  <a:pos x="183" y="241"/>
                </a:cxn>
                <a:cxn ang="0">
                  <a:pos x="155" y="233"/>
                </a:cxn>
                <a:cxn ang="0">
                  <a:pos x="129" y="224"/>
                </a:cxn>
                <a:cxn ang="0">
                  <a:pos x="102" y="216"/>
                </a:cxn>
                <a:cxn ang="0">
                  <a:pos x="78" y="206"/>
                </a:cxn>
                <a:cxn ang="0">
                  <a:pos x="57" y="198"/>
                </a:cxn>
                <a:cxn ang="0">
                  <a:pos x="38" y="192"/>
                </a:cxn>
                <a:cxn ang="0">
                  <a:pos x="22" y="185"/>
                </a:cxn>
                <a:cxn ang="0">
                  <a:pos x="9" y="181"/>
                </a:cxn>
                <a:cxn ang="0">
                  <a:pos x="1" y="153"/>
                </a:cxn>
                <a:cxn ang="0">
                  <a:pos x="17" y="160"/>
                </a:cxn>
                <a:cxn ang="0">
                  <a:pos x="30" y="166"/>
                </a:cxn>
                <a:cxn ang="0">
                  <a:pos x="45" y="173"/>
                </a:cxn>
                <a:cxn ang="0">
                  <a:pos x="62" y="182"/>
                </a:cxn>
                <a:cxn ang="0">
                  <a:pos x="83" y="190"/>
                </a:cxn>
                <a:cxn ang="0">
                  <a:pos x="105" y="201"/>
                </a:cxn>
                <a:cxn ang="0">
                  <a:pos x="126" y="209"/>
                </a:cxn>
                <a:cxn ang="0">
                  <a:pos x="150" y="218"/>
                </a:cxn>
                <a:cxn ang="0">
                  <a:pos x="174" y="228"/>
                </a:cxn>
                <a:cxn ang="0">
                  <a:pos x="198" y="236"/>
                </a:cxn>
                <a:cxn ang="0">
                  <a:pos x="222" y="244"/>
                </a:cxn>
                <a:cxn ang="0">
                  <a:pos x="245" y="249"/>
                </a:cxn>
                <a:cxn ang="0">
                  <a:pos x="267" y="254"/>
                </a:cxn>
                <a:cxn ang="0">
                  <a:pos x="289" y="258"/>
                </a:cxn>
                <a:cxn ang="0">
                  <a:pos x="309" y="257"/>
                </a:cxn>
                <a:cxn ang="0">
                  <a:pos x="331" y="250"/>
                </a:cxn>
                <a:cxn ang="0">
                  <a:pos x="355" y="240"/>
                </a:cxn>
                <a:cxn ang="0">
                  <a:pos x="381" y="224"/>
                </a:cxn>
                <a:cxn ang="0">
                  <a:pos x="406" y="204"/>
                </a:cxn>
                <a:cxn ang="0">
                  <a:pos x="431" y="182"/>
                </a:cxn>
                <a:cxn ang="0">
                  <a:pos x="458" y="158"/>
                </a:cxn>
                <a:cxn ang="0">
                  <a:pos x="483" y="134"/>
                </a:cxn>
                <a:cxn ang="0">
                  <a:pos x="506" y="109"/>
                </a:cxn>
                <a:cxn ang="0">
                  <a:pos x="529" y="85"/>
                </a:cxn>
                <a:cxn ang="0">
                  <a:pos x="548" y="62"/>
                </a:cxn>
                <a:cxn ang="0">
                  <a:pos x="566" y="41"/>
                </a:cxn>
                <a:cxn ang="0">
                  <a:pos x="580" y="24"/>
                </a:cxn>
                <a:cxn ang="0">
                  <a:pos x="592" y="12"/>
                </a:cxn>
                <a:cxn ang="0">
                  <a:pos x="599" y="3"/>
                </a:cxn>
              </a:cxnLst>
              <a:rect l="0" t="0" r="r" b="b"/>
              <a:pathLst>
                <a:path w="603" h="272">
                  <a:moveTo>
                    <a:pt x="600" y="0"/>
                  </a:moveTo>
                  <a:lnTo>
                    <a:pt x="603" y="57"/>
                  </a:lnTo>
                  <a:lnTo>
                    <a:pt x="602" y="57"/>
                  </a:lnTo>
                  <a:lnTo>
                    <a:pt x="600" y="58"/>
                  </a:lnTo>
                  <a:lnTo>
                    <a:pt x="598" y="61"/>
                  </a:lnTo>
                  <a:lnTo>
                    <a:pt x="594" y="65"/>
                  </a:lnTo>
                  <a:lnTo>
                    <a:pt x="591" y="68"/>
                  </a:lnTo>
                  <a:lnTo>
                    <a:pt x="588" y="69"/>
                  </a:lnTo>
                  <a:lnTo>
                    <a:pt x="586" y="73"/>
                  </a:lnTo>
                  <a:lnTo>
                    <a:pt x="583" y="76"/>
                  </a:lnTo>
                  <a:lnTo>
                    <a:pt x="579" y="78"/>
                  </a:lnTo>
                  <a:lnTo>
                    <a:pt x="576" y="81"/>
                  </a:lnTo>
                  <a:lnTo>
                    <a:pt x="572" y="85"/>
                  </a:lnTo>
                  <a:lnTo>
                    <a:pt x="570" y="89"/>
                  </a:lnTo>
                  <a:lnTo>
                    <a:pt x="566" y="92"/>
                  </a:lnTo>
                  <a:lnTo>
                    <a:pt x="562" y="96"/>
                  </a:lnTo>
                  <a:lnTo>
                    <a:pt x="556" y="100"/>
                  </a:lnTo>
                  <a:lnTo>
                    <a:pt x="552" y="104"/>
                  </a:lnTo>
                  <a:lnTo>
                    <a:pt x="547" y="108"/>
                  </a:lnTo>
                  <a:lnTo>
                    <a:pt x="543" y="112"/>
                  </a:lnTo>
                  <a:lnTo>
                    <a:pt x="538" y="117"/>
                  </a:lnTo>
                  <a:lnTo>
                    <a:pt x="534" y="122"/>
                  </a:lnTo>
                  <a:lnTo>
                    <a:pt x="529" y="126"/>
                  </a:lnTo>
                  <a:lnTo>
                    <a:pt x="523" y="130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7" y="145"/>
                  </a:lnTo>
                  <a:lnTo>
                    <a:pt x="502" y="150"/>
                  </a:lnTo>
                  <a:lnTo>
                    <a:pt x="497" y="156"/>
                  </a:lnTo>
                  <a:lnTo>
                    <a:pt x="491" y="161"/>
                  </a:lnTo>
                  <a:lnTo>
                    <a:pt x="486" y="165"/>
                  </a:lnTo>
                  <a:lnTo>
                    <a:pt x="479" y="170"/>
                  </a:lnTo>
                  <a:lnTo>
                    <a:pt x="474" y="174"/>
                  </a:lnTo>
                  <a:lnTo>
                    <a:pt x="469" y="180"/>
                  </a:lnTo>
                  <a:lnTo>
                    <a:pt x="462" y="184"/>
                  </a:lnTo>
                  <a:lnTo>
                    <a:pt x="457" y="189"/>
                  </a:lnTo>
                  <a:lnTo>
                    <a:pt x="450" y="194"/>
                  </a:lnTo>
                  <a:lnTo>
                    <a:pt x="445" y="198"/>
                  </a:lnTo>
                  <a:lnTo>
                    <a:pt x="439" y="204"/>
                  </a:lnTo>
                  <a:lnTo>
                    <a:pt x="434" y="208"/>
                  </a:lnTo>
                  <a:lnTo>
                    <a:pt x="427" y="212"/>
                  </a:lnTo>
                  <a:lnTo>
                    <a:pt x="422" y="217"/>
                  </a:lnTo>
                  <a:lnTo>
                    <a:pt x="417" y="221"/>
                  </a:lnTo>
                  <a:lnTo>
                    <a:pt x="411" y="225"/>
                  </a:lnTo>
                  <a:lnTo>
                    <a:pt x="406" y="229"/>
                  </a:lnTo>
                  <a:lnTo>
                    <a:pt x="401" y="234"/>
                  </a:lnTo>
                  <a:lnTo>
                    <a:pt x="394" y="237"/>
                  </a:lnTo>
                  <a:lnTo>
                    <a:pt x="389" y="241"/>
                  </a:lnTo>
                  <a:lnTo>
                    <a:pt x="383" y="244"/>
                  </a:lnTo>
                  <a:lnTo>
                    <a:pt x="379" y="248"/>
                  </a:lnTo>
                  <a:lnTo>
                    <a:pt x="374" y="250"/>
                  </a:lnTo>
                  <a:lnTo>
                    <a:pt x="369" y="253"/>
                  </a:lnTo>
                  <a:lnTo>
                    <a:pt x="365" y="257"/>
                  </a:lnTo>
                  <a:lnTo>
                    <a:pt x="361" y="260"/>
                  </a:lnTo>
                  <a:lnTo>
                    <a:pt x="355" y="261"/>
                  </a:lnTo>
                  <a:lnTo>
                    <a:pt x="351" y="264"/>
                  </a:lnTo>
                  <a:lnTo>
                    <a:pt x="347" y="265"/>
                  </a:lnTo>
                  <a:lnTo>
                    <a:pt x="343" y="268"/>
                  </a:lnTo>
                  <a:lnTo>
                    <a:pt x="339" y="268"/>
                  </a:lnTo>
                  <a:lnTo>
                    <a:pt x="337" y="270"/>
                  </a:lnTo>
                  <a:lnTo>
                    <a:pt x="333" y="270"/>
                  </a:lnTo>
                  <a:lnTo>
                    <a:pt x="330" y="272"/>
                  </a:lnTo>
                  <a:lnTo>
                    <a:pt x="326" y="272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4" y="272"/>
                  </a:lnTo>
                  <a:lnTo>
                    <a:pt x="310" y="272"/>
                  </a:lnTo>
                  <a:lnTo>
                    <a:pt x="306" y="270"/>
                  </a:lnTo>
                  <a:lnTo>
                    <a:pt x="301" y="270"/>
                  </a:lnTo>
                  <a:lnTo>
                    <a:pt x="297" y="270"/>
                  </a:lnTo>
                  <a:lnTo>
                    <a:pt x="291" y="269"/>
                  </a:lnTo>
                  <a:lnTo>
                    <a:pt x="286" y="268"/>
                  </a:lnTo>
                  <a:lnTo>
                    <a:pt x="279" y="266"/>
                  </a:lnTo>
                  <a:lnTo>
                    <a:pt x="274" y="266"/>
                  </a:lnTo>
                  <a:lnTo>
                    <a:pt x="269" y="264"/>
                  </a:lnTo>
                  <a:lnTo>
                    <a:pt x="262" y="264"/>
                  </a:lnTo>
                  <a:lnTo>
                    <a:pt x="257" y="262"/>
                  </a:lnTo>
                  <a:lnTo>
                    <a:pt x="251" y="261"/>
                  </a:lnTo>
                  <a:lnTo>
                    <a:pt x="243" y="258"/>
                  </a:lnTo>
                  <a:lnTo>
                    <a:pt x="238" y="257"/>
                  </a:lnTo>
                  <a:lnTo>
                    <a:pt x="231" y="254"/>
                  </a:lnTo>
                  <a:lnTo>
                    <a:pt x="225" y="253"/>
                  </a:lnTo>
                  <a:lnTo>
                    <a:pt x="218" y="252"/>
                  </a:lnTo>
                  <a:lnTo>
                    <a:pt x="211" y="249"/>
                  </a:lnTo>
                  <a:lnTo>
                    <a:pt x="205" y="248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1"/>
                  </a:lnTo>
                  <a:lnTo>
                    <a:pt x="177" y="240"/>
                  </a:lnTo>
                  <a:lnTo>
                    <a:pt x="170" y="237"/>
                  </a:lnTo>
                  <a:lnTo>
                    <a:pt x="163" y="234"/>
                  </a:lnTo>
                  <a:lnTo>
                    <a:pt x="155" y="233"/>
                  </a:lnTo>
                  <a:lnTo>
                    <a:pt x="149" y="230"/>
                  </a:lnTo>
                  <a:lnTo>
                    <a:pt x="142" y="229"/>
                  </a:lnTo>
                  <a:lnTo>
                    <a:pt x="135" y="226"/>
                  </a:lnTo>
                  <a:lnTo>
                    <a:pt x="129" y="224"/>
                  </a:lnTo>
                  <a:lnTo>
                    <a:pt x="122" y="221"/>
                  </a:lnTo>
                  <a:lnTo>
                    <a:pt x="115" y="220"/>
                  </a:lnTo>
                  <a:lnTo>
                    <a:pt x="109" y="217"/>
                  </a:lnTo>
                  <a:lnTo>
                    <a:pt x="102" y="216"/>
                  </a:lnTo>
                  <a:lnTo>
                    <a:pt x="95" y="213"/>
                  </a:lnTo>
                  <a:lnTo>
                    <a:pt x="90" y="212"/>
                  </a:lnTo>
                  <a:lnTo>
                    <a:pt x="83" y="209"/>
                  </a:lnTo>
                  <a:lnTo>
                    <a:pt x="78" y="206"/>
                  </a:lnTo>
                  <a:lnTo>
                    <a:pt x="71" y="204"/>
                  </a:lnTo>
                  <a:lnTo>
                    <a:pt x="67" y="202"/>
                  </a:lnTo>
                  <a:lnTo>
                    <a:pt x="61" y="201"/>
                  </a:lnTo>
                  <a:lnTo>
                    <a:pt x="57" y="198"/>
                  </a:lnTo>
                  <a:lnTo>
                    <a:pt x="51" y="197"/>
                  </a:lnTo>
                  <a:lnTo>
                    <a:pt x="47" y="196"/>
                  </a:lnTo>
                  <a:lnTo>
                    <a:pt x="42" y="193"/>
                  </a:lnTo>
                  <a:lnTo>
                    <a:pt x="38" y="192"/>
                  </a:lnTo>
                  <a:lnTo>
                    <a:pt x="33" y="190"/>
                  </a:lnTo>
                  <a:lnTo>
                    <a:pt x="29" y="189"/>
                  </a:lnTo>
                  <a:lnTo>
                    <a:pt x="26" y="188"/>
                  </a:lnTo>
                  <a:lnTo>
                    <a:pt x="22" y="185"/>
                  </a:lnTo>
                  <a:lnTo>
                    <a:pt x="20" y="185"/>
                  </a:lnTo>
                  <a:lnTo>
                    <a:pt x="17" y="184"/>
                  </a:lnTo>
                  <a:lnTo>
                    <a:pt x="12" y="182"/>
                  </a:lnTo>
                  <a:lnTo>
                    <a:pt x="9" y="181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0" y="152"/>
                  </a:lnTo>
                  <a:lnTo>
                    <a:pt x="1" y="153"/>
                  </a:lnTo>
                  <a:lnTo>
                    <a:pt x="4" y="153"/>
                  </a:lnTo>
                  <a:lnTo>
                    <a:pt x="8" y="156"/>
                  </a:lnTo>
                  <a:lnTo>
                    <a:pt x="12" y="157"/>
                  </a:lnTo>
                  <a:lnTo>
                    <a:pt x="17" y="160"/>
                  </a:lnTo>
                  <a:lnTo>
                    <a:pt x="20" y="161"/>
                  </a:lnTo>
                  <a:lnTo>
                    <a:pt x="22" y="164"/>
                  </a:lnTo>
                  <a:lnTo>
                    <a:pt x="26" y="165"/>
                  </a:lnTo>
                  <a:lnTo>
                    <a:pt x="30" y="166"/>
                  </a:lnTo>
                  <a:lnTo>
                    <a:pt x="33" y="168"/>
                  </a:lnTo>
                  <a:lnTo>
                    <a:pt x="37" y="169"/>
                  </a:lnTo>
                  <a:lnTo>
                    <a:pt x="41" y="172"/>
                  </a:lnTo>
                  <a:lnTo>
                    <a:pt x="45" y="173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8" y="180"/>
                  </a:lnTo>
                  <a:lnTo>
                    <a:pt x="62" y="182"/>
                  </a:lnTo>
                  <a:lnTo>
                    <a:pt x="67" y="184"/>
                  </a:lnTo>
                  <a:lnTo>
                    <a:pt x="71" y="186"/>
                  </a:lnTo>
                  <a:lnTo>
                    <a:pt x="77" y="188"/>
                  </a:lnTo>
                  <a:lnTo>
                    <a:pt x="83" y="190"/>
                  </a:lnTo>
                  <a:lnTo>
                    <a:pt x="87" y="193"/>
                  </a:lnTo>
                  <a:lnTo>
                    <a:pt x="93" y="196"/>
                  </a:lnTo>
                  <a:lnTo>
                    <a:pt x="98" y="197"/>
                  </a:lnTo>
                  <a:lnTo>
                    <a:pt x="105" y="201"/>
                  </a:lnTo>
                  <a:lnTo>
                    <a:pt x="110" y="202"/>
                  </a:lnTo>
                  <a:lnTo>
                    <a:pt x="115" y="205"/>
                  </a:lnTo>
                  <a:lnTo>
                    <a:pt x="121" y="206"/>
                  </a:lnTo>
                  <a:lnTo>
                    <a:pt x="126" y="209"/>
                  </a:lnTo>
                  <a:lnTo>
                    <a:pt x="133" y="212"/>
                  </a:lnTo>
                  <a:lnTo>
                    <a:pt x="138" y="213"/>
                  </a:lnTo>
                  <a:lnTo>
                    <a:pt x="145" y="216"/>
                  </a:lnTo>
                  <a:lnTo>
                    <a:pt x="150" y="218"/>
                  </a:lnTo>
                  <a:lnTo>
                    <a:pt x="157" y="221"/>
                  </a:lnTo>
                  <a:lnTo>
                    <a:pt x="162" y="222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9" y="229"/>
                  </a:lnTo>
                  <a:lnTo>
                    <a:pt x="186" y="232"/>
                  </a:lnTo>
                  <a:lnTo>
                    <a:pt x="193" y="234"/>
                  </a:lnTo>
                  <a:lnTo>
                    <a:pt x="198" y="236"/>
                  </a:lnTo>
                  <a:lnTo>
                    <a:pt x="205" y="238"/>
                  </a:lnTo>
                  <a:lnTo>
                    <a:pt x="210" y="240"/>
                  </a:lnTo>
                  <a:lnTo>
                    <a:pt x="215" y="241"/>
                  </a:lnTo>
                  <a:lnTo>
                    <a:pt x="222" y="244"/>
                  </a:lnTo>
                  <a:lnTo>
                    <a:pt x="227" y="245"/>
                  </a:lnTo>
                  <a:lnTo>
                    <a:pt x="234" y="246"/>
                  </a:lnTo>
                  <a:lnTo>
                    <a:pt x="239" y="248"/>
                  </a:lnTo>
                  <a:lnTo>
                    <a:pt x="245" y="249"/>
                  </a:lnTo>
                  <a:lnTo>
                    <a:pt x="251" y="250"/>
                  </a:lnTo>
                  <a:lnTo>
                    <a:pt x="257" y="252"/>
                  </a:lnTo>
                  <a:lnTo>
                    <a:pt x="262" y="253"/>
                  </a:lnTo>
                  <a:lnTo>
                    <a:pt x="267" y="254"/>
                  </a:lnTo>
                  <a:lnTo>
                    <a:pt x="273" y="256"/>
                  </a:lnTo>
                  <a:lnTo>
                    <a:pt x="278" y="257"/>
                  </a:lnTo>
                  <a:lnTo>
                    <a:pt x="282" y="257"/>
                  </a:lnTo>
                  <a:lnTo>
                    <a:pt x="289" y="258"/>
                  </a:lnTo>
                  <a:lnTo>
                    <a:pt x="293" y="258"/>
                  </a:lnTo>
                  <a:lnTo>
                    <a:pt x="298" y="258"/>
                  </a:lnTo>
                  <a:lnTo>
                    <a:pt x="302" y="258"/>
                  </a:lnTo>
                  <a:lnTo>
                    <a:pt x="309" y="257"/>
                  </a:lnTo>
                  <a:lnTo>
                    <a:pt x="313" y="256"/>
                  </a:lnTo>
                  <a:lnTo>
                    <a:pt x="319" y="254"/>
                  </a:lnTo>
                  <a:lnTo>
                    <a:pt x="325" y="253"/>
                  </a:lnTo>
                  <a:lnTo>
                    <a:pt x="331" y="250"/>
                  </a:lnTo>
                  <a:lnTo>
                    <a:pt x="337" y="248"/>
                  </a:lnTo>
                  <a:lnTo>
                    <a:pt x="342" y="245"/>
                  </a:lnTo>
                  <a:lnTo>
                    <a:pt x="349" y="242"/>
                  </a:lnTo>
                  <a:lnTo>
                    <a:pt x="355" y="240"/>
                  </a:lnTo>
                  <a:lnTo>
                    <a:pt x="361" y="236"/>
                  </a:lnTo>
                  <a:lnTo>
                    <a:pt x="367" y="232"/>
                  </a:lnTo>
                  <a:lnTo>
                    <a:pt x="374" y="228"/>
                  </a:lnTo>
                  <a:lnTo>
                    <a:pt x="381" y="224"/>
                  </a:lnTo>
                  <a:lnTo>
                    <a:pt x="386" y="218"/>
                  </a:lnTo>
                  <a:lnTo>
                    <a:pt x="393" y="213"/>
                  </a:lnTo>
                  <a:lnTo>
                    <a:pt x="399" y="209"/>
                  </a:lnTo>
                  <a:lnTo>
                    <a:pt x="406" y="204"/>
                  </a:lnTo>
                  <a:lnTo>
                    <a:pt x="411" y="198"/>
                  </a:lnTo>
                  <a:lnTo>
                    <a:pt x="419" y="193"/>
                  </a:lnTo>
                  <a:lnTo>
                    <a:pt x="425" y="188"/>
                  </a:lnTo>
                  <a:lnTo>
                    <a:pt x="431" y="182"/>
                  </a:lnTo>
                  <a:lnTo>
                    <a:pt x="438" y="176"/>
                  </a:lnTo>
                  <a:lnTo>
                    <a:pt x="445" y="170"/>
                  </a:lnTo>
                  <a:lnTo>
                    <a:pt x="450" y="164"/>
                  </a:lnTo>
                  <a:lnTo>
                    <a:pt x="458" y="158"/>
                  </a:lnTo>
                  <a:lnTo>
                    <a:pt x="463" y="152"/>
                  </a:lnTo>
                  <a:lnTo>
                    <a:pt x="470" y="146"/>
                  </a:lnTo>
                  <a:lnTo>
                    <a:pt x="477" y="140"/>
                  </a:lnTo>
                  <a:lnTo>
                    <a:pt x="483" y="134"/>
                  </a:lnTo>
                  <a:lnTo>
                    <a:pt x="489" y="128"/>
                  </a:lnTo>
                  <a:lnTo>
                    <a:pt x="495" y="121"/>
                  </a:lnTo>
                  <a:lnTo>
                    <a:pt x="501" y="114"/>
                  </a:lnTo>
                  <a:lnTo>
                    <a:pt x="506" y="109"/>
                  </a:lnTo>
                  <a:lnTo>
                    <a:pt x="511" y="102"/>
                  </a:lnTo>
                  <a:lnTo>
                    <a:pt x="518" y="97"/>
                  </a:lnTo>
                  <a:lnTo>
                    <a:pt x="523" y="90"/>
                  </a:lnTo>
                  <a:lnTo>
                    <a:pt x="529" y="85"/>
                  </a:lnTo>
                  <a:lnTo>
                    <a:pt x="534" y="78"/>
                  </a:lnTo>
                  <a:lnTo>
                    <a:pt x="539" y="73"/>
                  </a:lnTo>
                  <a:lnTo>
                    <a:pt x="543" y="68"/>
                  </a:lnTo>
                  <a:lnTo>
                    <a:pt x="548" y="62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6"/>
                  </a:lnTo>
                  <a:lnTo>
                    <a:pt x="566" y="41"/>
                  </a:lnTo>
                  <a:lnTo>
                    <a:pt x="570" y="37"/>
                  </a:lnTo>
                  <a:lnTo>
                    <a:pt x="574" y="32"/>
                  </a:lnTo>
                  <a:lnTo>
                    <a:pt x="576" y="28"/>
                  </a:lnTo>
                  <a:lnTo>
                    <a:pt x="580" y="24"/>
                  </a:lnTo>
                  <a:lnTo>
                    <a:pt x="583" y="20"/>
                  </a:lnTo>
                  <a:lnTo>
                    <a:pt x="586" y="17"/>
                  </a:lnTo>
                  <a:lnTo>
                    <a:pt x="588" y="13"/>
                  </a:lnTo>
                  <a:lnTo>
                    <a:pt x="592" y="12"/>
                  </a:lnTo>
                  <a:lnTo>
                    <a:pt x="594" y="8"/>
                  </a:lnTo>
                  <a:lnTo>
                    <a:pt x="595" y="5"/>
                  </a:lnTo>
                  <a:lnTo>
                    <a:pt x="596" y="4"/>
                  </a:lnTo>
                  <a:lnTo>
                    <a:pt x="599" y="3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9" name="Line 1143"/>
          <p:cNvSpPr>
            <a:spLocks noChangeShapeType="1"/>
          </p:cNvSpPr>
          <p:nvPr/>
        </p:nvSpPr>
        <p:spPr bwMode="auto">
          <a:xfrm>
            <a:off x="923529" y="5689600"/>
            <a:ext cx="834098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0" name="Line 1144"/>
          <p:cNvSpPr>
            <a:spLocks noChangeShapeType="1"/>
          </p:cNvSpPr>
          <p:nvPr/>
        </p:nvSpPr>
        <p:spPr bwMode="auto">
          <a:xfrm flipV="1">
            <a:off x="1191816" y="5819775"/>
            <a:ext cx="59676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1" name="Line 1145"/>
          <p:cNvSpPr>
            <a:spLocks noChangeShapeType="1"/>
          </p:cNvSpPr>
          <p:nvPr/>
        </p:nvSpPr>
        <p:spPr bwMode="auto">
          <a:xfrm flipH="1">
            <a:off x="1914129" y="1219200"/>
            <a:ext cx="235611" cy="2192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2" name="Line 1146"/>
          <p:cNvSpPr>
            <a:spLocks noChangeShapeType="1"/>
          </p:cNvSpPr>
          <p:nvPr/>
        </p:nvSpPr>
        <p:spPr bwMode="auto">
          <a:xfrm>
            <a:off x="1238251" y="1408114"/>
            <a:ext cx="361156" cy="2046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3" name="Line 1147"/>
          <p:cNvSpPr>
            <a:spLocks noChangeShapeType="1"/>
          </p:cNvSpPr>
          <p:nvPr/>
        </p:nvSpPr>
        <p:spPr bwMode="auto">
          <a:xfrm flipV="1">
            <a:off x="844418" y="4267201"/>
            <a:ext cx="424788" cy="55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4" name="Line 1148"/>
          <p:cNvSpPr>
            <a:spLocks noChangeShapeType="1"/>
          </p:cNvSpPr>
          <p:nvPr/>
        </p:nvSpPr>
        <p:spPr bwMode="auto">
          <a:xfrm flipH="1" flipV="1">
            <a:off x="1757627" y="4383088"/>
            <a:ext cx="251090" cy="10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85" name="AutoShape 1149"/>
          <p:cNvSpPr>
            <a:spLocks noChangeArrowheads="1"/>
          </p:cNvSpPr>
          <p:nvPr/>
        </p:nvSpPr>
        <p:spPr bwMode="auto">
          <a:xfrm rot="1448648">
            <a:off x="741231" y="2981325"/>
            <a:ext cx="490140" cy="330200"/>
          </a:xfrm>
          <a:prstGeom prst="lightningBol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50"/>
          <p:cNvGrpSpPr>
            <a:grpSpLocks/>
          </p:cNvGrpSpPr>
          <p:nvPr/>
        </p:nvGrpSpPr>
        <p:grpSpPr bwMode="auto">
          <a:xfrm>
            <a:off x="3216010" y="2911476"/>
            <a:ext cx="3572008" cy="1978025"/>
            <a:chOff x="2356" y="1527"/>
            <a:chExt cx="1464" cy="825"/>
          </a:xfrm>
        </p:grpSpPr>
        <p:grpSp>
          <p:nvGrpSpPr>
            <p:cNvPr id="9" name="Group 1151"/>
            <p:cNvGrpSpPr>
              <a:grpSpLocks/>
            </p:cNvGrpSpPr>
            <p:nvPr/>
          </p:nvGrpSpPr>
          <p:grpSpPr bwMode="auto">
            <a:xfrm>
              <a:off x="2356" y="1527"/>
              <a:ext cx="1330" cy="825"/>
              <a:chOff x="1326" y="561"/>
              <a:chExt cx="2528" cy="1089"/>
            </a:xfrm>
          </p:grpSpPr>
          <p:sp>
            <p:nvSpPr>
              <p:cNvPr id="15488" name="Oval 1152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Oval 1153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Oval 1154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Oval 1155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1156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Oval 1157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Oval 1158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Oval 1159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Oval 1160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Oval 1161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Oval 1162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Oval 1163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Oval 1164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Oval 1165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Oval 1166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Oval 1167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Oval 1168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Oval 1169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1170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07" name="Text Box 1171"/>
            <p:cNvSpPr txBox="1">
              <a:spLocks noChangeArrowheads="1"/>
            </p:cNvSpPr>
            <p:nvPr/>
          </p:nvSpPr>
          <p:spPr bwMode="auto">
            <a:xfrm>
              <a:off x="2377" y="1814"/>
              <a:ext cx="1443" cy="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45000"/>
                </a:lnSpc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Long Dist. </a:t>
              </a:r>
            </a:p>
          </p:txBody>
        </p:sp>
      </p:grpSp>
      <p:pic>
        <p:nvPicPr>
          <p:cNvPr id="15508" name="Picture 1172" descr="profi4workmedi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6923" y="749300"/>
            <a:ext cx="100435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09" name="Picture 1173" descr="EuroSet805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668" y="5410201"/>
            <a:ext cx="603646" cy="441325"/>
          </a:xfrm>
          <a:prstGeom prst="rect">
            <a:avLst/>
          </a:prstGeom>
          <a:noFill/>
        </p:spPr>
      </p:pic>
      <p:pic>
        <p:nvPicPr>
          <p:cNvPr id="15510" name="Picture 1174" descr="EuroSet805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192" y="5930901"/>
            <a:ext cx="603647" cy="441325"/>
          </a:xfrm>
          <a:prstGeom prst="rect">
            <a:avLst/>
          </a:prstGeom>
          <a:noFill/>
        </p:spPr>
      </p:pic>
      <p:grpSp>
        <p:nvGrpSpPr>
          <p:cNvPr id="10" name="Group 1175"/>
          <p:cNvGrpSpPr>
            <a:grpSpLocks/>
          </p:cNvGrpSpPr>
          <p:nvPr/>
        </p:nvGrpSpPr>
        <p:grpSpPr bwMode="auto">
          <a:xfrm>
            <a:off x="137583" y="4645026"/>
            <a:ext cx="854737" cy="638175"/>
            <a:chOff x="1551" y="1496"/>
            <a:chExt cx="1331" cy="1384"/>
          </a:xfrm>
        </p:grpSpPr>
        <p:grpSp>
          <p:nvGrpSpPr>
            <p:cNvPr id="11" name="Group 1176"/>
            <p:cNvGrpSpPr>
              <a:grpSpLocks/>
            </p:cNvGrpSpPr>
            <p:nvPr/>
          </p:nvGrpSpPr>
          <p:grpSpPr bwMode="auto">
            <a:xfrm>
              <a:off x="1551" y="1553"/>
              <a:ext cx="1325" cy="1126"/>
              <a:chOff x="1551" y="1553"/>
              <a:chExt cx="1325" cy="1126"/>
            </a:xfrm>
          </p:grpSpPr>
          <p:sp>
            <p:nvSpPr>
              <p:cNvPr id="15513" name="Freeform 1177"/>
              <p:cNvSpPr>
                <a:spLocks/>
              </p:cNvSpPr>
              <p:nvPr/>
            </p:nvSpPr>
            <p:spPr bwMode="auto">
              <a:xfrm>
                <a:off x="2687" y="2559"/>
                <a:ext cx="189" cy="9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7" y="79"/>
                  </a:cxn>
                  <a:cxn ang="0">
                    <a:pos x="53" y="82"/>
                  </a:cxn>
                  <a:cxn ang="0">
                    <a:pos x="50" y="85"/>
                  </a:cxn>
                  <a:cxn ang="0">
                    <a:pos x="53" y="88"/>
                  </a:cxn>
                  <a:cxn ang="0">
                    <a:pos x="53" y="91"/>
                  </a:cxn>
                  <a:cxn ang="0">
                    <a:pos x="57" y="95"/>
                  </a:cxn>
                  <a:cxn ang="0">
                    <a:pos x="60" y="95"/>
                  </a:cxn>
                  <a:cxn ang="0">
                    <a:pos x="66" y="95"/>
                  </a:cxn>
                  <a:cxn ang="0">
                    <a:pos x="69" y="95"/>
                  </a:cxn>
                  <a:cxn ang="0">
                    <a:pos x="189" y="73"/>
                  </a:cxn>
                  <a:cxn ang="0">
                    <a:pos x="189" y="69"/>
                  </a:cxn>
                  <a:cxn ang="0">
                    <a:pos x="189" y="66"/>
                  </a:cxn>
                  <a:cxn ang="0">
                    <a:pos x="189" y="63"/>
                  </a:cxn>
                  <a:cxn ang="0">
                    <a:pos x="186" y="60"/>
                  </a:cxn>
                  <a:cxn ang="0">
                    <a:pos x="113" y="0"/>
                  </a:cxn>
                  <a:cxn ang="0">
                    <a:pos x="0" y="25"/>
                  </a:cxn>
                </a:cxnLst>
                <a:rect l="0" t="0" r="r" b="b"/>
                <a:pathLst>
                  <a:path w="189" h="95">
                    <a:moveTo>
                      <a:pt x="0" y="25"/>
                    </a:moveTo>
                    <a:lnTo>
                      <a:pt x="57" y="79"/>
                    </a:lnTo>
                    <a:lnTo>
                      <a:pt x="53" y="82"/>
                    </a:lnTo>
                    <a:lnTo>
                      <a:pt x="50" y="85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189" y="73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9" y="63"/>
                    </a:lnTo>
                    <a:lnTo>
                      <a:pt x="186" y="60"/>
                    </a:lnTo>
                    <a:lnTo>
                      <a:pt x="1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1178"/>
              <p:cNvSpPr>
                <a:spLocks/>
              </p:cNvSpPr>
              <p:nvPr/>
            </p:nvSpPr>
            <p:spPr bwMode="auto">
              <a:xfrm>
                <a:off x="2756" y="2531"/>
                <a:ext cx="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1179"/>
              <p:cNvSpPr>
                <a:spLocks/>
              </p:cNvSpPr>
              <p:nvPr/>
            </p:nvSpPr>
            <p:spPr bwMode="auto">
              <a:xfrm>
                <a:off x="2703" y="2499"/>
                <a:ext cx="5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6" y="16"/>
                  </a:cxn>
                  <a:cxn ang="0">
                    <a:pos x="12" y="19"/>
                  </a:cxn>
                  <a:cxn ang="0">
                    <a:pos x="22" y="26"/>
                  </a:cxn>
                  <a:cxn ang="0">
                    <a:pos x="31" y="29"/>
                  </a:cxn>
                  <a:cxn ang="0">
                    <a:pos x="37" y="32"/>
                  </a:cxn>
                  <a:cxn ang="0">
                    <a:pos x="44" y="35"/>
                  </a:cxn>
                  <a:cxn ang="0">
                    <a:pos x="53" y="38"/>
                  </a:cxn>
                  <a:cxn ang="0">
                    <a:pos x="56" y="32"/>
                  </a:cxn>
                  <a:cxn ang="0">
                    <a:pos x="50" y="29"/>
                  </a:cxn>
                  <a:cxn ang="0">
                    <a:pos x="41" y="22"/>
                  </a:cxn>
                  <a:cxn ang="0">
                    <a:pos x="34" y="19"/>
                  </a:cxn>
                  <a:cxn ang="0">
                    <a:pos x="25" y="16"/>
                  </a:cxn>
                  <a:cxn ang="0">
                    <a:pos x="19" y="13"/>
                  </a:cxn>
                  <a:cxn ang="0">
                    <a:pos x="12" y="10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12" y="19"/>
                    </a:lnTo>
                    <a:lnTo>
                      <a:pt x="22" y="26"/>
                    </a:lnTo>
                    <a:lnTo>
                      <a:pt x="31" y="29"/>
                    </a:lnTo>
                    <a:lnTo>
                      <a:pt x="37" y="32"/>
                    </a:lnTo>
                    <a:lnTo>
                      <a:pt x="44" y="35"/>
                    </a:lnTo>
                    <a:lnTo>
                      <a:pt x="53" y="38"/>
                    </a:lnTo>
                    <a:lnTo>
                      <a:pt x="56" y="32"/>
                    </a:lnTo>
                    <a:lnTo>
                      <a:pt x="50" y="29"/>
                    </a:lnTo>
                    <a:lnTo>
                      <a:pt x="41" y="22"/>
                    </a:lnTo>
                    <a:lnTo>
                      <a:pt x="34" y="19"/>
                    </a:lnTo>
                    <a:lnTo>
                      <a:pt x="25" y="16"/>
                    </a:lnTo>
                    <a:lnTo>
                      <a:pt x="19" y="13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1180"/>
              <p:cNvSpPr>
                <a:spLocks/>
              </p:cNvSpPr>
              <p:nvPr/>
            </p:nvSpPr>
            <p:spPr bwMode="auto">
              <a:xfrm>
                <a:off x="2703" y="2402"/>
                <a:ext cx="56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7" y="28"/>
                  </a:cxn>
                  <a:cxn ang="0">
                    <a:pos x="31" y="34"/>
                  </a:cxn>
                  <a:cxn ang="0">
                    <a:pos x="28" y="41"/>
                  </a:cxn>
                  <a:cxn ang="0">
                    <a:pos x="25" y="47"/>
                  </a:cxn>
                  <a:cxn ang="0">
                    <a:pos x="19" y="50"/>
                  </a:cxn>
                  <a:cxn ang="0">
                    <a:pos x="15" y="57"/>
                  </a:cxn>
                  <a:cxn ang="0">
                    <a:pos x="9" y="63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0" y="97"/>
                  </a:cxn>
                  <a:cxn ang="0">
                    <a:pos x="6" y="97"/>
                  </a:cxn>
                  <a:cxn ang="0">
                    <a:pos x="9" y="91"/>
                  </a:cxn>
                  <a:cxn ang="0">
                    <a:pos x="9" y="85"/>
                  </a:cxn>
                  <a:cxn ang="0">
                    <a:pos x="9" y="79"/>
                  </a:cxn>
                  <a:cxn ang="0">
                    <a:pos x="12" y="72"/>
                  </a:cxn>
                  <a:cxn ang="0">
                    <a:pos x="15" y="69"/>
                  </a:cxn>
                  <a:cxn ang="0">
                    <a:pos x="22" y="63"/>
                  </a:cxn>
                  <a:cxn ang="0">
                    <a:pos x="25" y="57"/>
                  </a:cxn>
                  <a:cxn ang="0">
                    <a:pos x="28" y="50"/>
                  </a:cxn>
                  <a:cxn ang="0">
                    <a:pos x="34" y="47"/>
                  </a:cxn>
                  <a:cxn ang="0">
                    <a:pos x="37" y="41"/>
                  </a:cxn>
                  <a:cxn ang="0">
                    <a:pos x="44" y="34"/>
                  </a:cxn>
                  <a:cxn ang="0">
                    <a:pos x="47" y="28"/>
                  </a:cxn>
                  <a:cxn ang="0">
                    <a:pos x="50" y="22"/>
                  </a:cxn>
                  <a:cxn ang="0">
                    <a:pos x="53" y="16"/>
                  </a:cxn>
                  <a:cxn ang="0">
                    <a:pos x="56" y="6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</a:cxnLst>
                <a:rect l="0" t="0" r="r" b="b"/>
                <a:pathLst>
                  <a:path w="56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7" y="28"/>
                    </a:lnTo>
                    <a:lnTo>
                      <a:pt x="31" y="34"/>
                    </a:lnTo>
                    <a:lnTo>
                      <a:pt x="28" y="41"/>
                    </a:lnTo>
                    <a:lnTo>
                      <a:pt x="25" y="47"/>
                    </a:lnTo>
                    <a:lnTo>
                      <a:pt x="19" y="50"/>
                    </a:lnTo>
                    <a:lnTo>
                      <a:pt x="15" y="57"/>
                    </a:lnTo>
                    <a:lnTo>
                      <a:pt x="9" y="63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6" y="97"/>
                    </a:lnTo>
                    <a:lnTo>
                      <a:pt x="9" y="91"/>
                    </a:lnTo>
                    <a:lnTo>
                      <a:pt x="9" y="85"/>
                    </a:lnTo>
                    <a:lnTo>
                      <a:pt x="9" y="79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2" y="63"/>
                    </a:lnTo>
                    <a:lnTo>
                      <a:pt x="25" y="57"/>
                    </a:lnTo>
                    <a:lnTo>
                      <a:pt x="28" y="50"/>
                    </a:lnTo>
                    <a:lnTo>
                      <a:pt x="34" y="47"/>
                    </a:lnTo>
                    <a:lnTo>
                      <a:pt x="37" y="41"/>
                    </a:lnTo>
                    <a:lnTo>
                      <a:pt x="44" y="34"/>
                    </a:lnTo>
                    <a:lnTo>
                      <a:pt x="47" y="28"/>
                    </a:lnTo>
                    <a:lnTo>
                      <a:pt x="50" y="22"/>
                    </a:lnTo>
                    <a:lnTo>
                      <a:pt x="53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1181"/>
              <p:cNvSpPr>
                <a:spLocks/>
              </p:cNvSpPr>
              <p:nvPr/>
            </p:nvSpPr>
            <p:spPr bwMode="auto">
              <a:xfrm>
                <a:off x="2674" y="2377"/>
                <a:ext cx="85" cy="2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10" y="9"/>
                  </a:cxn>
                  <a:cxn ang="0">
                    <a:pos x="16" y="9"/>
                  </a:cxn>
                  <a:cxn ang="0">
                    <a:pos x="22" y="9"/>
                  </a:cxn>
                  <a:cxn ang="0">
                    <a:pos x="32" y="9"/>
                  </a:cxn>
                  <a:cxn ang="0">
                    <a:pos x="38" y="9"/>
                  </a:cxn>
                  <a:cxn ang="0">
                    <a:pos x="44" y="12"/>
                  </a:cxn>
                  <a:cxn ang="0">
                    <a:pos x="51" y="12"/>
                  </a:cxn>
                  <a:cxn ang="0">
                    <a:pos x="57" y="12"/>
                  </a:cxn>
                  <a:cxn ang="0">
                    <a:pos x="63" y="12"/>
                  </a:cxn>
                  <a:cxn ang="0">
                    <a:pos x="70" y="12"/>
                  </a:cxn>
                  <a:cxn ang="0">
                    <a:pos x="73" y="15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9" y="22"/>
                  </a:cxn>
                  <a:cxn ang="0">
                    <a:pos x="79" y="25"/>
                  </a:cxn>
                  <a:cxn ang="0">
                    <a:pos x="85" y="25"/>
                  </a:cxn>
                  <a:cxn ang="0">
                    <a:pos x="85" y="19"/>
                  </a:cxn>
                  <a:cxn ang="0">
                    <a:pos x="85" y="15"/>
                  </a:cxn>
                  <a:cxn ang="0">
                    <a:pos x="82" y="12"/>
                  </a:cxn>
                  <a:cxn ang="0">
                    <a:pos x="76" y="9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85" h="25">
                    <a:moveTo>
                      <a:pt x="0" y="9"/>
                    </a:moveTo>
                    <a:lnTo>
                      <a:pt x="3" y="9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22" y="9"/>
                    </a:lnTo>
                    <a:lnTo>
                      <a:pt x="32" y="9"/>
                    </a:lnTo>
                    <a:lnTo>
                      <a:pt x="38" y="9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7" y="12"/>
                    </a:lnTo>
                    <a:lnTo>
                      <a:pt x="63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22"/>
                    </a:lnTo>
                    <a:lnTo>
                      <a:pt x="79" y="25"/>
                    </a:lnTo>
                    <a:lnTo>
                      <a:pt x="85" y="25"/>
                    </a:lnTo>
                    <a:lnTo>
                      <a:pt x="85" y="19"/>
                    </a:lnTo>
                    <a:lnTo>
                      <a:pt x="85" y="15"/>
                    </a:lnTo>
                    <a:lnTo>
                      <a:pt x="82" y="12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1182"/>
              <p:cNvSpPr>
                <a:spLocks/>
              </p:cNvSpPr>
              <p:nvPr/>
            </p:nvSpPr>
            <p:spPr bwMode="auto">
              <a:xfrm>
                <a:off x="2753" y="239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1183"/>
              <p:cNvSpPr>
                <a:spLocks/>
              </p:cNvSpPr>
              <p:nvPr/>
            </p:nvSpPr>
            <p:spPr bwMode="auto">
              <a:xfrm>
                <a:off x="2756" y="253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1184"/>
              <p:cNvSpPr>
                <a:spLocks/>
              </p:cNvSpPr>
              <p:nvPr/>
            </p:nvSpPr>
            <p:spPr bwMode="auto">
              <a:xfrm>
                <a:off x="2706" y="2496"/>
                <a:ext cx="5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9" y="22"/>
                  </a:cxn>
                  <a:cxn ang="0">
                    <a:pos x="28" y="25"/>
                  </a:cxn>
                  <a:cxn ang="0">
                    <a:pos x="34" y="29"/>
                  </a:cxn>
                  <a:cxn ang="0">
                    <a:pos x="44" y="32"/>
                  </a:cxn>
                  <a:cxn ang="0">
                    <a:pos x="50" y="38"/>
                  </a:cxn>
                  <a:cxn ang="0">
                    <a:pos x="53" y="35"/>
                  </a:cxn>
                  <a:cxn ang="0">
                    <a:pos x="44" y="29"/>
                  </a:cxn>
                  <a:cxn ang="0">
                    <a:pos x="38" y="25"/>
                  </a:cxn>
                  <a:cxn ang="0">
                    <a:pos x="28" y="22"/>
                  </a:cxn>
                  <a:cxn ang="0">
                    <a:pos x="22" y="19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8" y="25"/>
                    </a:lnTo>
                    <a:lnTo>
                      <a:pt x="34" y="29"/>
                    </a:lnTo>
                    <a:lnTo>
                      <a:pt x="44" y="32"/>
                    </a:lnTo>
                    <a:lnTo>
                      <a:pt x="50" y="38"/>
                    </a:lnTo>
                    <a:lnTo>
                      <a:pt x="53" y="35"/>
                    </a:lnTo>
                    <a:lnTo>
                      <a:pt x="44" y="29"/>
                    </a:lnTo>
                    <a:lnTo>
                      <a:pt x="38" y="25"/>
                    </a:lnTo>
                    <a:lnTo>
                      <a:pt x="28" y="22"/>
                    </a:lnTo>
                    <a:lnTo>
                      <a:pt x="22" y="19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1185"/>
              <p:cNvSpPr>
                <a:spLocks/>
              </p:cNvSpPr>
              <p:nvPr/>
            </p:nvSpPr>
            <p:spPr bwMode="auto">
              <a:xfrm>
                <a:off x="2706" y="2399"/>
                <a:ext cx="53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4" y="31"/>
                  </a:cxn>
                  <a:cxn ang="0">
                    <a:pos x="31" y="37"/>
                  </a:cxn>
                  <a:cxn ang="0">
                    <a:pos x="28" y="41"/>
                  </a:cxn>
                  <a:cxn ang="0">
                    <a:pos x="22" y="47"/>
                  </a:cxn>
                  <a:cxn ang="0">
                    <a:pos x="19" y="53"/>
                  </a:cxn>
                  <a:cxn ang="0">
                    <a:pos x="12" y="60"/>
                  </a:cxn>
                  <a:cxn ang="0">
                    <a:pos x="9" y="66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88"/>
                  </a:cxn>
                  <a:cxn ang="0">
                    <a:pos x="0" y="97"/>
                  </a:cxn>
                  <a:cxn ang="0">
                    <a:pos x="3" y="97"/>
                  </a:cxn>
                  <a:cxn ang="0">
                    <a:pos x="3" y="91"/>
                  </a:cxn>
                  <a:cxn ang="0">
                    <a:pos x="3" y="85"/>
                  </a:cxn>
                  <a:cxn ang="0">
                    <a:pos x="6" y="78"/>
                  </a:cxn>
                  <a:cxn ang="0">
                    <a:pos x="9" y="72"/>
                  </a:cxn>
                  <a:cxn ang="0">
                    <a:pos x="12" y="66"/>
                  </a:cxn>
                  <a:cxn ang="0">
                    <a:pos x="16" y="60"/>
                  </a:cxn>
                  <a:cxn ang="0">
                    <a:pos x="19" y="56"/>
                  </a:cxn>
                  <a:cxn ang="0">
                    <a:pos x="25" y="50"/>
                  </a:cxn>
                  <a:cxn ang="0">
                    <a:pos x="28" y="44"/>
                  </a:cxn>
                  <a:cxn ang="0">
                    <a:pos x="34" y="37"/>
                  </a:cxn>
                  <a:cxn ang="0">
                    <a:pos x="38" y="31"/>
                  </a:cxn>
                  <a:cxn ang="0">
                    <a:pos x="41" y="25"/>
                  </a:cxn>
                  <a:cxn ang="0">
                    <a:pos x="47" y="19"/>
                  </a:cxn>
                  <a:cxn ang="0">
                    <a:pos x="50" y="12"/>
                  </a:cxn>
                  <a:cxn ang="0">
                    <a:pos x="50" y="6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4" y="31"/>
                    </a:lnTo>
                    <a:lnTo>
                      <a:pt x="31" y="37"/>
                    </a:lnTo>
                    <a:lnTo>
                      <a:pt x="28" y="41"/>
                    </a:lnTo>
                    <a:lnTo>
                      <a:pt x="22" y="47"/>
                    </a:lnTo>
                    <a:lnTo>
                      <a:pt x="19" y="53"/>
                    </a:lnTo>
                    <a:lnTo>
                      <a:pt x="12" y="60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3" y="85"/>
                    </a:lnTo>
                    <a:lnTo>
                      <a:pt x="6" y="78"/>
                    </a:lnTo>
                    <a:lnTo>
                      <a:pt x="9" y="72"/>
                    </a:lnTo>
                    <a:lnTo>
                      <a:pt x="12" y="66"/>
                    </a:lnTo>
                    <a:lnTo>
                      <a:pt x="16" y="60"/>
                    </a:lnTo>
                    <a:lnTo>
                      <a:pt x="19" y="56"/>
                    </a:lnTo>
                    <a:lnTo>
                      <a:pt x="25" y="50"/>
                    </a:lnTo>
                    <a:lnTo>
                      <a:pt x="28" y="44"/>
                    </a:lnTo>
                    <a:lnTo>
                      <a:pt x="34" y="37"/>
                    </a:lnTo>
                    <a:lnTo>
                      <a:pt x="38" y="31"/>
                    </a:lnTo>
                    <a:lnTo>
                      <a:pt x="41" y="25"/>
                    </a:lnTo>
                    <a:lnTo>
                      <a:pt x="47" y="19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1186"/>
              <p:cNvSpPr>
                <a:spLocks/>
              </p:cNvSpPr>
              <p:nvPr/>
            </p:nvSpPr>
            <p:spPr bwMode="auto">
              <a:xfrm>
                <a:off x="2674" y="2377"/>
                <a:ext cx="85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32" y="3"/>
                  </a:cxn>
                  <a:cxn ang="0">
                    <a:pos x="38" y="3"/>
                  </a:cxn>
                  <a:cxn ang="0">
                    <a:pos x="44" y="6"/>
                  </a:cxn>
                  <a:cxn ang="0">
                    <a:pos x="51" y="6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70" y="9"/>
                  </a:cxn>
                  <a:cxn ang="0">
                    <a:pos x="73" y="9"/>
                  </a:cxn>
                  <a:cxn ang="0">
                    <a:pos x="76" y="12"/>
                  </a:cxn>
                  <a:cxn ang="0">
                    <a:pos x="79" y="15"/>
                  </a:cxn>
                  <a:cxn ang="0">
                    <a:pos x="82" y="19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15"/>
                  </a:cxn>
                  <a:cxn ang="0">
                    <a:pos x="82" y="12"/>
                  </a:cxn>
                  <a:cxn ang="0">
                    <a:pos x="79" y="9"/>
                  </a:cxn>
                  <a:cxn ang="0">
                    <a:pos x="76" y="6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22">
                    <a:moveTo>
                      <a:pt x="0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44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12"/>
                    </a:lnTo>
                    <a:lnTo>
                      <a:pt x="79" y="15"/>
                    </a:lnTo>
                    <a:lnTo>
                      <a:pt x="82" y="19"/>
                    </a:lnTo>
                    <a:lnTo>
                      <a:pt x="82" y="22"/>
                    </a:lnTo>
                    <a:lnTo>
                      <a:pt x="85" y="22"/>
                    </a:lnTo>
                    <a:lnTo>
                      <a:pt x="82" y="15"/>
                    </a:lnTo>
                    <a:lnTo>
                      <a:pt x="82" y="12"/>
                    </a:lnTo>
                    <a:lnTo>
                      <a:pt x="79" y="9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1187"/>
              <p:cNvSpPr>
                <a:spLocks/>
              </p:cNvSpPr>
              <p:nvPr/>
            </p:nvSpPr>
            <p:spPr bwMode="auto">
              <a:xfrm>
                <a:off x="2756" y="239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1188"/>
              <p:cNvSpPr>
                <a:spLocks/>
              </p:cNvSpPr>
              <p:nvPr/>
            </p:nvSpPr>
            <p:spPr bwMode="auto">
              <a:xfrm>
                <a:off x="2687" y="2553"/>
                <a:ext cx="6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60" y="85"/>
                  </a:cxn>
                  <a:cxn ang="0">
                    <a:pos x="60" y="41"/>
                  </a:cxn>
                  <a:cxn ang="0">
                    <a:pos x="31" y="9"/>
                  </a:cxn>
                  <a:cxn ang="0">
                    <a:pos x="0" y="0"/>
                  </a:cxn>
                </a:cxnLst>
                <a:rect l="0" t="0" r="r" b="b"/>
                <a:pathLst>
                  <a:path w="60" h="85">
                    <a:moveTo>
                      <a:pt x="0" y="0"/>
                    </a:moveTo>
                    <a:lnTo>
                      <a:pt x="0" y="25"/>
                    </a:lnTo>
                    <a:lnTo>
                      <a:pt x="60" y="85"/>
                    </a:lnTo>
                    <a:lnTo>
                      <a:pt x="60" y="41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1189"/>
              <p:cNvSpPr>
                <a:spLocks/>
              </p:cNvSpPr>
              <p:nvPr/>
            </p:nvSpPr>
            <p:spPr bwMode="auto">
              <a:xfrm>
                <a:off x="1708" y="2282"/>
                <a:ext cx="1010" cy="397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346" y="397"/>
                  </a:cxn>
                  <a:cxn ang="0">
                    <a:pos x="1010" y="154"/>
                  </a:cxn>
                  <a:cxn ang="0">
                    <a:pos x="626" y="0"/>
                  </a:cxn>
                  <a:cxn ang="0">
                    <a:pos x="0" y="195"/>
                  </a:cxn>
                </a:cxnLst>
                <a:rect l="0" t="0" r="r" b="b"/>
                <a:pathLst>
                  <a:path w="1010" h="397">
                    <a:moveTo>
                      <a:pt x="0" y="195"/>
                    </a:moveTo>
                    <a:lnTo>
                      <a:pt x="346" y="397"/>
                    </a:lnTo>
                    <a:lnTo>
                      <a:pt x="1010" y="154"/>
                    </a:lnTo>
                    <a:lnTo>
                      <a:pt x="626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1190"/>
              <p:cNvSpPr>
                <a:spLocks/>
              </p:cNvSpPr>
              <p:nvPr/>
            </p:nvSpPr>
            <p:spPr bwMode="auto">
              <a:xfrm>
                <a:off x="1551" y="1930"/>
                <a:ext cx="721" cy="20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88" y="201"/>
                  </a:cxn>
                  <a:cxn ang="0">
                    <a:pos x="721" y="41"/>
                  </a:cxn>
                  <a:cxn ang="0">
                    <a:pos x="610" y="0"/>
                  </a:cxn>
                  <a:cxn ang="0">
                    <a:pos x="0" y="160"/>
                  </a:cxn>
                </a:cxnLst>
                <a:rect l="0" t="0" r="r" b="b"/>
                <a:pathLst>
                  <a:path w="721" h="201">
                    <a:moveTo>
                      <a:pt x="0" y="160"/>
                    </a:moveTo>
                    <a:lnTo>
                      <a:pt x="88" y="201"/>
                    </a:lnTo>
                    <a:lnTo>
                      <a:pt x="721" y="41"/>
                    </a:lnTo>
                    <a:lnTo>
                      <a:pt x="610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1191"/>
              <p:cNvSpPr>
                <a:spLocks/>
              </p:cNvSpPr>
              <p:nvPr/>
            </p:nvSpPr>
            <p:spPr bwMode="auto">
              <a:xfrm>
                <a:off x="1639" y="1971"/>
                <a:ext cx="708" cy="403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60" y="403"/>
                  </a:cxn>
                  <a:cxn ang="0">
                    <a:pos x="708" y="214"/>
                  </a:cxn>
                  <a:cxn ang="0">
                    <a:pos x="633" y="0"/>
                  </a:cxn>
                  <a:cxn ang="0">
                    <a:pos x="0" y="160"/>
                  </a:cxn>
                </a:cxnLst>
                <a:rect l="0" t="0" r="r" b="b"/>
                <a:pathLst>
                  <a:path w="708" h="403">
                    <a:moveTo>
                      <a:pt x="0" y="160"/>
                    </a:moveTo>
                    <a:lnTo>
                      <a:pt x="60" y="403"/>
                    </a:lnTo>
                    <a:lnTo>
                      <a:pt x="708" y="214"/>
                    </a:lnTo>
                    <a:lnTo>
                      <a:pt x="633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1192"/>
              <p:cNvSpPr>
                <a:spLocks/>
              </p:cNvSpPr>
              <p:nvPr/>
            </p:nvSpPr>
            <p:spPr bwMode="auto">
              <a:xfrm>
                <a:off x="1627" y="2068"/>
                <a:ext cx="84" cy="48"/>
              </a:xfrm>
              <a:custGeom>
                <a:avLst/>
                <a:gdLst/>
                <a:ahLst/>
                <a:cxnLst>
                  <a:cxn ang="0">
                    <a:pos x="84" y="45"/>
                  </a:cxn>
                  <a:cxn ang="0">
                    <a:pos x="84" y="4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</a:cxnLst>
                <a:rect l="0" t="0" r="r" b="b"/>
                <a:pathLst>
                  <a:path w="84" h="48">
                    <a:moveTo>
                      <a:pt x="84" y="45"/>
                    </a:moveTo>
                    <a:lnTo>
                      <a:pt x="84" y="4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1193"/>
              <p:cNvSpPr>
                <a:spLocks/>
              </p:cNvSpPr>
              <p:nvPr/>
            </p:nvSpPr>
            <p:spPr bwMode="auto">
              <a:xfrm>
                <a:off x="1708" y="2113"/>
                <a:ext cx="76" cy="257"/>
              </a:xfrm>
              <a:custGeom>
                <a:avLst/>
                <a:gdLst/>
                <a:ahLst/>
                <a:cxnLst>
                  <a:cxn ang="0">
                    <a:pos x="76" y="257"/>
                  </a:cxn>
                  <a:cxn ang="0">
                    <a:pos x="76" y="257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3" y="257"/>
                  </a:cxn>
                  <a:cxn ang="0">
                    <a:pos x="73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</a:cxnLst>
                <a:rect l="0" t="0" r="r" b="b"/>
                <a:pathLst>
                  <a:path w="76" h="257">
                    <a:moveTo>
                      <a:pt x="76" y="257"/>
                    </a:moveTo>
                    <a:lnTo>
                      <a:pt x="76" y="25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3" y="257"/>
                    </a:lnTo>
                    <a:lnTo>
                      <a:pt x="73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1194"/>
              <p:cNvSpPr>
                <a:spLocks/>
              </p:cNvSpPr>
              <p:nvPr/>
            </p:nvSpPr>
            <p:spPr bwMode="auto">
              <a:xfrm>
                <a:off x="1781" y="2370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1195"/>
              <p:cNvSpPr>
                <a:spLocks/>
              </p:cNvSpPr>
              <p:nvPr/>
            </p:nvSpPr>
            <p:spPr bwMode="auto">
              <a:xfrm>
                <a:off x="1630" y="2068"/>
                <a:ext cx="85" cy="48"/>
              </a:xfrm>
              <a:custGeom>
                <a:avLst/>
                <a:gdLst/>
                <a:ahLst/>
                <a:cxnLst>
                  <a:cxn ang="0">
                    <a:pos x="85" y="45"/>
                  </a:cxn>
                  <a:cxn ang="0">
                    <a:pos x="85" y="45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</a:cxnLst>
                <a:rect l="0" t="0" r="r" b="b"/>
                <a:pathLst>
                  <a:path w="85" h="48">
                    <a:moveTo>
                      <a:pt x="85" y="45"/>
                    </a:moveTo>
                    <a:lnTo>
                      <a:pt x="85" y="4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1196"/>
              <p:cNvSpPr>
                <a:spLocks/>
              </p:cNvSpPr>
              <p:nvPr/>
            </p:nvSpPr>
            <p:spPr bwMode="auto">
              <a:xfrm>
                <a:off x="1711" y="2113"/>
                <a:ext cx="73" cy="257"/>
              </a:xfrm>
              <a:custGeom>
                <a:avLst/>
                <a:gdLst/>
                <a:ahLst/>
                <a:cxnLst>
                  <a:cxn ang="0">
                    <a:pos x="73" y="257"/>
                  </a:cxn>
                  <a:cxn ang="0">
                    <a:pos x="73" y="25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57"/>
                  </a:cxn>
                  <a:cxn ang="0">
                    <a:pos x="70" y="257"/>
                  </a:cxn>
                  <a:cxn ang="0">
                    <a:pos x="73" y="257"/>
                  </a:cxn>
                  <a:cxn ang="0">
                    <a:pos x="73" y="254"/>
                  </a:cxn>
                  <a:cxn ang="0">
                    <a:pos x="73" y="254"/>
                  </a:cxn>
                  <a:cxn ang="0">
                    <a:pos x="73" y="257"/>
                  </a:cxn>
                </a:cxnLst>
                <a:rect l="0" t="0" r="r" b="b"/>
                <a:pathLst>
                  <a:path w="73" h="257">
                    <a:moveTo>
                      <a:pt x="73" y="257"/>
                    </a:moveTo>
                    <a:lnTo>
                      <a:pt x="73" y="25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3" y="25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1197"/>
              <p:cNvSpPr>
                <a:spLocks/>
              </p:cNvSpPr>
              <p:nvPr/>
            </p:nvSpPr>
            <p:spPr bwMode="auto">
              <a:xfrm>
                <a:off x="1781" y="2370"/>
                <a:ext cx="3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3" h="22">
                    <a:moveTo>
                      <a:pt x="3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1198"/>
              <p:cNvSpPr>
                <a:spLocks/>
              </p:cNvSpPr>
              <p:nvPr/>
            </p:nvSpPr>
            <p:spPr bwMode="auto">
              <a:xfrm>
                <a:off x="1689" y="2053"/>
                <a:ext cx="89" cy="47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9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9" y="47"/>
                  </a:cxn>
                  <a:cxn ang="0">
                    <a:pos x="85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</a:cxnLst>
                <a:rect l="0" t="0" r="r" b="b"/>
                <a:pathLst>
                  <a:path w="89" h="47">
                    <a:moveTo>
                      <a:pt x="89" y="44"/>
                    </a:moveTo>
                    <a:lnTo>
                      <a:pt x="89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9" y="47"/>
                    </a:lnTo>
                    <a:lnTo>
                      <a:pt x="85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1199"/>
              <p:cNvSpPr>
                <a:spLocks/>
              </p:cNvSpPr>
              <p:nvPr/>
            </p:nvSpPr>
            <p:spPr bwMode="auto">
              <a:xfrm>
                <a:off x="1774" y="2097"/>
                <a:ext cx="76" cy="251"/>
              </a:xfrm>
              <a:custGeom>
                <a:avLst/>
                <a:gdLst/>
                <a:ahLst/>
                <a:cxnLst>
                  <a:cxn ang="0">
                    <a:pos x="76" y="251"/>
                  </a:cxn>
                  <a:cxn ang="0">
                    <a:pos x="76" y="2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3" y="251"/>
                  </a:cxn>
                  <a:cxn ang="0">
                    <a:pos x="73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</a:cxnLst>
                <a:rect l="0" t="0" r="r" b="b"/>
                <a:pathLst>
                  <a:path w="76" h="251">
                    <a:moveTo>
                      <a:pt x="76" y="251"/>
                    </a:moveTo>
                    <a:lnTo>
                      <a:pt x="76" y="2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1200"/>
              <p:cNvSpPr>
                <a:spLocks/>
              </p:cNvSpPr>
              <p:nvPr/>
            </p:nvSpPr>
            <p:spPr bwMode="auto">
              <a:xfrm>
                <a:off x="1847" y="2348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1201"/>
              <p:cNvSpPr>
                <a:spLocks/>
              </p:cNvSpPr>
              <p:nvPr/>
            </p:nvSpPr>
            <p:spPr bwMode="auto">
              <a:xfrm>
                <a:off x="1693" y="2053"/>
                <a:ext cx="88" cy="44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88" y="4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5" y="44"/>
                  </a:cxn>
                  <a:cxn ang="0">
                    <a:pos x="85" y="44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</a:cxnLst>
                <a:rect l="0" t="0" r="r" b="b"/>
                <a:pathLst>
                  <a:path w="88" h="44">
                    <a:moveTo>
                      <a:pt x="88" y="41"/>
                    </a:moveTo>
                    <a:lnTo>
                      <a:pt x="88" y="4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5" y="44"/>
                    </a:lnTo>
                    <a:lnTo>
                      <a:pt x="85" y="4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1202"/>
              <p:cNvSpPr>
                <a:spLocks/>
              </p:cNvSpPr>
              <p:nvPr/>
            </p:nvSpPr>
            <p:spPr bwMode="auto">
              <a:xfrm>
                <a:off x="1778" y="2094"/>
                <a:ext cx="75" cy="254"/>
              </a:xfrm>
              <a:custGeom>
                <a:avLst/>
                <a:gdLst/>
                <a:ahLst/>
                <a:cxnLst>
                  <a:cxn ang="0">
                    <a:pos x="75" y="254"/>
                  </a:cxn>
                  <a:cxn ang="0">
                    <a:pos x="75" y="25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72" y="254"/>
                  </a:cxn>
                  <a:cxn ang="0">
                    <a:pos x="72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</a:cxnLst>
                <a:rect l="0" t="0" r="r" b="b"/>
                <a:pathLst>
                  <a:path w="75" h="254">
                    <a:moveTo>
                      <a:pt x="75" y="254"/>
                    </a:moveTo>
                    <a:lnTo>
                      <a:pt x="75" y="25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1203"/>
              <p:cNvSpPr>
                <a:spLocks/>
              </p:cNvSpPr>
              <p:nvPr/>
            </p:nvSpPr>
            <p:spPr bwMode="auto">
              <a:xfrm>
                <a:off x="1850" y="234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1204"/>
              <p:cNvSpPr>
                <a:spLocks/>
              </p:cNvSpPr>
              <p:nvPr/>
            </p:nvSpPr>
            <p:spPr bwMode="auto">
              <a:xfrm>
                <a:off x="1752" y="2037"/>
                <a:ext cx="88" cy="47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8" y="4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85" y="47"/>
                  </a:cxn>
                  <a:cxn ang="0">
                    <a:pos x="85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</a:cxnLst>
                <a:rect l="0" t="0" r="r" b="b"/>
                <a:pathLst>
                  <a:path w="88" h="47">
                    <a:moveTo>
                      <a:pt x="88" y="44"/>
                    </a:moveTo>
                    <a:lnTo>
                      <a:pt x="88" y="4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5" y="47"/>
                    </a:lnTo>
                    <a:lnTo>
                      <a:pt x="85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1205"/>
              <p:cNvSpPr>
                <a:spLocks/>
              </p:cNvSpPr>
              <p:nvPr/>
            </p:nvSpPr>
            <p:spPr bwMode="auto">
              <a:xfrm>
                <a:off x="1837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42"/>
                  </a:cxn>
                  <a:cxn ang="0">
                    <a:pos x="73" y="24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</a:cxnLst>
                <a:rect l="0" t="0" r="r" b="b"/>
                <a:pathLst>
                  <a:path w="73" h="242">
                    <a:moveTo>
                      <a:pt x="73" y="242"/>
                    </a:moveTo>
                    <a:lnTo>
                      <a:pt x="73" y="24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1206"/>
              <p:cNvSpPr>
                <a:spLocks/>
              </p:cNvSpPr>
              <p:nvPr/>
            </p:nvSpPr>
            <p:spPr bwMode="auto">
              <a:xfrm>
                <a:off x="1907" y="2323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1207"/>
              <p:cNvSpPr>
                <a:spLocks/>
              </p:cNvSpPr>
              <p:nvPr/>
            </p:nvSpPr>
            <p:spPr bwMode="auto">
              <a:xfrm>
                <a:off x="1756" y="2034"/>
                <a:ext cx="88" cy="47"/>
              </a:xfrm>
              <a:custGeom>
                <a:avLst/>
                <a:gdLst/>
                <a:ahLst/>
                <a:cxnLst>
                  <a:cxn ang="0">
                    <a:pos x="88" y="47"/>
                  </a:cxn>
                  <a:cxn ang="0">
                    <a:pos x="84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4" y="47"/>
                  </a:cxn>
                  <a:cxn ang="0">
                    <a:pos x="84" y="47"/>
                  </a:cxn>
                  <a:cxn ang="0">
                    <a:pos x="88" y="47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8" y="47"/>
                  </a:cxn>
                </a:cxnLst>
                <a:rect l="0" t="0" r="r" b="b"/>
                <a:pathLst>
                  <a:path w="88" h="47">
                    <a:moveTo>
                      <a:pt x="88" y="47"/>
                    </a:moveTo>
                    <a:lnTo>
                      <a:pt x="84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8" y="47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1208"/>
              <p:cNvSpPr>
                <a:spLocks/>
              </p:cNvSpPr>
              <p:nvPr/>
            </p:nvSpPr>
            <p:spPr bwMode="auto">
              <a:xfrm>
                <a:off x="1840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39"/>
                  </a:cxn>
                  <a:cxn ang="0">
                    <a:pos x="73" y="23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</a:cxnLst>
                <a:rect l="0" t="0" r="r" b="b"/>
                <a:pathLst>
                  <a:path w="73" h="242">
                    <a:moveTo>
                      <a:pt x="73" y="239"/>
                    </a:moveTo>
                    <a:lnTo>
                      <a:pt x="73" y="2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1209"/>
              <p:cNvSpPr>
                <a:spLocks/>
              </p:cNvSpPr>
              <p:nvPr/>
            </p:nvSpPr>
            <p:spPr bwMode="auto">
              <a:xfrm>
                <a:off x="1910" y="2320"/>
                <a:ext cx="3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2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3" h="25">
                    <a:moveTo>
                      <a:pt x="0" y="25"/>
                    </a:moveTo>
                    <a:lnTo>
                      <a:pt x="3" y="2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1210"/>
              <p:cNvSpPr>
                <a:spLocks/>
              </p:cNvSpPr>
              <p:nvPr/>
            </p:nvSpPr>
            <p:spPr bwMode="auto">
              <a:xfrm>
                <a:off x="1809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1211"/>
              <p:cNvSpPr>
                <a:spLocks/>
              </p:cNvSpPr>
              <p:nvPr/>
            </p:nvSpPr>
            <p:spPr bwMode="auto">
              <a:xfrm>
                <a:off x="1897" y="2068"/>
                <a:ext cx="72" cy="240"/>
              </a:xfrm>
              <a:custGeom>
                <a:avLst/>
                <a:gdLst/>
                <a:ahLst/>
                <a:cxnLst>
                  <a:cxn ang="0">
                    <a:pos x="72" y="240"/>
                  </a:cxn>
                  <a:cxn ang="0">
                    <a:pos x="72" y="24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9" y="240"/>
                  </a:cxn>
                  <a:cxn ang="0">
                    <a:pos x="69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</a:cxnLst>
                <a:rect l="0" t="0" r="r" b="b"/>
                <a:pathLst>
                  <a:path w="72" h="240">
                    <a:moveTo>
                      <a:pt x="72" y="240"/>
                    </a:moveTo>
                    <a:lnTo>
                      <a:pt x="72" y="24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1212"/>
              <p:cNvSpPr>
                <a:spLocks/>
              </p:cNvSpPr>
              <p:nvPr/>
            </p:nvSpPr>
            <p:spPr bwMode="auto">
              <a:xfrm>
                <a:off x="1966" y="230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1213"/>
              <p:cNvSpPr>
                <a:spLocks/>
              </p:cNvSpPr>
              <p:nvPr/>
            </p:nvSpPr>
            <p:spPr bwMode="auto">
              <a:xfrm>
                <a:off x="1812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1214"/>
              <p:cNvSpPr>
                <a:spLocks/>
              </p:cNvSpPr>
              <p:nvPr/>
            </p:nvSpPr>
            <p:spPr bwMode="auto">
              <a:xfrm>
                <a:off x="1900" y="2068"/>
                <a:ext cx="73" cy="240"/>
              </a:xfrm>
              <a:custGeom>
                <a:avLst/>
                <a:gdLst/>
                <a:ahLst/>
                <a:cxnLst>
                  <a:cxn ang="0">
                    <a:pos x="73" y="240"/>
                  </a:cxn>
                  <a:cxn ang="0">
                    <a:pos x="69" y="23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6" y="240"/>
                  </a:cxn>
                  <a:cxn ang="0">
                    <a:pos x="66" y="240"/>
                  </a:cxn>
                  <a:cxn ang="0">
                    <a:pos x="73" y="240"/>
                  </a:cxn>
                  <a:cxn ang="0">
                    <a:pos x="73" y="236"/>
                  </a:cxn>
                  <a:cxn ang="0">
                    <a:pos x="69" y="236"/>
                  </a:cxn>
                  <a:cxn ang="0">
                    <a:pos x="73" y="240"/>
                  </a:cxn>
                </a:cxnLst>
                <a:rect l="0" t="0" r="r" b="b"/>
                <a:pathLst>
                  <a:path w="73" h="240">
                    <a:moveTo>
                      <a:pt x="73" y="240"/>
                    </a:moveTo>
                    <a:lnTo>
                      <a:pt x="69" y="23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73" y="240"/>
                    </a:lnTo>
                    <a:lnTo>
                      <a:pt x="73" y="236"/>
                    </a:lnTo>
                    <a:lnTo>
                      <a:pt x="69" y="236"/>
                    </a:lnTo>
                    <a:lnTo>
                      <a:pt x="73" y="24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1215"/>
              <p:cNvSpPr>
                <a:spLocks/>
              </p:cNvSpPr>
              <p:nvPr/>
            </p:nvSpPr>
            <p:spPr bwMode="auto">
              <a:xfrm>
                <a:off x="1966" y="2308"/>
                <a:ext cx="7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7" y="2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7" h="22">
                    <a:moveTo>
                      <a:pt x="3" y="22"/>
                    </a:moveTo>
                    <a:lnTo>
                      <a:pt x="7" y="2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1216"/>
              <p:cNvSpPr>
                <a:spLocks/>
              </p:cNvSpPr>
              <p:nvPr/>
            </p:nvSpPr>
            <p:spPr bwMode="auto">
              <a:xfrm>
                <a:off x="1664" y="2053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0" y="176"/>
                  </a:cxn>
                  <a:cxn ang="0">
                    <a:pos x="636" y="0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0" y="176"/>
                    </a:lnTo>
                    <a:lnTo>
                      <a:pt x="636" y="0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1217"/>
              <p:cNvSpPr>
                <a:spLocks/>
              </p:cNvSpPr>
              <p:nvPr/>
            </p:nvSpPr>
            <p:spPr bwMode="auto">
              <a:xfrm>
                <a:off x="1664" y="2056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3" y="176"/>
                  </a:cxn>
                  <a:cxn ang="0">
                    <a:pos x="636" y="3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3" y="176"/>
                    </a:lnTo>
                    <a:lnTo>
                      <a:pt x="636" y="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1218"/>
              <p:cNvSpPr>
                <a:spLocks/>
              </p:cNvSpPr>
              <p:nvPr/>
            </p:nvSpPr>
            <p:spPr bwMode="auto">
              <a:xfrm>
                <a:off x="1658" y="2185"/>
                <a:ext cx="689" cy="280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0" y="280"/>
                  </a:cxn>
                  <a:cxn ang="0">
                    <a:pos x="689" y="85"/>
                  </a:cxn>
                  <a:cxn ang="0">
                    <a:pos x="689" y="0"/>
                  </a:cxn>
                  <a:cxn ang="0">
                    <a:pos x="0" y="201"/>
                  </a:cxn>
                </a:cxnLst>
                <a:rect l="0" t="0" r="r" b="b"/>
                <a:pathLst>
                  <a:path w="689" h="280">
                    <a:moveTo>
                      <a:pt x="0" y="201"/>
                    </a:moveTo>
                    <a:lnTo>
                      <a:pt x="0" y="280"/>
                    </a:lnTo>
                    <a:lnTo>
                      <a:pt x="689" y="85"/>
                    </a:lnTo>
                    <a:lnTo>
                      <a:pt x="689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1219"/>
              <p:cNvSpPr>
                <a:spLocks/>
              </p:cNvSpPr>
              <p:nvPr/>
            </p:nvSpPr>
            <p:spPr bwMode="auto">
              <a:xfrm>
                <a:off x="1614" y="2427"/>
                <a:ext cx="19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9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lnTo>
                      <a:pt x="0" y="19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1220"/>
              <p:cNvSpPr>
                <a:spLocks/>
              </p:cNvSpPr>
              <p:nvPr/>
            </p:nvSpPr>
            <p:spPr bwMode="auto">
              <a:xfrm>
                <a:off x="1551" y="2090"/>
                <a:ext cx="148" cy="372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0" y="0"/>
                  </a:cxn>
                  <a:cxn ang="0">
                    <a:pos x="88" y="41"/>
                  </a:cxn>
                  <a:cxn ang="0">
                    <a:pos x="148" y="280"/>
                  </a:cxn>
                  <a:cxn ang="0">
                    <a:pos x="148" y="353"/>
                  </a:cxn>
                  <a:cxn ang="0">
                    <a:pos x="107" y="324"/>
                  </a:cxn>
                  <a:cxn ang="0">
                    <a:pos x="107" y="372"/>
                  </a:cxn>
                  <a:cxn ang="0">
                    <a:pos x="63" y="343"/>
                  </a:cxn>
                  <a:cxn ang="0">
                    <a:pos x="63" y="356"/>
                  </a:cxn>
                  <a:cxn ang="0">
                    <a:pos x="0" y="309"/>
                  </a:cxn>
                </a:cxnLst>
                <a:rect l="0" t="0" r="r" b="b"/>
                <a:pathLst>
                  <a:path w="148" h="372">
                    <a:moveTo>
                      <a:pt x="0" y="309"/>
                    </a:moveTo>
                    <a:lnTo>
                      <a:pt x="0" y="0"/>
                    </a:lnTo>
                    <a:lnTo>
                      <a:pt x="88" y="41"/>
                    </a:lnTo>
                    <a:lnTo>
                      <a:pt x="148" y="280"/>
                    </a:lnTo>
                    <a:lnTo>
                      <a:pt x="148" y="353"/>
                    </a:lnTo>
                    <a:lnTo>
                      <a:pt x="107" y="324"/>
                    </a:lnTo>
                    <a:lnTo>
                      <a:pt x="107" y="372"/>
                    </a:lnTo>
                    <a:lnTo>
                      <a:pt x="63" y="343"/>
                    </a:lnTo>
                    <a:lnTo>
                      <a:pt x="63" y="35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1221"/>
              <p:cNvSpPr>
                <a:spLocks/>
              </p:cNvSpPr>
              <p:nvPr/>
            </p:nvSpPr>
            <p:spPr bwMode="auto">
              <a:xfrm>
                <a:off x="1604" y="2131"/>
                <a:ext cx="48" cy="8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9" y="16"/>
                  </a:cxn>
                  <a:cxn ang="0">
                    <a:pos x="48" y="85"/>
                  </a:cxn>
                  <a:cxn ang="0">
                    <a:pos x="0" y="60"/>
                  </a:cxn>
                </a:cxnLst>
                <a:rect l="0" t="0" r="r" b="b"/>
                <a:pathLst>
                  <a:path w="48" h="85">
                    <a:moveTo>
                      <a:pt x="0" y="60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48" y="8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1222"/>
              <p:cNvSpPr>
                <a:spLocks/>
              </p:cNvSpPr>
              <p:nvPr/>
            </p:nvSpPr>
            <p:spPr bwMode="auto">
              <a:xfrm>
                <a:off x="1661" y="2364"/>
                <a:ext cx="25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6" y="19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19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1223"/>
              <p:cNvSpPr>
                <a:spLocks/>
              </p:cNvSpPr>
              <p:nvPr/>
            </p:nvSpPr>
            <p:spPr bwMode="auto">
              <a:xfrm>
                <a:off x="1671" y="2377"/>
                <a:ext cx="18" cy="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12" y="19"/>
                  </a:cxn>
                  <a:cxn ang="0">
                    <a:pos x="15" y="1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6" y="6"/>
                  </a:cxn>
                </a:cxnLst>
                <a:rect l="0" t="0" r="r" b="b"/>
                <a:pathLst>
                  <a:path w="18" h="25">
                    <a:moveTo>
                      <a:pt x="6" y="6"/>
                    </a:moveTo>
                    <a:lnTo>
                      <a:pt x="6" y="12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1224"/>
              <p:cNvSpPr>
                <a:spLocks/>
              </p:cNvSpPr>
              <p:nvPr/>
            </p:nvSpPr>
            <p:spPr bwMode="auto">
              <a:xfrm>
                <a:off x="1655" y="2370"/>
                <a:ext cx="2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9"/>
                  </a:cxn>
                  <a:cxn ang="0">
                    <a:pos x="22" y="22"/>
                  </a:cxn>
                  <a:cxn ang="0">
                    <a:pos x="19" y="29"/>
                  </a:cxn>
                  <a:cxn ang="0">
                    <a:pos x="16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9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1225"/>
              <p:cNvSpPr>
                <a:spLocks/>
              </p:cNvSpPr>
              <p:nvPr/>
            </p:nvSpPr>
            <p:spPr bwMode="auto">
              <a:xfrm>
                <a:off x="1608" y="2138"/>
                <a:ext cx="37" cy="7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0"/>
                  </a:cxn>
                  <a:cxn ang="0">
                    <a:pos x="22" y="12"/>
                  </a:cxn>
                  <a:cxn ang="0">
                    <a:pos x="37" y="72"/>
                  </a:cxn>
                  <a:cxn ang="0">
                    <a:pos x="0" y="53"/>
                  </a:cxn>
                </a:cxnLst>
                <a:rect l="0" t="0" r="r" b="b"/>
                <a:pathLst>
                  <a:path w="37" h="72">
                    <a:moveTo>
                      <a:pt x="0" y="53"/>
                    </a:moveTo>
                    <a:lnTo>
                      <a:pt x="0" y="0"/>
                    </a:lnTo>
                    <a:lnTo>
                      <a:pt x="22" y="12"/>
                    </a:lnTo>
                    <a:lnTo>
                      <a:pt x="37" y="7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1226"/>
              <p:cNvSpPr>
                <a:spLocks/>
              </p:cNvSpPr>
              <p:nvPr/>
            </p:nvSpPr>
            <p:spPr bwMode="auto">
              <a:xfrm>
                <a:off x="1608" y="2201"/>
                <a:ext cx="37" cy="217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0" y="0"/>
                  </a:cxn>
                  <a:cxn ang="0">
                    <a:pos x="37" y="18"/>
                  </a:cxn>
                  <a:cxn ang="0">
                    <a:pos x="37" y="217"/>
                  </a:cxn>
                  <a:cxn ang="0">
                    <a:pos x="0" y="191"/>
                  </a:cxn>
                </a:cxnLst>
                <a:rect l="0" t="0" r="r" b="b"/>
                <a:pathLst>
                  <a:path w="37" h="217">
                    <a:moveTo>
                      <a:pt x="0" y="191"/>
                    </a:moveTo>
                    <a:lnTo>
                      <a:pt x="0" y="0"/>
                    </a:lnTo>
                    <a:lnTo>
                      <a:pt x="37" y="18"/>
                    </a:lnTo>
                    <a:lnTo>
                      <a:pt x="37" y="2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1227"/>
              <p:cNvSpPr>
                <a:spLocks/>
              </p:cNvSpPr>
              <p:nvPr/>
            </p:nvSpPr>
            <p:spPr bwMode="auto">
              <a:xfrm>
                <a:off x="1608" y="2377"/>
                <a:ext cx="37" cy="4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0"/>
                  </a:cxn>
                  <a:cxn ang="0">
                    <a:pos x="37" y="41"/>
                  </a:cxn>
                  <a:cxn ang="0">
                    <a:pos x="0" y="15"/>
                  </a:cxn>
                </a:cxnLst>
                <a:rect l="0" t="0" r="r" b="b"/>
                <a:pathLst>
                  <a:path w="37" h="41">
                    <a:moveTo>
                      <a:pt x="0" y="15"/>
                    </a:moveTo>
                    <a:lnTo>
                      <a:pt x="37" y="0"/>
                    </a:lnTo>
                    <a:lnTo>
                      <a:pt x="37" y="4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1228"/>
              <p:cNvSpPr>
                <a:spLocks/>
              </p:cNvSpPr>
              <p:nvPr/>
            </p:nvSpPr>
            <p:spPr bwMode="auto">
              <a:xfrm>
                <a:off x="1639" y="2216"/>
                <a:ext cx="3" cy="16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64"/>
                  </a:cxn>
                  <a:cxn ang="0">
                    <a:pos x="0" y="161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164">
                    <a:moveTo>
                      <a:pt x="3" y="3"/>
                    </a:moveTo>
                    <a:lnTo>
                      <a:pt x="3" y="164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AC4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1229"/>
              <p:cNvSpPr>
                <a:spLocks/>
              </p:cNvSpPr>
              <p:nvPr/>
            </p:nvSpPr>
            <p:spPr bwMode="auto">
              <a:xfrm>
                <a:off x="1557" y="2113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8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8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1230"/>
              <p:cNvSpPr>
                <a:spLocks/>
              </p:cNvSpPr>
              <p:nvPr/>
            </p:nvSpPr>
            <p:spPr bwMode="auto">
              <a:xfrm>
                <a:off x="1557" y="216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6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1231"/>
              <p:cNvSpPr>
                <a:spLocks/>
              </p:cNvSpPr>
              <p:nvPr/>
            </p:nvSpPr>
            <p:spPr bwMode="auto">
              <a:xfrm>
                <a:off x="1557" y="216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1232"/>
              <p:cNvSpPr>
                <a:spLocks/>
              </p:cNvSpPr>
              <p:nvPr/>
            </p:nvSpPr>
            <p:spPr bwMode="auto">
              <a:xfrm>
                <a:off x="1557" y="215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1233"/>
              <p:cNvSpPr>
                <a:spLocks/>
              </p:cNvSpPr>
              <p:nvPr/>
            </p:nvSpPr>
            <p:spPr bwMode="auto">
              <a:xfrm>
                <a:off x="1557" y="217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5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5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1234"/>
              <p:cNvSpPr>
                <a:spLocks/>
              </p:cNvSpPr>
              <p:nvPr/>
            </p:nvSpPr>
            <p:spPr bwMode="auto">
              <a:xfrm>
                <a:off x="1557" y="214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1235"/>
              <p:cNvSpPr>
                <a:spLocks/>
              </p:cNvSpPr>
              <p:nvPr/>
            </p:nvSpPr>
            <p:spPr bwMode="auto">
              <a:xfrm>
                <a:off x="1557" y="213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1236"/>
              <p:cNvSpPr>
                <a:spLocks/>
              </p:cNvSpPr>
              <p:nvPr/>
            </p:nvSpPr>
            <p:spPr bwMode="auto">
              <a:xfrm>
                <a:off x="1557" y="2122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1237"/>
              <p:cNvSpPr>
                <a:spLocks/>
              </p:cNvSpPr>
              <p:nvPr/>
            </p:nvSpPr>
            <p:spPr bwMode="auto">
              <a:xfrm>
                <a:off x="1708" y="2377"/>
                <a:ext cx="13" cy="3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31"/>
                  </a:cxn>
                  <a:cxn ang="0">
                    <a:pos x="13" y="34"/>
                  </a:cxn>
                  <a:cxn ang="0">
                    <a:pos x="13" y="3"/>
                  </a:cxn>
                </a:cxnLst>
                <a:rect l="0" t="0" r="r" b="b"/>
                <a:pathLst>
                  <a:path w="13" h="34">
                    <a:moveTo>
                      <a:pt x="1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31"/>
                    </a:lnTo>
                    <a:lnTo>
                      <a:pt x="13" y="3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1238"/>
              <p:cNvSpPr>
                <a:spLocks/>
              </p:cNvSpPr>
              <p:nvPr/>
            </p:nvSpPr>
            <p:spPr bwMode="auto">
              <a:xfrm>
                <a:off x="1897" y="2364"/>
                <a:ext cx="821" cy="264"/>
              </a:xfrm>
              <a:custGeom>
                <a:avLst/>
                <a:gdLst/>
                <a:ahLst/>
                <a:cxnLst>
                  <a:cxn ang="0">
                    <a:pos x="157" y="264"/>
                  </a:cxn>
                  <a:cxn ang="0">
                    <a:pos x="821" y="25"/>
                  </a:cxn>
                  <a:cxn ang="0">
                    <a:pos x="765" y="0"/>
                  </a:cxn>
                  <a:cxn ang="0">
                    <a:pos x="164" y="201"/>
                  </a:cxn>
                  <a:cxn ang="0">
                    <a:pos x="10" y="123"/>
                  </a:cxn>
                  <a:cxn ang="0">
                    <a:pos x="19" y="148"/>
                  </a:cxn>
                  <a:cxn ang="0">
                    <a:pos x="3" y="145"/>
                  </a:cxn>
                  <a:cxn ang="0">
                    <a:pos x="0" y="154"/>
                  </a:cxn>
                  <a:cxn ang="0">
                    <a:pos x="132" y="223"/>
                  </a:cxn>
                  <a:cxn ang="0">
                    <a:pos x="132" y="249"/>
                  </a:cxn>
                  <a:cxn ang="0">
                    <a:pos x="157" y="264"/>
                  </a:cxn>
                </a:cxnLst>
                <a:rect l="0" t="0" r="r" b="b"/>
                <a:pathLst>
                  <a:path w="821" h="264">
                    <a:moveTo>
                      <a:pt x="157" y="264"/>
                    </a:moveTo>
                    <a:lnTo>
                      <a:pt x="821" y="25"/>
                    </a:lnTo>
                    <a:lnTo>
                      <a:pt x="765" y="0"/>
                    </a:lnTo>
                    <a:lnTo>
                      <a:pt x="164" y="201"/>
                    </a:lnTo>
                    <a:lnTo>
                      <a:pt x="10" y="123"/>
                    </a:lnTo>
                    <a:lnTo>
                      <a:pt x="19" y="148"/>
                    </a:lnTo>
                    <a:lnTo>
                      <a:pt x="3" y="145"/>
                    </a:lnTo>
                    <a:lnTo>
                      <a:pt x="0" y="154"/>
                    </a:lnTo>
                    <a:lnTo>
                      <a:pt x="132" y="223"/>
                    </a:lnTo>
                    <a:lnTo>
                      <a:pt x="132" y="249"/>
                    </a:lnTo>
                    <a:lnTo>
                      <a:pt x="157" y="264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1239"/>
              <p:cNvSpPr>
                <a:spLocks/>
              </p:cNvSpPr>
              <p:nvPr/>
            </p:nvSpPr>
            <p:spPr bwMode="auto">
              <a:xfrm>
                <a:off x="1771" y="2216"/>
                <a:ext cx="932" cy="409"/>
              </a:xfrm>
              <a:custGeom>
                <a:avLst/>
                <a:gdLst/>
                <a:ahLst/>
                <a:cxnLst>
                  <a:cxn ang="0">
                    <a:pos x="277" y="409"/>
                  </a:cxn>
                  <a:cxn ang="0">
                    <a:pos x="932" y="173"/>
                  </a:cxn>
                  <a:cxn ang="0">
                    <a:pos x="878" y="151"/>
                  </a:cxn>
                  <a:cxn ang="0">
                    <a:pos x="290" y="349"/>
                  </a:cxn>
                  <a:cxn ang="0">
                    <a:pos x="136" y="271"/>
                  </a:cxn>
                  <a:cxn ang="0">
                    <a:pos x="16" y="211"/>
                  </a:cxn>
                  <a:cxn ang="0">
                    <a:pos x="674" y="10"/>
                  </a:cxn>
                  <a:cxn ang="0">
                    <a:pos x="655" y="0"/>
                  </a:cxn>
                  <a:cxn ang="0">
                    <a:pos x="0" y="195"/>
                  </a:cxn>
                  <a:cxn ang="0">
                    <a:pos x="7" y="230"/>
                  </a:cxn>
                  <a:cxn ang="0">
                    <a:pos x="126" y="296"/>
                  </a:cxn>
                  <a:cxn ang="0">
                    <a:pos x="126" y="302"/>
                  </a:cxn>
                  <a:cxn ang="0">
                    <a:pos x="258" y="371"/>
                  </a:cxn>
                  <a:cxn ang="0">
                    <a:pos x="258" y="397"/>
                  </a:cxn>
                  <a:cxn ang="0">
                    <a:pos x="277" y="409"/>
                  </a:cxn>
                </a:cxnLst>
                <a:rect l="0" t="0" r="r" b="b"/>
                <a:pathLst>
                  <a:path w="932" h="409">
                    <a:moveTo>
                      <a:pt x="277" y="409"/>
                    </a:moveTo>
                    <a:lnTo>
                      <a:pt x="932" y="173"/>
                    </a:lnTo>
                    <a:lnTo>
                      <a:pt x="878" y="151"/>
                    </a:lnTo>
                    <a:lnTo>
                      <a:pt x="290" y="349"/>
                    </a:lnTo>
                    <a:lnTo>
                      <a:pt x="136" y="271"/>
                    </a:lnTo>
                    <a:lnTo>
                      <a:pt x="16" y="211"/>
                    </a:lnTo>
                    <a:lnTo>
                      <a:pt x="674" y="10"/>
                    </a:lnTo>
                    <a:lnTo>
                      <a:pt x="655" y="0"/>
                    </a:lnTo>
                    <a:lnTo>
                      <a:pt x="0" y="195"/>
                    </a:lnTo>
                    <a:lnTo>
                      <a:pt x="7" y="230"/>
                    </a:lnTo>
                    <a:lnTo>
                      <a:pt x="126" y="296"/>
                    </a:lnTo>
                    <a:lnTo>
                      <a:pt x="126" y="302"/>
                    </a:lnTo>
                    <a:lnTo>
                      <a:pt x="258" y="371"/>
                    </a:lnTo>
                    <a:lnTo>
                      <a:pt x="258" y="397"/>
                    </a:lnTo>
                    <a:lnTo>
                      <a:pt x="277" y="40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1240"/>
              <p:cNvSpPr>
                <a:spLocks/>
              </p:cNvSpPr>
              <p:nvPr/>
            </p:nvSpPr>
            <p:spPr bwMode="auto">
              <a:xfrm>
                <a:off x="1702" y="2374"/>
                <a:ext cx="352" cy="298"/>
              </a:xfrm>
              <a:custGeom>
                <a:avLst/>
                <a:gdLst/>
                <a:ahLst/>
                <a:cxnLst>
                  <a:cxn ang="0">
                    <a:pos x="327" y="239"/>
                  </a:cxn>
                  <a:cxn ang="0">
                    <a:pos x="352" y="254"/>
                  </a:cxn>
                  <a:cxn ang="0">
                    <a:pos x="352" y="298"/>
                  </a:cxn>
                  <a:cxn ang="0">
                    <a:pos x="349" y="295"/>
                  </a:cxn>
                  <a:cxn ang="0">
                    <a:pos x="6" y="100"/>
                  </a:cxn>
                  <a:cxn ang="0">
                    <a:pos x="3" y="97"/>
                  </a:cxn>
                  <a:cxn ang="0">
                    <a:pos x="3" y="94"/>
                  </a:cxn>
                  <a:cxn ang="0">
                    <a:pos x="0" y="91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6" y="12"/>
                  </a:cxn>
                  <a:cxn ang="0">
                    <a:pos x="6" y="18"/>
                  </a:cxn>
                  <a:cxn ang="0">
                    <a:pos x="9" y="25"/>
                  </a:cxn>
                  <a:cxn ang="0">
                    <a:pos x="13" y="28"/>
                  </a:cxn>
                  <a:cxn ang="0">
                    <a:pos x="13" y="34"/>
                  </a:cxn>
                  <a:cxn ang="0">
                    <a:pos x="19" y="37"/>
                  </a:cxn>
                  <a:cxn ang="0">
                    <a:pos x="22" y="40"/>
                  </a:cxn>
                  <a:cxn ang="0">
                    <a:pos x="28" y="44"/>
                  </a:cxn>
                  <a:cxn ang="0">
                    <a:pos x="198" y="135"/>
                  </a:cxn>
                  <a:cxn ang="0">
                    <a:pos x="198" y="144"/>
                  </a:cxn>
                  <a:cxn ang="0">
                    <a:pos x="327" y="213"/>
                  </a:cxn>
                  <a:cxn ang="0">
                    <a:pos x="327" y="239"/>
                  </a:cxn>
                </a:cxnLst>
                <a:rect l="0" t="0" r="r" b="b"/>
                <a:pathLst>
                  <a:path w="352" h="298">
                    <a:moveTo>
                      <a:pt x="327" y="239"/>
                    </a:moveTo>
                    <a:lnTo>
                      <a:pt x="352" y="254"/>
                    </a:lnTo>
                    <a:lnTo>
                      <a:pt x="352" y="298"/>
                    </a:lnTo>
                    <a:lnTo>
                      <a:pt x="349" y="295"/>
                    </a:lnTo>
                    <a:lnTo>
                      <a:pt x="6" y="100"/>
                    </a:lnTo>
                    <a:lnTo>
                      <a:pt x="3" y="97"/>
                    </a:lnTo>
                    <a:lnTo>
                      <a:pt x="3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9" y="25"/>
                    </a:lnTo>
                    <a:lnTo>
                      <a:pt x="13" y="28"/>
                    </a:lnTo>
                    <a:lnTo>
                      <a:pt x="13" y="34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8" y="44"/>
                    </a:lnTo>
                    <a:lnTo>
                      <a:pt x="198" y="135"/>
                    </a:lnTo>
                    <a:lnTo>
                      <a:pt x="198" y="144"/>
                    </a:lnTo>
                    <a:lnTo>
                      <a:pt x="327" y="213"/>
                    </a:lnTo>
                    <a:lnTo>
                      <a:pt x="327" y="23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1241"/>
              <p:cNvSpPr>
                <a:spLocks/>
              </p:cNvSpPr>
              <p:nvPr/>
            </p:nvSpPr>
            <p:spPr bwMode="auto">
              <a:xfrm>
                <a:off x="2054" y="2389"/>
                <a:ext cx="668" cy="280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0" y="280"/>
                  </a:cxn>
                  <a:cxn ang="0">
                    <a:pos x="655" y="44"/>
                  </a:cxn>
                  <a:cxn ang="0">
                    <a:pos x="658" y="44"/>
                  </a:cxn>
                  <a:cxn ang="0">
                    <a:pos x="661" y="44"/>
                  </a:cxn>
                  <a:cxn ang="0">
                    <a:pos x="661" y="41"/>
                  </a:cxn>
                  <a:cxn ang="0">
                    <a:pos x="664" y="41"/>
                  </a:cxn>
                  <a:cxn ang="0">
                    <a:pos x="664" y="38"/>
                  </a:cxn>
                  <a:cxn ang="0">
                    <a:pos x="664" y="38"/>
                  </a:cxn>
                  <a:cxn ang="0">
                    <a:pos x="668" y="35"/>
                  </a:cxn>
                  <a:cxn ang="0">
                    <a:pos x="668" y="35"/>
                  </a:cxn>
                  <a:cxn ang="0">
                    <a:pos x="668" y="7"/>
                  </a:cxn>
                  <a:cxn ang="0">
                    <a:pos x="664" y="7"/>
                  </a:cxn>
                  <a:cxn ang="0">
                    <a:pos x="664" y="0"/>
                  </a:cxn>
                  <a:cxn ang="0">
                    <a:pos x="0" y="239"/>
                  </a:cxn>
                </a:cxnLst>
                <a:rect l="0" t="0" r="r" b="b"/>
                <a:pathLst>
                  <a:path w="668" h="280">
                    <a:moveTo>
                      <a:pt x="0" y="239"/>
                    </a:moveTo>
                    <a:lnTo>
                      <a:pt x="0" y="280"/>
                    </a:lnTo>
                    <a:lnTo>
                      <a:pt x="655" y="44"/>
                    </a:lnTo>
                    <a:lnTo>
                      <a:pt x="658" y="44"/>
                    </a:lnTo>
                    <a:lnTo>
                      <a:pt x="661" y="44"/>
                    </a:lnTo>
                    <a:lnTo>
                      <a:pt x="661" y="41"/>
                    </a:lnTo>
                    <a:lnTo>
                      <a:pt x="664" y="41"/>
                    </a:lnTo>
                    <a:lnTo>
                      <a:pt x="664" y="38"/>
                    </a:lnTo>
                    <a:lnTo>
                      <a:pt x="664" y="38"/>
                    </a:lnTo>
                    <a:lnTo>
                      <a:pt x="668" y="35"/>
                    </a:lnTo>
                    <a:lnTo>
                      <a:pt x="668" y="35"/>
                    </a:lnTo>
                    <a:lnTo>
                      <a:pt x="668" y="7"/>
                    </a:lnTo>
                    <a:lnTo>
                      <a:pt x="664" y="7"/>
                    </a:lnTo>
                    <a:lnTo>
                      <a:pt x="664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1242"/>
              <p:cNvSpPr>
                <a:spLocks/>
              </p:cNvSpPr>
              <p:nvPr/>
            </p:nvSpPr>
            <p:spPr bwMode="auto">
              <a:xfrm>
                <a:off x="2048" y="2632"/>
                <a:ext cx="1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37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0" y="37"/>
                  </a:cxn>
                </a:cxnLst>
                <a:rect l="0" t="0" r="r" b="b"/>
                <a:pathLst>
                  <a:path w="10" h="37">
                    <a:moveTo>
                      <a:pt x="0" y="3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37"/>
                    </a:lnTo>
                    <a:lnTo>
                      <a:pt x="6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1243"/>
              <p:cNvSpPr>
                <a:spLocks/>
              </p:cNvSpPr>
              <p:nvPr/>
            </p:nvSpPr>
            <p:spPr bwMode="auto">
              <a:xfrm>
                <a:off x="2256" y="2459"/>
                <a:ext cx="289" cy="138"/>
              </a:xfrm>
              <a:custGeom>
                <a:avLst/>
                <a:gdLst/>
                <a:ahLst/>
                <a:cxnLst>
                  <a:cxn ang="0">
                    <a:pos x="289" y="3"/>
                  </a:cxn>
                  <a:cxn ang="0">
                    <a:pos x="289" y="31"/>
                  </a:cxn>
                  <a:cxn ang="0">
                    <a:pos x="289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8"/>
                  </a:cxn>
                  <a:cxn ang="0">
                    <a:pos x="3" y="138"/>
                  </a:cxn>
                  <a:cxn ang="0">
                    <a:pos x="3" y="138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3"/>
                  </a:cxn>
                  <a:cxn ang="0">
                    <a:pos x="0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3"/>
                  </a:cxn>
                </a:cxnLst>
                <a:rect l="0" t="0" r="r" b="b"/>
                <a:pathLst>
                  <a:path w="289" h="138">
                    <a:moveTo>
                      <a:pt x="289" y="3"/>
                    </a:moveTo>
                    <a:lnTo>
                      <a:pt x="289" y="31"/>
                    </a:lnTo>
                    <a:lnTo>
                      <a:pt x="289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8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1244"/>
              <p:cNvSpPr>
                <a:spLocks/>
              </p:cNvSpPr>
              <p:nvPr/>
            </p:nvSpPr>
            <p:spPr bwMode="auto">
              <a:xfrm>
                <a:off x="2259" y="2462"/>
                <a:ext cx="289" cy="135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31"/>
                  </a:cxn>
                  <a:cxn ang="0">
                    <a:pos x="289" y="31"/>
                  </a:cxn>
                  <a:cxn ang="0">
                    <a:pos x="286" y="31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5"/>
                  </a:cxn>
                  <a:cxn ang="0">
                    <a:pos x="3" y="135"/>
                  </a:cxn>
                  <a:cxn ang="0">
                    <a:pos x="3" y="135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6" y="97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135">
                    <a:moveTo>
                      <a:pt x="289" y="0"/>
                    </a:moveTo>
                    <a:lnTo>
                      <a:pt x="289" y="31"/>
                    </a:lnTo>
                    <a:lnTo>
                      <a:pt x="289" y="31"/>
                    </a:lnTo>
                    <a:lnTo>
                      <a:pt x="286" y="31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5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6" y="97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Line 1245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Line 1246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Line 1247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1248"/>
              <p:cNvSpPr>
                <a:spLocks/>
              </p:cNvSpPr>
              <p:nvPr/>
            </p:nvSpPr>
            <p:spPr bwMode="auto">
              <a:xfrm>
                <a:off x="1721" y="2377"/>
                <a:ext cx="57" cy="66"/>
              </a:xfrm>
              <a:custGeom>
                <a:avLst/>
                <a:gdLst/>
                <a:ahLst/>
                <a:cxnLst>
                  <a:cxn ang="0">
                    <a:pos x="50" y="34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57" y="66"/>
                  </a:cxn>
                  <a:cxn ang="0">
                    <a:pos x="50" y="34"/>
                  </a:cxn>
                </a:cxnLst>
                <a:rect l="0" t="0" r="r" b="b"/>
                <a:pathLst>
                  <a:path w="57" h="66">
                    <a:moveTo>
                      <a:pt x="50" y="34"/>
                    </a:moveTo>
                    <a:lnTo>
                      <a:pt x="13" y="12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7" y="66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Line 1249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Line 1250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Line 1251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Line 1252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Line 1253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1254"/>
              <p:cNvSpPr>
                <a:spLocks/>
              </p:cNvSpPr>
              <p:nvPr/>
            </p:nvSpPr>
            <p:spPr bwMode="auto">
              <a:xfrm>
                <a:off x="2605" y="2421"/>
                <a:ext cx="47" cy="31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47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47" y="15"/>
                  </a:cxn>
                </a:cxnLst>
                <a:rect l="0" t="0" r="r" b="b"/>
                <a:pathLst>
                  <a:path w="47" h="31">
                    <a:moveTo>
                      <a:pt x="47" y="15"/>
                    </a:moveTo>
                    <a:lnTo>
                      <a:pt x="47" y="0"/>
                    </a:lnTo>
                    <a:lnTo>
                      <a:pt x="0" y="15"/>
                    </a:lnTo>
                    <a:lnTo>
                      <a:pt x="0" y="31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1255"/>
              <p:cNvSpPr>
                <a:spLocks/>
              </p:cNvSpPr>
              <p:nvPr/>
            </p:nvSpPr>
            <p:spPr bwMode="auto">
              <a:xfrm>
                <a:off x="2605" y="2436"/>
                <a:ext cx="47" cy="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9"/>
                  </a:cxn>
                  <a:cxn ang="0">
                    <a:pos x="47" y="0"/>
                  </a:cxn>
                </a:cxnLst>
                <a:rect l="0" t="0" r="r" b="b"/>
                <a:pathLst>
                  <a:path w="47" h="19">
                    <a:moveTo>
                      <a:pt x="0" y="4"/>
                    </a:moveTo>
                    <a:lnTo>
                      <a:pt x="0" y="19"/>
                    </a:lnTo>
                    <a:lnTo>
                      <a:pt x="47" y="0"/>
                    </a:lnTo>
                  </a:path>
                </a:pathLst>
              </a:custGeom>
              <a:noFill/>
              <a:ln w="0" cap="sq">
                <a:solidFill>
                  <a:srgbClr val="EDF5F5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1256"/>
              <p:cNvSpPr>
                <a:spLocks/>
              </p:cNvSpPr>
              <p:nvPr/>
            </p:nvSpPr>
            <p:spPr bwMode="auto">
              <a:xfrm>
                <a:off x="2618" y="2424"/>
                <a:ext cx="25" cy="19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5" y="0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25" y="9"/>
                  </a:cxn>
                </a:cxnLst>
                <a:rect l="0" t="0" r="r" b="b"/>
                <a:pathLst>
                  <a:path w="25" h="19">
                    <a:moveTo>
                      <a:pt x="25" y="9"/>
                    </a:moveTo>
                    <a:lnTo>
                      <a:pt x="25" y="0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00787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1257"/>
              <p:cNvSpPr>
                <a:spLocks/>
              </p:cNvSpPr>
              <p:nvPr/>
            </p:nvSpPr>
            <p:spPr bwMode="auto">
              <a:xfrm>
                <a:off x="1715" y="2380"/>
                <a:ext cx="15" cy="31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9" y="31"/>
                  </a:cxn>
                </a:cxnLst>
                <a:rect l="0" t="0" r="r" b="b"/>
                <a:pathLst>
                  <a:path w="15" h="31">
                    <a:moveTo>
                      <a:pt x="9" y="31"/>
                    </a:moveTo>
                    <a:lnTo>
                      <a:pt x="12" y="28"/>
                    </a:lnTo>
                    <a:lnTo>
                      <a:pt x="12" y="2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1258"/>
              <p:cNvSpPr>
                <a:spLocks/>
              </p:cNvSpPr>
              <p:nvPr/>
            </p:nvSpPr>
            <p:spPr bwMode="auto">
              <a:xfrm>
                <a:off x="1708" y="2380"/>
                <a:ext cx="22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7" y="28"/>
                  </a:cxn>
                  <a:cxn ang="0">
                    <a:pos x="10" y="28"/>
                  </a:cxn>
                  <a:cxn ang="0">
                    <a:pos x="13" y="28"/>
                  </a:cxn>
                  <a:cxn ang="0">
                    <a:pos x="13" y="31"/>
                  </a:cxn>
                  <a:cxn ang="0">
                    <a:pos x="16" y="31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1259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1260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1261"/>
              <p:cNvSpPr>
                <a:spLocks/>
              </p:cNvSpPr>
              <p:nvPr/>
            </p:nvSpPr>
            <p:spPr bwMode="auto">
              <a:xfrm>
                <a:off x="2058" y="2339"/>
                <a:ext cx="657" cy="248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23"/>
                  </a:cxn>
                  <a:cxn ang="0">
                    <a:pos x="657" y="0"/>
                  </a:cxn>
                  <a:cxn ang="0">
                    <a:pos x="657" y="25"/>
                  </a:cxn>
                  <a:cxn ang="0">
                    <a:pos x="0" y="248"/>
                  </a:cxn>
                </a:cxnLst>
                <a:rect l="0" t="0" r="r" b="b"/>
                <a:pathLst>
                  <a:path w="657" h="248">
                    <a:moveTo>
                      <a:pt x="0" y="248"/>
                    </a:moveTo>
                    <a:lnTo>
                      <a:pt x="0" y="223"/>
                    </a:lnTo>
                    <a:lnTo>
                      <a:pt x="657" y="0"/>
                    </a:lnTo>
                    <a:lnTo>
                      <a:pt x="657" y="2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1262"/>
              <p:cNvSpPr>
                <a:spLocks/>
              </p:cNvSpPr>
              <p:nvPr/>
            </p:nvSpPr>
            <p:spPr bwMode="auto">
              <a:xfrm>
                <a:off x="1787" y="2418"/>
                <a:ext cx="271" cy="169"/>
              </a:xfrm>
              <a:custGeom>
                <a:avLst/>
                <a:gdLst/>
                <a:ahLst/>
                <a:cxnLst>
                  <a:cxn ang="0">
                    <a:pos x="271" y="169"/>
                  </a:cxn>
                  <a:cxn ang="0">
                    <a:pos x="271" y="144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71" y="169"/>
                  </a:cxn>
                </a:cxnLst>
                <a:rect l="0" t="0" r="r" b="b"/>
                <a:pathLst>
                  <a:path w="271" h="169">
                    <a:moveTo>
                      <a:pt x="271" y="169"/>
                    </a:moveTo>
                    <a:lnTo>
                      <a:pt x="271" y="14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71" y="169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1263"/>
              <p:cNvSpPr>
                <a:spLocks/>
              </p:cNvSpPr>
              <p:nvPr/>
            </p:nvSpPr>
            <p:spPr bwMode="auto">
              <a:xfrm>
                <a:off x="1787" y="2223"/>
                <a:ext cx="928" cy="339"/>
              </a:xfrm>
              <a:custGeom>
                <a:avLst/>
                <a:gdLst/>
                <a:ahLst/>
                <a:cxnLst>
                  <a:cxn ang="0">
                    <a:pos x="928" y="116"/>
                  </a:cxn>
                  <a:cxn ang="0">
                    <a:pos x="271" y="339"/>
                  </a:cxn>
                  <a:cxn ang="0">
                    <a:pos x="0" y="195"/>
                  </a:cxn>
                  <a:cxn ang="0">
                    <a:pos x="654" y="0"/>
                  </a:cxn>
                  <a:cxn ang="0">
                    <a:pos x="928" y="116"/>
                  </a:cxn>
                </a:cxnLst>
                <a:rect l="0" t="0" r="r" b="b"/>
                <a:pathLst>
                  <a:path w="928" h="339">
                    <a:moveTo>
                      <a:pt x="928" y="116"/>
                    </a:moveTo>
                    <a:lnTo>
                      <a:pt x="271" y="339"/>
                    </a:lnTo>
                    <a:lnTo>
                      <a:pt x="0" y="195"/>
                    </a:lnTo>
                    <a:lnTo>
                      <a:pt x="654" y="0"/>
                    </a:lnTo>
                    <a:lnTo>
                      <a:pt x="928" y="116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Line 1264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Line 1265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Line 1266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Line 1267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Line 1268"/>
              <p:cNvSpPr>
                <a:spLocks noChangeShapeType="1"/>
              </p:cNvSpPr>
              <p:nvPr/>
            </p:nvSpPr>
            <p:spPr bwMode="auto">
              <a:xfrm>
                <a:off x="2410" y="2440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Line 1269"/>
              <p:cNvSpPr>
                <a:spLocks noChangeShapeType="1"/>
              </p:cNvSpPr>
              <p:nvPr/>
            </p:nvSpPr>
            <p:spPr bwMode="auto">
              <a:xfrm>
                <a:off x="2539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Line 1270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Line 1271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Line 1272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Line 1273"/>
              <p:cNvSpPr>
                <a:spLocks noChangeShapeType="1"/>
              </p:cNvSpPr>
              <p:nvPr/>
            </p:nvSpPr>
            <p:spPr bwMode="auto">
              <a:xfrm>
                <a:off x="2413" y="2440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Line 1274"/>
              <p:cNvSpPr>
                <a:spLocks noChangeShapeType="1"/>
              </p:cNvSpPr>
              <p:nvPr/>
            </p:nvSpPr>
            <p:spPr bwMode="auto">
              <a:xfrm>
                <a:off x="2542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Line 1275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Line 1276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Line 1277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Line 1278"/>
              <p:cNvSpPr>
                <a:spLocks noChangeShapeType="1"/>
              </p:cNvSpPr>
              <p:nvPr/>
            </p:nvSpPr>
            <p:spPr bwMode="auto">
              <a:xfrm>
                <a:off x="2662" y="2358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Line 1279"/>
              <p:cNvSpPr>
                <a:spLocks noChangeShapeType="1"/>
              </p:cNvSpPr>
              <p:nvPr/>
            </p:nvSpPr>
            <p:spPr bwMode="auto">
              <a:xfrm>
                <a:off x="2662" y="2355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Line 1280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Line 1281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Line 1282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Line 1283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Line 1284"/>
              <p:cNvSpPr>
                <a:spLocks noChangeShapeType="1"/>
              </p:cNvSpPr>
              <p:nvPr/>
            </p:nvSpPr>
            <p:spPr bwMode="auto">
              <a:xfrm flipH="1" flipV="1">
                <a:off x="2001" y="2355"/>
                <a:ext cx="274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Line 1285"/>
              <p:cNvSpPr>
                <a:spLocks noChangeShapeType="1"/>
              </p:cNvSpPr>
              <p:nvPr/>
            </p:nvSpPr>
            <p:spPr bwMode="auto">
              <a:xfrm flipH="1" flipV="1">
                <a:off x="2064" y="2333"/>
                <a:ext cx="280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Line 1286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77" cy="126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Line 1287"/>
              <p:cNvSpPr>
                <a:spLocks noChangeShapeType="1"/>
              </p:cNvSpPr>
              <p:nvPr/>
            </p:nvSpPr>
            <p:spPr bwMode="auto">
              <a:xfrm flipH="1" flipV="1">
                <a:off x="2250" y="2276"/>
                <a:ext cx="289" cy="120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Line 1288"/>
              <p:cNvSpPr>
                <a:spLocks noChangeShapeType="1"/>
              </p:cNvSpPr>
              <p:nvPr/>
            </p:nvSpPr>
            <p:spPr bwMode="auto">
              <a:xfrm flipH="1" flipV="1">
                <a:off x="2196" y="2295"/>
                <a:ext cx="280" cy="123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Line 1289"/>
              <p:cNvSpPr>
                <a:spLocks noChangeShapeType="1"/>
              </p:cNvSpPr>
              <p:nvPr/>
            </p:nvSpPr>
            <p:spPr bwMode="auto">
              <a:xfrm flipH="1" flipV="1">
                <a:off x="2004" y="2352"/>
                <a:ext cx="271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Line 1290"/>
              <p:cNvSpPr>
                <a:spLocks noChangeShapeType="1"/>
              </p:cNvSpPr>
              <p:nvPr/>
            </p:nvSpPr>
            <p:spPr bwMode="auto">
              <a:xfrm flipH="1" flipV="1">
                <a:off x="2067" y="2333"/>
                <a:ext cx="277" cy="129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Line 1291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80" cy="1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Line 1292"/>
              <p:cNvSpPr>
                <a:spLocks noChangeShapeType="1"/>
              </p:cNvSpPr>
              <p:nvPr/>
            </p:nvSpPr>
            <p:spPr bwMode="auto">
              <a:xfrm flipH="1" flipV="1">
                <a:off x="2256" y="2276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Line 1293"/>
              <p:cNvSpPr>
                <a:spLocks noChangeShapeType="1"/>
              </p:cNvSpPr>
              <p:nvPr/>
            </p:nvSpPr>
            <p:spPr bwMode="auto">
              <a:xfrm flipH="1" flipV="1">
                <a:off x="2199" y="2295"/>
                <a:ext cx="277" cy="123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Line 1294"/>
              <p:cNvSpPr>
                <a:spLocks noChangeShapeType="1"/>
              </p:cNvSpPr>
              <p:nvPr/>
            </p:nvSpPr>
            <p:spPr bwMode="auto">
              <a:xfrm flipH="1" flipV="1">
                <a:off x="2312" y="2260"/>
                <a:ext cx="290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Line 1295"/>
              <p:cNvSpPr>
                <a:spLocks noChangeShapeType="1"/>
              </p:cNvSpPr>
              <p:nvPr/>
            </p:nvSpPr>
            <p:spPr bwMode="auto">
              <a:xfrm flipH="1" flipV="1">
                <a:off x="2316" y="2257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Line 1296"/>
              <p:cNvSpPr>
                <a:spLocks noChangeShapeType="1"/>
              </p:cNvSpPr>
              <p:nvPr/>
            </p:nvSpPr>
            <p:spPr bwMode="auto">
              <a:xfrm flipH="1" flipV="1">
                <a:off x="2379" y="2241"/>
                <a:ext cx="283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Line 1297"/>
              <p:cNvSpPr>
                <a:spLocks noChangeShapeType="1"/>
              </p:cNvSpPr>
              <p:nvPr/>
            </p:nvSpPr>
            <p:spPr bwMode="auto">
              <a:xfrm flipH="1" flipV="1">
                <a:off x="2382" y="2241"/>
                <a:ext cx="280" cy="114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Line 1298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Line 1299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1300"/>
              <p:cNvSpPr>
                <a:spLocks/>
              </p:cNvSpPr>
              <p:nvPr/>
            </p:nvSpPr>
            <p:spPr bwMode="auto">
              <a:xfrm>
                <a:off x="1734" y="2430"/>
                <a:ext cx="18" cy="35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18" y="35"/>
                  </a:cxn>
                  <a:cxn ang="0">
                    <a:pos x="18" y="10"/>
                  </a:cxn>
                </a:cxnLst>
                <a:rect l="0" t="0" r="r" b="b"/>
                <a:pathLst>
                  <a:path w="18" h="35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8" y="35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1301"/>
              <p:cNvSpPr>
                <a:spLocks/>
              </p:cNvSpPr>
              <p:nvPr/>
            </p:nvSpPr>
            <p:spPr bwMode="auto">
              <a:xfrm>
                <a:off x="1734" y="2430"/>
                <a:ext cx="18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19"/>
                  </a:cxn>
                  <a:cxn ang="0">
                    <a:pos x="18" y="29"/>
                  </a:cxn>
                  <a:cxn ang="0">
                    <a:pos x="18" y="16"/>
                  </a:cxn>
                  <a:cxn ang="0">
                    <a:pos x="18" y="10"/>
                  </a:cxn>
                </a:cxnLst>
                <a:rect l="0" t="0" r="r" b="b"/>
                <a:pathLst>
                  <a:path w="18" h="29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8" y="29"/>
                    </a:lnTo>
                    <a:lnTo>
                      <a:pt x="18" y="16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1302"/>
              <p:cNvSpPr>
                <a:spLocks/>
              </p:cNvSpPr>
              <p:nvPr/>
            </p:nvSpPr>
            <p:spPr bwMode="auto">
              <a:xfrm>
                <a:off x="1740" y="2440"/>
                <a:ext cx="12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2" y="19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12" y="6"/>
                  </a:cxn>
                  <a:cxn ang="0">
                    <a:pos x="12" y="19"/>
                  </a:cxn>
                  <a:cxn ang="0">
                    <a:pos x="0" y="9"/>
                  </a:cxn>
                </a:cxnLst>
                <a:rect l="0" t="0" r="r" b="b"/>
                <a:pathLst>
                  <a:path w="12" h="19">
                    <a:moveTo>
                      <a:pt x="0" y="9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1303"/>
              <p:cNvSpPr>
                <a:spLocks/>
              </p:cNvSpPr>
              <p:nvPr/>
            </p:nvSpPr>
            <p:spPr bwMode="auto">
              <a:xfrm>
                <a:off x="1778" y="2411"/>
                <a:ext cx="15" cy="35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5" y="29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5" y="29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5"/>
                  </a:cxn>
                </a:cxnLst>
                <a:rect l="0" t="0" r="r" b="b"/>
                <a:pathLst>
                  <a:path w="15" h="35">
                    <a:moveTo>
                      <a:pt x="9" y="35"/>
                    </a:moveTo>
                    <a:lnTo>
                      <a:pt x="12" y="32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1304"/>
              <p:cNvSpPr>
                <a:spLocks/>
              </p:cNvSpPr>
              <p:nvPr/>
            </p:nvSpPr>
            <p:spPr bwMode="auto">
              <a:xfrm>
                <a:off x="1771" y="2414"/>
                <a:ext cx="22" cy="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6" y="29"/>
                  </a:cxn>
                  <a:cxn ang="0">
                    <a:pos x="19" y="26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7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2">
                    <a:moveTo>
                      <a:pt x="7" y="0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6" y="29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1305"/>
              <p:cNvSpPr>
                <a:spLocks/>
              </p:cNvSpPr>
              <p:nvPr/>
            </p:nvSpPr>
            <p:spPr bwMode="auto">
              <a:xfrm>
                <a:off x="1771" y="2421"/>
                <a:ext cx="2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5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9">
                    <a:moveTo>
                      <a:pt x="0" y="0"/>
                    </a:moveTo>
                    <a:lnTo>
                      <a:pt x="22" y="15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1306"/>
              <p:cNvSpPr>
                <a:spLocks/>
              </p:cNvSpPr>
              <p:nvPr/>
            </p:nvSpPr>
            <p:spPr bwMode="auto">
              <a:xfrm>
                <a:off x="1771" y="2418"/>
                <a:ext cx="2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22" y="18"/>
                    </a:lnTo>
                    <a:lnTo>
                      <a:pt x="1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1307"/>
              <p:cNvSpPr>
                <a:spLocks/>
              </p:cNvSpPr>
              <p:nvPr/>
            </p:nvSpPr>
            <p:spPr bwMode="auto">
              <a:xfrm>
                <a:off x="1734" y="2411"/>
                <a:ext cx="37" cy="19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37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7" y="19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7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1308"/>
              <p:cNvSpPr>
                <a:spLocks/>
              </p:cNvSpPr>
              <p:nvPr/>
            </p:nvSpPr>
            <p:spPr bwMode="auto">
              <a:xfrm>
                <a:off x="1734" y="2399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1309"/>
              <p:cNvSpPr>
                <a:spLocks/>
              </p:cNvSpPr>
              <p:nvPr/>
            </p:nvSpPr>
            <p:spPr bwMode="auto">
              <a:xfrm>
                <a:off x="1740" y="2405"/>
                <a:ext cx="22" cy="13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6" y="6"/>
                  </a:cxn>
                  <a:cxn ang="0">
                    <a:pos x="19" y="13"/>
                  </a:cxn>
                  <a:cxn ang="0">
                    <a:pos x="22" y="9"/>
                  </a:cxn>
                </a:cxnLst>
                <a:rect l="0" t="0" r="r" b="b"/>
                <a:pathLst>
                  <a:path w="22" h="13">
                    <a:moveTo>
                      <a:pt x="22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19" y="1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1310"/>
              <p:cNvSpPr>
                <a:spLocks/>
              </p:cNvSpPr>
              <p:nvPr/>
            </p:nvSpPr>
            <p:spPr bwMode="auto">
              <a:xfrm>
                <a:off x="1759" y="2414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1311"/>
              <p:cNvSpPr>
                <a:spLocks/>
              </p:cNvSpPr>
              <p:nvPr/>
            </p:nvSpPr>
            <p:spPr bwMode="auto">
              <a:xfrm>
                <a:off x="1740" y="2408"/>
                <a:ext cx="19" cy="13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6" y="10"/>
                  </a:cxn>
                </a:cxnLst>
                <a:rect l="0" t="0" r="r" b="b"/>
                <a:pathLst>
                  <a:path w="19" h="13">
                    <a:moveTo>
                      <a:pt x="6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1312"/>
              <p:cNvSpPr>
                <a:spLocks/>
              </p:cNvSpPr>
              <p:nvPr/>
            </p:nvSpPr>
            <p:spPr bwMode="auto">
              <a:xfrm>
                <a:off x="1702" y="2188"/>
                <a:ext cx="724" cy="223"/>
              </a:xfrm>
              <a:custGeom>
                <a:avLst/>
                <a:gdLst/>
                <a:ahLst/>
                <a:cxnLst>
                  <a:cxn ang="0">
                    <a:pos x="69" y="223"/>
                  </a:cxn>
                  <a:cxn ang="0">
                    <a:pos x="32" y="204"/>
                  </a:cxn>
                  <a:cxn ang="0">
                    <a:pos x="35" y="201"/>
                  </a:cxn>
                  <a:cxn ang="0">
                    <a:pos x="19" y="189"/>
                  </a:cxn>
                  <a:cxn ang="0">
                    <a:pos x="9" y="189"/>
                  </a:cxn>
                  <a:cxn ang="0">
                    <a:pos x="0" y="186"/>
                  </a:cxn>
                  <a:cxn ang="0">
                    <a:pos x="645" y="0"/>
                  </a:cxn>
                  <a:cxn ang="0">
                    <a:pos x="724" y="28"/>
                  </a:cxn>
                  <a:cxn ang="0">
                    <a:pos x="69" y="223"/>
                  </a:cxn>
                </a:cxnLst>
                <a:rect l="0" t="0" r="r" b="b"/>
                <a:pathLst>
                  <a:path w="724" h="223">
                    <a:moveTo>
                      <a:pt x="69" y="223"/>
                    </a:moveTo>
                    <a:lnTo>
                      <a:pt x="32" y="204"/>
                    </a:lnTo>
                    <a:lnTo>
                      <a:pt x="35" y="201"/>
                    </a:lnTo>
                    <a:lnTo>
                      <a:pt x="19" y="189"/>
                    </a:lnTo>
                    <a:lnTo>
                      <a:pt x="9" y="189"/>
                    </a:lnTo>
                    <a:lnTo>
                      <a:pt x="0" y="186"/>
                    </a:lnTo>
                    <a:lnTo>
                      <a:pt x="645" y="0"/>
                    </a:lnTo>
                    <a:lnTo>
                      <a:pt x="724" y="28"/>
                    </a:lnTo>
                    <a:lnTo>
                      <a:pt x="69" y="223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1313"/>
              <p:cNvSpPr>
                <a:spLocks/>
              </p:cNvSpPr>
              <p:nvPr/>
            </p:nvSpPr>
            <p:spPr bwMode="auto">
              <a:xfrm>
                <a:off x="1793" y="2405"/>
                <a:ext cx="66" cy="2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" y="22"/>
                  </a:cxn>
                  <a:cxn ang="0">
                    <a:pos x="66" y="9"/>
                  </a:cxn>
                  <a:cxn ang="0">
                    <a:pos x="41" y="0"/>
                  </a:cxn>
                  <a:cxn ang="0">
                    <a:pos x="0" y="9"/>
                  </a:cxn>
                </a:cxnLst>
                <a:rect l="0" t="0" r="r" b="b"/>
                <a:pathLst>
                  <a:path w="66" h="22">
                    <a:moveTo>
                      <a:pt x="0" y="9"/>
                    </a:moveTo>
                    <a:lnTo>
                      <a:pt x="25" y="22"/>
                    </a:lnTo>
                    <a:lnTo>
                      <a:pt x="66" y="9"/>
                    </a:lnTo>
                    <a:lnTo>
                      <a:pt x="4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1314"/>
              <p:cNvSpPr>
                <a:spLocks/>
              </p:cNvSpPr>
              <p:nvPr/>
            </p:nvSpPr>
            <p:spPr bwMode="auto">
              <a:xfrm>
                <a:off x="1828" y="2405"/>
                <a:ext cx="2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5" h="9">
                    <a:moveTo>
                      <a:pt x="3" y="0"/>
                    </a:moveTo>
                    <a:lnTo>
                      <a:pt x="25" y="9"/>
                    </a:lnTo>
                    <a:lnTo>
                      <a:pt x="19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1315"/>
              <p:cNvSpPr>
                <a:spLocks/>
              </p:cNvSpPr>
              <p:nvPr/>
            </p:nvSpPr>
            <p:spPr bwMode="auto">
              <a:xfrm>
                <a:off x="1818" y="2408"/>
                <a:ext cx="2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1316"/>
              <p:cNvSpPr>
                <a:spLocks/>
              </p:cNvSpPr>
              <p:nvPr/>
            </p:nvSpPr>
            <p:spPr bwMode="auto">
              <a:xfrm>
                <a:off x="1809" y="2411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1317"/>
              <p:cNvSpPr>
                <a:spLocks/>
              </p:cNvSpPr>
              <p:nvPr/>
            </p:nvSpPr>
            <p:spPr bwMode="auto">
              <a:xfrm>
                <a:off x="1800" y="2414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7"/>
                  </a:cxn>
                  <a:cxn ang="0">
                    <a:pos x="18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7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1318"/>
              <p:cNvSpPr>
                <a:spLocks/>
              </p:cNvSpPr>
              <p:nvPr/>
            </p:nvSpPr>
            <p:spPr bwMode="auto">
              <a:xfrm>
                <a:off x="1715" y="2358"/>
                <a:ext cx="63" cy="2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2" y="22"/>
                  </a:cxn>
                  <a:cxn ang="0">
                    <a:pos x="63" y="9"/>
                  </a:cxn>
                  <a:cxn ang="0">
                    <a:pos x="37" y="0"/>
                  </a:cxn>
                  <a:cxn ang="0">
                    <a:pos x="0" y="12"/>
                  </a:cxn>
                </a:cxnLst>
                <a:rect l="0" t="0" r="r" b="b"/>
                <a:pathLst>
                  <a:path w="63" h="22">
                    <a:moveTo>
                      <a:pt x="0" y="12"/>
                    </a:moveTo>
                    <a:lnTo>
                      <a:pt x="22" y="22"/>
                    </a:lnTo>
                    <a:lnTo>
                      <a:pt x="63" y="9"/>
                    </a:lnTo>
                    <a:lnTo>
                      <a:pt x="3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1319"/>
              <p:cNvSpPr>
                <a:spLocks/>
              </p:cNvSpPr>
              <p:nvPr/>
            </p:nvSpPr>
            <p:spPr bwMode="auto">
              <a:xfrm>
                <a:off x="1746" y="2358"/>
                <a:ext cx="2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22" y="12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2">
                    <a:moveTo>
                      <a:pt x="3" y="0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1320"/>
              <p:cNvSpPr>
                <a:spLocks/>
              </p:cNvSpPr>
              <p:nvPr/>
            </p:nvSpPr>
            <p:spPr bwMode="auto">
              <a:xfrm>
                <a:off x="1737" y="2361"/>
                <a:ext cx="25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3">
                    <a:moveTo>
                      <a:pt x="3" y="0"/>
                    </a:moveTo>
                    <a:lnTo>
                      <a:pt x="25" y="9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1321"/>
              <p:cNvSpPr>
                <a:spLocks/>
              </p:cNvSpPr>
              <p:nvPr/>
            </p:nvSpPr>
            <p:spPr bwMode="auto">
              <a:xfrm>
                <a:off x="1727" y="2364"/>
                <a:ext cx="2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2" h="13">
                    <a:moveTo>
                      <a:pt x="3" y="0"/>
                    </a:moveTo>
                    <a:lnTo>
                      <a:pt x="22" y="10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1322"/>
              <p:cNvSpPr>
                <a:spLocks/>
              </p:cNvSpPr>
              <p:nvPr/>
            </p:nvSpPr>
            <p:spPr bwMode="auto">
              <a:xfrm>
                <a:off x="1718" y="2367"/>
                <a:ext cx="25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10"/>
                  </a:cxn>
                  <a:cxn ang="0">
                    <a:pos x="19" y="1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0">
                    <a:moveTo>
                      <a:pt x="3" y="0"/>
                    </a:moveTo>
                    <a:lnTo>
                      <a:pt x="25" y="10"/>
                    </a:lnTo>
                    <a:lnTo>
                      <a:pt x="19" y="1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1323"/>
              <p:cNvSpPr>
                <a:spLocks/>
              </p:cNvSpPr>
              <p:nvPr/>
            </p:nvSpPr>
            <p:spPr bwMode="auto">
              <a:xfrm>
                <a:off x="1702" y="2430"/>
                <a:ext cx="3" cy="10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6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1324"/>
              <p:cNvSpPr>
                <a:spLocks/>
              </p:cNvSpPr>
              <p:nvPr/>
            </p:nvSpPr>
            <p:spPr bwMode="auto">
              <a:xfrm>
                <a:off x="1705" y="2436"/>
                <a:ext cx="346" cy="196"/>
              </a:xfrm>
              <a:custGeom>
                <a:avLst/>
                <a:gdLst/>
                <a:ahLst/>
                <a:cxnLst>
                  <a:cxn ang="0">
                    <a:pos x="346" y="196"/>
                  </a:cxn>
                  <a:cxn ang="0">
                    <a:pos x="324" y="183"/>
                  </a:cxn>
                  <a:cxn ang="0">
                    <a:pos x="302" y="170"/>
                  </a:cxn>
                  <a:cxn ang="0">
                    <a:pos x="280" y="158"/>
                  </a:cxn>
                  <a:cxn ang="0">
                    <a:pos x="258" y="145"/>
                  </a:cxn>
                  <a:cxn ang="0">
                    <a:pos x="239" y="133"/>
                  </a:cxn>
                  <a:cxn ang="0">
                    <a:pos x="217" y="123"/>
                  </a:cxn>
                  <a:cxn ang="0">
                    <a:pos x="195" y="111"/>
                  </a:cxn>
                  <a:cxn ang="0">
                    <a:pos x="173" y="98"/>
                  </a:cxn>
                  <a:cxn ang="0">
                    <a:pos x="151" y="85"/>
                  </a:cxn>
                  <a:cxn ang="0">
                    <a:pos x="129" y="73"/>
                  </a:cxn>
                  <a:cxn ang="0">
                    <a:pos x="107" y="60"/>
                  </a:cxn>
                  <a:cxn ang="0">
                    <a:pos x="88" y="48"/>
                  </a:cxn>
                  <a:cxn ang="0">
                    <a:pos x="66" y="38"/>
                  </a:cxn>
                  <a:cxn ang="0">
                    <a:pos x="44" y="26"/>
                  </a:cxn>
                  <a:cxn ang="0">
                    <a:pos x="22" y="13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32" y="23"/>
                  </a:cxn>
                  <a:cxn ang="0">
                    <a:pos x="54" y="32"/>
                  </a:cxn>
                  <a:cxn ang="0">
                    <a:pos x="76" y="45"/>
                  </a:cxn>
                  <a:cxn ang="0">
                    <a:pos x="98" y="57"/>
                  </a:cxn>
                  <a:cxn ang="0">
                    <a:pos x="117" y="70"/>
                  </a:cxn>
                  <a:cxn ang="0">
                    <a:pos x="139" y="82"/>
                  </a:cxn>
                  <a:cxn ang="0">
                    <a:pos x="161" y="95"/>
                  </a:cxn>
                  <a:cxn ang="0">
                    <a:pos x="183" y="107"/>
                  </a:cxn>
                  <a:cxn ang="0">
                    <a:pos x="205" y="117"/>
                  </a:cxn>
                  <a:cxn ang="0">
                    <a:pos x="227" y="129"/>
                  </a:cxn>
                  <a:cxn ang="0">
                    <a:pos x="246" y="142"/>
                  </a:cxn>
                  <a:cxn ang="0">
                    <a:pos x="268" y="155"/>
                  </a:cxn>
                  <a:cxn ang="0">
                    <a:pos x="290" y="167"/>
                  </a:cxn>
                  <a:cxn ang="0">
                    <a:pos x="312" y="180"/>
                  </a:cxn>
                  <a:cxn ang="0">
                    <a:pos x="334" y="189"/>
                  </a:cxn>
                  <a:cxn ang="0">
                    <a:pos x="343" y="196"/>
                  </a:cxn>
                </a:cxnLst>
                <a:rect l="0" t="0" r="r" b="b"/>
                <a:pathLst>
                  <a:path w="346" h="196">
                    <a:moveTo>
                      <a:pt x="343" y="192"/>
                    </a:moveTo>
                    <a:lnTo>
                      <a:pt x="346" y="196"/>
                    </a:lnTo>
                    <a:lnTo>
                      <a:pt x="334" y="189"/>
                    </a:lnTo>
                    <a:lnTo>
                      <a:pt x="324" y="183"/>
                    </a:lnTo>
                    <a:lnTo>
                      <a:pt x="312" y="177"/>
                    </a:lnTo>
                    <a:lnTo>
                      <a:pt x="302" y="170"/>
                    </a:lnTo>
                    <a:lnTo>
                      <a:pt x="293" y="164"/>
                    </a:lnTo>
                    <a:lnTo>
                      <a:pt x="280" y="158"/>
                    </a:lnTo>
                    <a:lnTo>
                      <a:pt x="271" y="151"/>
                    </a:lnTo>
                    <a:lnTo>
                      <a:pt x="258" y="145"/>
                    </a:lnTo>
                    <a:lnTo>
                      <a:pt x="249" y="139"/>
                    </a:lnTo>
                    <a:lnTo>
                      <a:pt x="239" y="133"/>
                    </a:lnTo>
                    <a:lnTo>
                      <a:pt x="227" y="129"/>
                    </a:lnTo>
                    <a:lnTo>
                      <a:pt x="217" y="123"/>
                    </a:lnTo>
                    <a:lnTo>
                      <a:pt x="205" y="117"/>
                    </a:lnTo>
                    <a:lnTo>
                      <a:pt x="195" y="111"/>
                    </a:lnTo>
                    <a:lnTo>
                      <a:pt x="183" y="104"/>
                    </a:lnTo>
                    <a:lnTo>
                      <a:pt x="173" y="98"/>
                    </a:lnTo>
                    <a:lnTo>
                      <a:pt x="161" y="92"/>
                    </a:lnTo>
                    <a:lnTo>
                      <a:pt x="151" y="85"/>
                    </a:lnTo>
                    <a:lnTo>
                      <a:pt x="142" y="79"/>
                    </a:lnTo>
                    <a:lnTo>
                      <a:pt x="129" y="73"/>
                    </a:lnTo>
                    <a:lnTo>
                      <a:pt x="120" y="67"/>
                    </a:lnTo>
                    <a:lnTo>
                      <a:pt x="107" y="60"/>
                    </a:lnTo>
                    <a:lnTo>
                      <a:pt x="98" y="54"/>
                    </a:lnTo>
                    <a:lnTo>
                      <a:pt x="88" y="48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4" y="32"/>
                    </a:lnTo>
                    <a:lnTo>
                      <a:pt x="44" y="26"/>
                    </a:lnTo>
                    <a:lnTo>
                      <a:pt x="35" y="19"/>
                    </a:lnTo>
                    <a:lnTo>
                      <a:pt x="22" y="13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0" y="10"/>
                    </a:lnTo>
                    <a:lnTo>
                      <a:pt x="22" y="16"/>
                    </a:lnTo>
                    <a:lnTo>
                      <a:pt x="32" y="23"/>
                    </a:lnTo>
                    <a:lnTo>
                      <a:pt x="44" y="29"/>
                    </a:lnTo>
                    <a:lnTo>
                      <a:pt x="54" y="32"/>
                    </a:lnTo>
                    <a:lnTo>
                      <a:pt x="63" y="38"/>
                    </a:lnTo>
                    <a:lnTo>
                      <a:pt x="76" y="45"/>
                    </a:lnTo>
                    <a:lnTo>
                      <a:pt x="85" y="51"/>
                    </a:lnTo>
                    <a:lnTo>
                      <a:pt x="98" y="57"/>
                    </a:lnTo>
                    <a:lnTo>
                      <a:pt x="107" y="63"/>
                    </a:lnTo>
                    <a:lnTo>
                      <a:pt x="117" y="70"/>
                    </a:lnTo>
                    <a:lnTo>
                      <a:pt x="129" y="76"/>
                    </a:lnTo>
                    <a:lnTo>
                      <a:pt x="139" y="82"/>
                    </a:lnTo>
                    <a:lnTo>
                      <a:pt x="151" y="89"/>
                    </a:lnTo>
                    <a:lnTo>
                      <a:pt x="161" y="95"/>
                    </a:lnTo>
                    <a:lnTo>
                      <a:pt x="170" y="101"/>
                    </a:lnTo>
                    <a:lnTo>
                      <a:pt x="183" y="107"/>
                    </a:lnTo>
                    <a:lnTo>
                      <a:pt x="192" y="114"/>
                    </a:lnTo>
                    <a:lnTo>
                      <a:pt x="205" y="117"/>
                    </a:lnTo>
                    <a:lnTo>
                      <a:pt x="214" y="123"/>
                    </a:lnTo>
                    <a:lnTo>
                      <a:pt x="227" y="129"/>
                    </a:lnTo>
                    <a:lnTo>
                      <a:pt x="236" y="136"/>
                    </a:lnTo>
                    <a:lnTo>
                      <a:pt x="246" y="142"/>
                    </a:lnTo>
                    <a:lnTo>
                      <a:pt x="258" y="148"/>
                    </a:lnTo>
                    <a:lnTo>
                      <a:pt x="268" y="155"/>
                    </a:lnTo>
                    <a:lnTo>
                      <a:pt x="280" y="161"/>
                    </a:lnTo>
                    <a:lnTo>
                      <a:pt x="290" y="167"/>
                    </a:lnTo>
                    <a:lnTo>
                      <a:pt x="302" y="173"/>
                    </a:lnTo>
                    <a:lnTo>
                      <a:pt x="312" y="180"/>
                    </a:lnTo>
                    <a:lnTo>
                      <a:pt x="321" y="183"/>
                    </a:lnTo>
                    <a:lnTo>
                      <a:pt x="334" y="189"/>
                    </a:lnTo>
                    <a:lnTo>
                      <a:pt x="343" y="196"/>
                    </a:lnTo>
                    <a:lnTo>
                      <a:pt x="343" y="196"/>
                    </a:lnTo>
                    <a:lnTo>
                      <a:pt x="343" y="19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1325"/>
              <p:cNvSpPr>
                <a:spLocks/>
              </p:cNvSpPr>
              <p:nvPr/>
            </p:nvSpPr>
            <p:spPr bwMode="auto">
              <a:xfrm>
                <a:off x="2048" y="2628"/>
                <a:ext cx="10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0" y="4"/>
                  </a:cxn>
                  <a:cxn ang="0">
                    <a:pos x="6" y="4"/>
                  </a:cxn>
                </a:cxnLst>
                <a:rect l="0" t="0" r="r" b="b"/>
                <a:pathLst>
                  <a:path w="10" h="7">
                    <a:moveTo>
                      <a:pt x="6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1326"/>
              <p:cNvSpPr>
                <a:spLocks/>
              </p:cNvSpPr>
              <p:nvPr/>
            </p:nvSpPr>
            <p:spPr bwMode="auto">
              <a:xfrm>
                <a:off x="2054" y="2392"/>
                <a:ext cx="668" cy="240"/>
              </a:xfrm>
              <a:custGeom>
                <a:avLst/>
                <a:gdLst/>
                <a:ahLst/>
                <a:cxnLst>
                  <a:cxn ang="0">
                    <a:pos x="668" y="4"/>
                  </a:cxn>
                  <a:cxn ang="0">
                    <a:pos x="664" y="0"/>
                  </a:cxn>
                  <a:cxn ang="0">
                    <a:pos x="0" y="240"/>
                  </a:cxn>
                  <a:cxn ang="0">
                    <a:pos x="4" y="240"/>
                  </a:cxn>
                  <a:cxn ang="0">
                    <a:pos x="668" y="4"/>
                  </a:cxn>
                  <a:cxn ang="0">
                    <a:pos x="668" y="4"/>
                  </a:cxn>
                </a:cxnLst>
                <a:rect l="0" t="0" r="r" b="b"/>
                <a:pathLst>
                  <a:path w="668" h="240">
                    <a:moveTo>
                      <a:pt x="668" y="4"/>
                    </a:moveTo>
                    <a:lnTo>
                      <a:pt x="664" y="0"/>
                    </a:lnTo>
                    <a:lnTo>
                      <a:pt x="0" y="240"/>
                    </a:lnTo>
                    <a:lnTo>
                      <a:pt x="4" y="240"/>
                    </a:lnTo>
                    <a:lnTo>
                      <a:pt x="668" y="4"/>
                    </a:lnTo>
                    <a:lnTo>
                      <a:pt x="668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1327"/>
              <p:cNvSpPr>
                <a:spLocks/>
              </p:cNvSpPr>
              <p:nvPr/>
            </p:nvSpPr>
            <p:spPr bwMode="auto">
              <a:xfrm>
                <a:off x="2048" y="2392"/>
                <a:ext cx="674" cy="240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3" y="240"/>
                  </a:cxn>
                  <a:cxn ang="0">
                    <a:pos x="6" y="240"/>
                  </a:cxn>
                  <a:cxn ang="0">
                    <a:pos x="6" y="240"/>
                  </a:cxn>
                  <a:cxn ang="0">
                    <a:pos x="10" y="240"/>
                  </a:cxn>
                  <a:cxn ang="0">
                    <a:pos x="674" y="0"/>
                  </a:cxn>
                </a:cxnLst>
                <a:rect l="0" t="0" r="r" b="b"/>
                <a:pathLst>
                  <a:path w="674" h="240">
                    <a:moveTo>
                      <a:pt x="0" y="236"/>
                    </a:moveTo>
                    <a:lnTo>
                      <a:pt x="3" y="240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674" y="0"/>
                    </a:lnTo>
                  </a:path>
                </a:pathLst>
              </a:custGeom>
              <a:noFill/>
              <a:ln w="0" cap="sq">
                <a:solidFill>
                  <a:srgbClr val="E0E8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1328"/>
              <p:cNvSpPr>
                <a:spLocks/>
              </p:cNvSpPr>
              <p:nvPr/>
            </p:nvSpPr>
            <p:spPr bwMode="auto">
              <a:xfrm>
                <a:off x="1869" y="2226"/>
                <a:ext cx="780" cy="28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9" y="280"/>
                  </a:cxn>
                  <a:cxn ang="0">
                    <a:pos x="780" y="119"/>
                  </a:cxn>
                  <a:cxn ang="0">
                    <a:pos x="491" y="0"/>
                  </a:cxn>
                  <a:cxn ang="0">
                    <a:pos x="0" y="144"/>
                  </a:cxn>
                </a:cxnLst>
                <a:rect l="0" t="0" r="r" b="b"/>
                <a:pathLst>
                  <a:path w="780" h="280">
                    <a:moveTo>
                      <a:pt x="0" y="144"/>
                    </a:moveTo>
                    <a:lnTo>
                      <a:pt x="289" y="280"/>
                    </a:lnTo>
                    <a:lnTo>
                      <a:pt x="780" y="119"/>
                    </a:lnTo>
                    <a:lnTo>
                      <a:pt x="491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1329"/>
              <p:cNvSpPr>
                <a:spLocks/>
              </p:cNvSpPr>
              <p:nvPr/>
            </p:nvSpPr>
            <p:spPr bwMode="auto">
              <a:xfrm>
                <a:off x="2161" y="2320"/>
                <a:ext cx="488" cy="1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488" y="22"/>
                  </a:cxn>
                  <a:cxn ang="0">
                    <a:pos x="488" y="0"/>
                  </a:cxn>
                  <a:cxn ang="0">
                    <a:pos x="0" y="157"/>
                  </a:cxn>
                  <a:cxn ang="0">
                    <a:pos x="0" y="183"/>
                  </a:cxn>
                </a:cxnLst>
                <a:rect l="0" t="0" r="r" b="b"/>
                <a:pathLst>
                  <a:path w="488" h="183">
                    <a:moveTo>
                      <a:pt x="0" y="183"/>
                    </a:moveTo>
                    <a:lnTo>
                      <a:pt x="488" y="22"/>
                    </a:lnTo>
                    <a:lnTo>
                      <a:pt x="488" y="0"/>
                    </a:lnTo>
                    <a:lnTo>
                      <a:pt x="0" y="15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1330"/>
              <p:cNvSpPr>
                <a:spLocks/>
              </p:cNvSpPr>
              <p:nvPr/>
            </p:nvSpPr>
            <p:spPr bwMode="auto">
              <a:xfrm>
                <a:off x="2124" y="2282"/>
                <a:ext cx="525" cy="1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478" y="0"/>
                  </a:cxn>
                  <a:cxn ang="0">
                    <a:pos x="525" y="38"/>
                  </a:cxn>
                  <a:cxn ang="0">
                    <a:pos x="37" y="195"/>
                  </a:cxn>
                  <a:cxn ang="0">
                    <a:pos x="0" y="158"/>
                  </a:cxn>
                </a:cxnLst>
                <a:rect l="0" t="0" r="r" b="b"/>
                <a:pathLst>
                  <a:path w="525" h="195">
                    <a:moveTo>
                      <a:pt x="0" y="158"/>
                    </a:moveTo>
                    <a:lnTo>
                      <a:pt x="478" y="0"/>
                    </a:lnTo>
                    <a:lnTo>
                      <a:pt x="525" y="38"/>
                    </a:lnTo>
                    <a:lnTo>
                      <a:pt x="37" y="19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1331"/>
              <p:cNvSpPr>
                <a:spLocks/>
              </p:cNvSpPr>
              <p:nvPr/>
            </p:nvSpPr>
            <p:spPr bwMode="auto">
              <a:xfrm>
                <a:off x="1863" y="2330"/>
                <a:ext cx="298" cy="173"/>
              </a:xfrm>
              <a:custGeom>
                <a:avLst/>
                <a:gdLst/>
                <a:ahLst/>
                <a:cxnLst>
                  <a:cxn ang="0">
                    <a:pos x="261" y="110"/>
                  </a:cxn>
                  <a:cxn ang="0">
                    <a:pos x="298" y="147"/>
                  </a:cxn>
                  <a:cxn ang="0">
                    <a:pos x="298" y="173"/>
                  </a:cxn>
                  <a:cxn ang="0">
                    <a:pos x="3" y="31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261" y="110"/>
                  </a:cxn>
                </a:cxnLst>
                <a:rect l="0" t="0" r="r" b="b"/>
                <a:pathLst>
                  <a:path w="298" h="173">
                    <a:moveTo>
                      <a:pt x="261" y="110"/>
                    </a:moveTo>
                    <a:lnTo>
                      <a:pt x="298" y="147"/>
                    </a:lnTo>
                    <a:lnTo>
                      <a:pt x="298" y="173"/>
                    </a:lnTo>
                    <a:lnTo>
                      <a:pt x="3" y="31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261" y="11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1332"/>
              <p:cNvSpPr>
                <a:spLocks/>
              </p:cNvSpPr>
              <p:nvPr/>
            </p:nvSpPr>
            <p:spPr bwMode="auto">
              <a:xfrm>
                <a:off x="1903" y="2197"/>
                <a:ext cx="699" cy="243"/>
              </a:xfrm>
              <a:custGeom>
                <a:avLst/>
                <a:gdLst/>
                <a:ahLst/>
                <a:cxnLst>
                  <a:cxn ang="0">
                    <a:pos x="221" y="243"/>
                  </a:cxn>
                  <a:cxn ang="0">
                    <a:pos x="699" y="85"/>
                  </a:cxn>
                  <a:cxn ang="0">
                    <a:pos x="469" y="0"/>
                  </a:cxn>
                  <a:cxn ang="0">
                    <a:pos x="0" y="133"/>
                  </a:cxn>
                  <a:cxn ang="0">
                    <a:pos x="221" y="243"/>
                  </a:cxn>
                </a:cxnLst>
                <a:rect l="0" t="0" r="r" b="b"/>
                <a:pathLst>
                  <a:path w="699" h="243">
                    <a:moveTo>
                      <a:pt x="221" y="243"/>
                    </a:moveTo>
                    <a:lnTo>
                      <a:pt x="699" y="85"/>
                    </a:lnTo>
                    <a:lnTo>
                      <a:pt x="469" y="0"/>
                    </a:lnTo>
                    <a:lnTo>
                      <a:pt x="0" y="133"/>
                    </a:lnTo>
                    <a:lnTo>
                      <a:pt x="221" y="243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1333"/>
              <p:cNvSpPr>
                <a:spLocks/>
              </p:cNvSpPr>
              <p:nvPr/>
            </p:nvSpPr>
            <p:spPr bwMode="auto">
              <a:xfrm>
                <a:off x="1903" y="2213"/>
                <a:ext cx="614" cy="214"/>
              </a:xfrm>
              <a:custGeom>
                <a:avLst/>
                <a:gdLst/>
                <a:ahLst/>
                <a:cxnLst>
                  <a:cxn ang="0">
                    <a:pos x="196" y="214"/>
                  </a:cxn>
                  <a:cxn ang="0">
                    <a:pos x="614" y="76"/>
                  </a:cxn>
                  <a:cxn ang="0">
                    <a:pos x="409" y="0"/>
                  </a:cxn>
                  <a:cxn ang="0">
                    <a:pos x="0" y="117"/>
                  </a:cxn>
                  <a:cxn ang="0">
                    <a:pos x="196" y="214"/>
                  </a:cxn>
                </a:cxnLst>
                <a:rect l="0" t="0" r="r" b="b"/>
                <a:pathLst>
                  <a:path w="614" h="214">
                    <a:moveTo>
                      <a:pt x="196" y="214"/>
                    </a:moveTo>
                    <a:lnTo>
                      <a:pt x="614" y="76"/>
                    </a:lnTo>
                    <a:lnTo>
                      <a:pt x="409" y="0"/>
                    </a:lnTo>
                    <a:lnTo>
                      <a:pt x="0" y="117"/>
                    </a:lnTo>
                    <a:lnTo>
                      <a:pt x="196" y="214"/>
                    </a:lnTo>
                    <a:close/>
                  </a:path>
                </a:pathLst>
              </a:custGeom>
              <a:solidFill>
                <a:srgbClr val="54595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1334"/>
              <p:cNvSpPr>
                <a:spLocks/>
              </p:cNvSpPr>
              <p:nvPr/>
            </p:nvSpPr>
            <p:spPr bwMode="auto">
              <a:xfrm>
                <a:off x="1800" y="1625"/>
                <a:ext cx="151" cy="6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1" y="0"/>
                  </a:cxn>
                  <a:cxn ang="0">
                    <a:pos x="147" y="63"/>
                  </a:cxn>
                  <a:cxn ang="0">
                    <a:pos x="0" y="38"/>
                  </a:cxn>
                </a:cxnLst>
                <a:rect l="0" t="0" r="r" b="b"/>
                <a:pathLst>
                  <a:path w="151" h="63">
                    <a:moveTo>
                      <a:pt x="0" y="38"/>
                    </a:moveTo>
                    <a:lnTo>
                      <a:pt x="151" y="0"/>
                    </a:lnTo>
                    <a:lnTo>
                      <a:pt x="147" y="6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1335"/>
              <p:cNvSpPr>
                <a:spLocks/>
              </p:cNvSpPr>
              <p:nvPr/>
            </p:nvSpPr>
            <p:spPr bwMode="auto">
              <a:xfrm>
                <a:off x="1781" y="1663"/>
                <a:ext cx="166" cy="5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5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66" y="25"/>
                  </a:cxn>
                  <a:cxn ang="0">
                    <a:pos x="154" y="50"/>
                  </a:cxn>
                  <a:cxn ang="0">
                    <a:pos x="0" y="19"/>
                  </a:cxn>
                </a:cxnLst>
                <a:rect l="0" t="0" r="r" b="b"/>
                <a:pathLst>
                  <a:path w="166" h="50">
                    <a:moveTo>
                      <a:pt x="0" y="19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66" y="25"/>
                    </a:lnTo>
                    <a:lnTo>
                      <a:pt x="154" y="5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A6A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1336"/>
              <p:cNvSpPr>
                <a:spLocks/>
              </p:cNvSpPr>
              <p:nvPr/>
            </p:nvSpPr>
            <p:spPr bwMode="auto">
              <a:xfrm>
                <a:off x="1844" y="1974"/>
                <a:ext cx="94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3" y="173"/>
                  </a:cxn>
                  <a:cxn ang="0">
                    <a:pos x="3" y="179"/>
                  </a:cxn>
                  <a:cxn ang="0">
                    <a:pos x="6" y="183"/>
                  </a:cxn>
                  <a:cxn ang="0">
                    <a:pos x="9" y="186"/>
                  </a:cxn>
                  <a:cxn ang="0">
                    <a:pos x="12" y="189"/>
                  </a:cxn>
                  <a:cxn ang="0">
                    <a:pos x="19" y="192"/>
                  </a:cxn>
                  <a:cxn ang="0">
                    <a:pos x="94" y="233"/>
                  </a:cxn>
                  <a:cxn ang="0">
                    <a:pos x="94" y="44"/>
                  </a:cxn>
                  <a:cxn ang="0">
                    <a:pos x="0" y="0"/>
                  </a:cxn>
                </a:cxnLst>
                <a:rect l="0" t="0" r="r" b="b"/>
                <a:pathLst>
                  <a:path w="94" h="233">
                    <a:moveTo>
                      <a:pt x="0" y="0"/>
                    </a:moveTo>
                    <a:lnTo>
                      <a:pt x="0" y="161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3" y="173"/>
                    </a:lnTo>
                    <a:lnTo>
                      <a:pt x="3" y="179"/>
                    </a:lnTo>
                    <a:lnTo>
                      <a:pt x="6" y="183"/>
                    </a:lnTo>
                    <a:lnTo>
                      <a:pt x="9" y="186"/>
                    </a:lnTo>
                    <a:lnTo>
                      <a:pt x="12" y="189"/>
                    </a:lnTo>
                    <a:lnTo>
                      <a:pt x="19" y="192"/>
                    </a:lnTo>
                    <a:lnTo>
                      <a:pt x="94" y="233"/>
                    </a:lnTo>
                    <a:lnTo>
                      <a:pt x="94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1337"/>
              <p:cNvSpPr>
                <a:spLocks/>
              </p:cNvSpPr>
              <p:nvPr/>
            </p:nvSpPr>
            <p:spPr bwMode="auto">
              <a:xfrm>
                <a:off x="1781" y="1682"/>
                <a:ext cx="154" cy="37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54"/>
                  </a:cxn>
                  <a:cxn ang="0">
                    <a:pos x="0" y="258"/>
                  </a:cxn>
                  <a:cxn ang="0">
                    <a:pos x="3" y="264"/>
                  </a:cxn>
                  <a:cxn ang="0">
                    <a:pos x="6" y="267"/>
                  </a:cxn>
                  <a:cxn ang="0">
                    <a:pos x="9" y="270"/>
                  </a:cxn>
                  <a:cxn ang="0">
                    <a:pos x="12" y="273"/>
                  </a:cxn>
                  <a:cxn ang="0">
                    <a:pos x="15" y="276"/>
                  </a:cxn>
                  <a:cxn ang="0">
                    <a:pos x="19" y="280"/>
                  </a:cxn>
                  <a:cxn ang="0">
                    <a:pos x="151" y="374"/>
                  </a:cxn>
                  <a:cxn ang="0">
                    <a:pos x="154" y="31"/>
                  </a:cxn>
                  <a:cxn ang="0">
                    <a:pos x="0" y="0"/>
                  </a:cxn>
                  <a:cxn ang="0">
                    <a:pos x="0" y="248"/>
                  </a:cxn>
                </a:cxnLst>
                <a:rect l="0" t="0" r="r" b="b"/>
                <a:pathLst>
                  <a:path w="154" h="374">
                    <a:moveTo>
                      <a:pt x="0" y="248"/>
                    </a:moveTo>
                    <a:lnTo>
                      <a:pt x="0" y="254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6" y="267"/>
                    </a:lnTo>
                    <a:lnTo>
                      <a:pt x="9" y="270"/>
                    </a:lnTo>
                    <a:lnTo>
                      <a:pt x="12" y="273"/>
                    </a:lnTo>
                    <a:lnTo>
                      <a:pt x="15" y="276"/>
                    </a:lnTo>
                    <a:lnTo>
                      <a:pt x="19" y="280"/>
                    </a:lnTo>
                    <a:lnTo>
                      <a:pt x="151" y="374"/>
                    </a:lnTo>
                    <a:lnTo>
                      <a:pt x="154" y="31"/>
                    </a:lnTo>
                    <a:lnTo>
                      <a:pt x="0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1338"/>
              <p:cNvSpPr>
                <a:spLocks/>
              </p:cNvSpPr>
              <p:nvPr/>
            </p:nvSpPr>
            <p:spPr bwMode="auto">
              <a:xfrm>
                <a:off x="2209" y="2276"/>
                <a:ext cx="220" cy="7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9" y="72"/>
                  </a:cxn>
                  <a:cxn ang="0">
                    <a:pos x="19" y="76"/>
                  </a:cxn>
                  <a:cxn ang="0">
                    <a:pos x="31" y="76"/>
                  </a:cxn>
                  <a:cxn ang="0">
                    <a:pos x="41" y="76"/>
                  </a:cxn>
                  <a:cxn ang="0">
                    <a:pos x="50" y="76"/>
                  </a:cxn>
                  <a:cxn ang="0">
                    <a:pos x="59" y="76"/>
                  </a:cxn>
                  <a:cxn ang="0">
                    <a:pos x="69" y="76"/>
                  </a:cxn>
                  <a:cxn ang="0">
                    <a:pos x="81" y="76"/>
                  </a:cxn>
                  <a:cxn ang="0">
                    <a:pos x="91" y="76"/>
                  </a:cxn>
                  <a:cxn ang="0">
                    <a:pos x="100" y="76"/>
                  </a:cxn>
                  <a:cxn ang="0">
                    <a:pos x="113" y="72"/>
                  </a:cxn>
                  <a:cxn ang="0">
                    <a:pos x="122" y="72"/>
                  </a:cxn>
                  <a:cxn ang="0">
                    <a:pos x="132" y="69"/>
                  </a:cxn>
                  <a:cxn ang="0">
                    <a:pos x="141" y="66"/>
                  </a:cxn>
                  <a:cxn ang="0">
                    <a:pos x="151" y="66"/>
                  </a:cxn>
                  <a:cxn ang="0">
                    <a:pos x="163" y="63"/>
                  </a:cxn>
                  <a:cxn ang="0">
                    <a:pos x="173" y="57"/>
                  </a:cxn>
                  <a:cxn ang="0">
                    <a:pos x="182" y="54"/>
                  </a:cxn>
                  <a:cxn ang="0">
                    <a:pos x="192" y="47"/>
                  </a:cxn>
                  <a:cxn ang="0">
                    <a:pos x="198" y="38"/>
                  </a:cxn>
                  <a:cxn ang="0">
                    <a:pos x="204" y="32"/>
                  </a:cxn>
                  <a:cxn ang="0">
                    <a:pos x="210" y="22"/>
                  </a:cxn>
                  <a:cxn ang="0">
                    <a:pos x="217" y="13"/>
                  </a:cxn>
                  <a:cxn ang="0">
                    <a:pos x="220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6">
                    <a:moveTo>
                      <a:pt x="0" y="72"/>
                    </a:moveTo>
                    <a:lnTo>
                      <a:pt x="9" y="72"/>
                    </a:lnTo>
                    <a:lnTo>
                      <a:pt x="19" y="76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50" y="76"/>
                    </a:lnTo>
                    <a:lnTo>
                      <a:pt x="59" y="76"/>
                    </a:lnTo>
                    <a:lnTo>
                      <a:pt x="69" y="76"/>
                    </a:lnTo>
                    <a:lnTo>
                      <a:pt x="81" y="76"/>
                    </a:lnTo>
                    <a:lnTo>
                      <a:pt x="91" y="76"/>
                    </a:lnTo>
                    <a:lnTo>
                      <a:pt x="100" y="76"/>
                    </a:lnTo>
                    <a:lnTo>
                      <a:pt x="113" y="72"/>
                    </a:lnTo>
                    <a:lnTo>
                      <a:pt x="122" y="72"/>
                    </a:lnTo>
                    <a:lnTo>
                      <a:pt x="132" y="69"/>
                    </a:lnTo>
                    <a:lnTo>
                      <a:pt x="141" y="66"/>
                    </a:lnTo>
                    <a:lnTo>
                      <a:pt x="151" y="66"/>
                    </a:lnTo>
                    <a:lnTo>
                      <a:pt x="163" y="63"/>
                    </a:lnTo>
                    <a:lnTo>
                      <a:pt x="173" y="57"/>
                    </a:lnTo>
                    <a:lnTo>
                      <a:pt x="182" y="54"/>
                    </a:lnTo>
                    <a:lnTo>
                      <a:pt x="192" y="47"/>
                    </a:lnTo>
                    <a:lnTo>
                      <a:pt x="198" y="38"/>
                    </a:lnTo>
                    <a:lnTo>
                      <a:pt x="204" y="32"/>
                    </a:lnTo>
                    <a:lnTo>
                      <a:pt x="210" y="22"/>
                    </a:lnTo>
                    <a:lnTo>
                      <a:pt x="217" y="13"/>
                    </a:lnTo>
                    <a:lnTo>
                      <a:pt x="22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1339"/>
              <p:cNvSpPr>
                <a:spLocks/>
              </p:cNvSpPr>
              <p:nvPr/>
            </p:nvSpPr>
            <p:spPr bwMode="auto">
              <a:xfrm>
                <a:off x="2209" y="2251"/>
                <a:ext cx="220" cy="7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9" y="72"/>
                  </a:cxn>
                  <a:cxn ang="0">
                    <a:pos x="19" y="72"/>
                  </a:cxn>
                  <a:cxn ang="0">
                    <a:pos x="31" y="72"/>
                  </a:cxn>
                  <a:cxn ang="0">
                    <a:pos x="41" y="75"/>
                  </a:cxn>
                  <a:cxn ang="0">
                    <a:pos x="50" y="75"/>
                  </a:cxn>
                  <a:cxn ang="0">
                    <a:pos x="59" y="75"/>
                  </a:cxn>
                  <a:cxn ang="0">
                    <a:pos x="69" y="75"/>
                  </a:cxn>
                  <a:cxn ang="0">
                    <a:pos x="81" y="75"/>
                  </a:cxn>
                  <a:cxn ang="0">
                    <a:pos x="91" y="72"/>
                  </a:cxn>
                  <a:cxn ang="0">
                    <a:pos x="100" y="72"/>
                  </a:cxn>
                  <a:cxn ang="0">
                    <a:pos x="113" y="72"/>
                  </a:cxn>
                  <a:cxn ang="0">
                    <a:pos x="122" y="69"/>
                  </a:cxn>
                  <a:cxn ang="0">
                    <a:pos x="132" y="66"/>
                  </a:cxn>
                  <a:cxn ang="0">
                    <a:pos x="141" y="66"/>
                  </a:cxn>
                  <a:cxn ang="0">
                    <a:pos x="151" y="63"/>
                  </a:cxn>
                  <a:cxn ang="0">
                    <a:pos x="163" y="60"/>
                  </a:cxn>
                  <a:cxn ang="0">
                    <a:pos x="173" y="57"/>
                  </a:cxn>
                  <a:cxn ang="0">
                    <a:pos x="182" y="50"/>
                  </a:cxn>
                  <a:cxn ang="0">
                    <a:pos x="192" y="44"/>
                  </a:cxn>
                  <a:cxn ang="0">
                    <a:pos x="198" y="38"/>
                  </a:cxn>
                  <a:cxn ang="0">
                    <a:pos x="204" y="28"/>
                  </a:cxn>
                  <a:cxn ang="0">
                    <a:pos x="210" y="19"/>
                  </a:cxn>
                  <a:cxn ang="0">
                    <a:pos x="217" y="9"/>
                  </a:cxn>
                  <a:cxn ang="0">
                    <a:pos x="220" y="0"/>
                  </a:cxn>
                  <a:cxn ang="0">
                    <a:pos x="0" y="69"/>
                  </a:cxn>
                </a:cxnLst>
                <a:rect l="0" t="0" r="r" b="b"/>
                <a:pathLst>
                  <a:path w="220" h="75">
                    <a:moveTo>
                      <a:pt x="0" y="69"/>
                    </a:moveTo>
                    <a:lnTo>
                      <a:pt x="9" y="72"/>
                    </a:lnTo>
                    <a:lnTo>
                      <a:pt x="19" y="72"/>
                    </a:lnTo>
                    <a:lnTo>
                      <a:pt x="31" y="72"/>
                    </a:lnTo>
                    <a:lnTo>
                      <a:pt x="41" y="75"/>
                    </a:lnTo>
                    <a:lnTo>
                      <a:pt x="50" y="75"/>
                    </a:lnTo>
                    <a:lnTo>
                      <a:pt x="59" y="75"/>
                    </a:lnTo>
                    <a:lnTo>
                      <a:pt x="69" y="75"/>
                    </a:lnTo>
                    <a:lnTo>
                      <a:pt x="81" y="75"/>
                    </a:lnTo>
                    <a:lnTo>
                      <a:pt x="91" y="72"/>
                    </a:lnTo>
                    <a:lnTo>
                      <a:pt x="100" y="72"/>
                    </a:lnTo>
                    <a:lnTo>
                      <a:pt x="113" y="72"/>
                    </a:lnTo>
                    <a:lnTo>
                      <a:pt x="122" y="69"/>
                    </a:lnTo>
                    <a:lnTo>
                      <a:pt x="132" y="66"/>
                    </a:lnTo>
                    <a:lnTo>
                      <a:pt x="141" y="66"/>
                    </a:lnTo>
                    <a:lnTo>
                      <a:pt x="151" y="63"/>
                    </a:lnTo>
                    <a:lnTo>
                      <a:pt x="163" y="60"/>
                    </a:lnTo>
                    <a:lnTo>
                      <a:pt x="173" y="57"/>
                    </a:lnTo>
                    <a:lnTo>
                      <a:pt x="182" y="50"/>
                    </a:lnTo>
                    <a:lnTo>
                      <a:pt x="192" y="44"/>
                    </a:lnTo>
                    <a:lnTo>
                      <a:pt x="198" y="38"/>
                    </a:lnTo>
                    <a:lnTo>
                      <a:pt x="204" y="28"/>
                    </a:lnTo>
                    <a:lnTo>
                      <a:pt x="210" y="19"/>
                    </a:lnTo>
                    <a:lnTo>
                      <a:pt x="217" y="9"/>
                    </a:lnTo>
                    <a:lnTo>
                      <a:pt x="22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1340"/>
              <p:cNvSpPr>
                <a:spLocks/>
              </p:cNvSpPr>
              <p:nvPr/>
            </p:nvSpPr>
            <p:spPr bwMode="auto">
              <a:xfrm>
                <a:off x="2149" y="2179"/>
                <a:ext cx="510" cy="185"/>
              </a:xfrm>
              <a:custGeom>
                <a:avLst/>
                <a:gdLst/>
                <a:ahLst/>
                <a:cxnLst>
                  <a:cxn ang="0">
                    <a:pos x="510" y="34"/>
                  </a:cxn>
                  <a:cxn ang="0">
                    <a:pos x="0" y="185"/>
                  </a:cxn>
                  <a:cxn ang="0">
                    <a:pos x="0" y="151"/>
                  </a:cxn>
                  <a:cxn ang="0">
                    <a:pos x="510" y="0"/>
                  </a:cxn>
                  <a:cxn ang="0">
                    <a:pos x="510" y="34"/>
                  </a:cxn>
                </a:cxnLst>
                <a:rect l="0" t="0" r="r" b="b"/>
                <a:pathLst>
                  <a:path w="510" h="185">
                    <a:moveTo>
                      <a:pt x="510" y="34"/>
                    </a:moveTo>
                    <a:lnTo>
                      <a:pt x="0" y="185"/>
                    </a:lnTo>
                    <a:lnTo>
                      <a:pt x="0" y="151"/>
                    </a:lnTo>
                    <a:lnTo>
                      <a:pt x="510" y="0"/>
                    </a:lnTo>
                    <a:lnTo>
                      <a:pt x="510" y="34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1341"/>
              <p:cNvSpPr>
                <a:spLocks/>
              </p:cNvSpPr>
              <p:nvPr/>
            </p:nvSpPr>
            <p:spPr bwMode="auto">
              <a:xfrm>
                <a:off x="1973" y="2245"/>
                <a:ext cx="176" cy="1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76" y="119"/>
                  </a:cxn>
                  <a:cxn ang="0">
                    <a:pos x="176" y="85"/>
                  </a:cxn>
                  <a:cxn ang="0">
                    <a:pos x="0" y="0"/>
                  </a:cxn>
                  <a:cxn ang="0">
                    <a:pos x="0" y="34"/>
                  </a:cxn>
                </a:cxnLst>
                <a:rect l="0" t="0" r="r" b="b"/>
                <a:pathLst>
                  <a:path w="176" h="119">
                    <a:moveTo>
                      <a:pt x="0" y="34"/>
                    </a:moveTo>
                    <a:lnTo>
                      <a:pt x="176" y="119"/>
                    </a:lnTo>
                    <a:lnTo>
                      <a:pt x="176" y="85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1342"/>
              <p:cNvSpPr>
                <a:spLocks/>
              </p:cNvSpPr>
              <p:nvPr/>
            </p:nvSpPr>
            <p:spPr bwMode="auto">
              <a:xfrm>
                <a:off x="2117" y="1553"/>
                <a:ext cx="601" cy="795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589" y="0"/>
                  </a:cxn>
                  <a:cxn ang="0">
                    <a:pos x="592" y="0"/>
                  </a:cxn>
                  <a:cxn ang="0">
                    <a:pos x="592" y="0"/>
                  </a:cxn>
                  <a:cxn ang="0">
                    <a:pos x="595" y="0"/>
                  </a:cxn>
                  <a:cxn ang="0">
                    <a:pos x="598" y="3"/>
                  </a:cxn>
                  <a:cxn ang="0">
                    <a:pos x="598" y="3"/>
                  </a:cxn>
                  <a:cxn ang="0">
                    <a:pos x="601" y="6"/>
                  </a:cxn>
                  <a:cxn ang="0">
                    <a:pos x="601" y="6"/>
                  </a:cxn>
                  <a:cxn ang="0">
                    <a:pos x="601" y="9"/>
                  </a:cxn>
                  <a:cxn ang="0">
                    <a:pos x="601" y="610"/>
                  </a:cxn>
                  <a:cxn ang="0">
                    <a:pos x="601" y="613"/>
                  </a:cxn>
                  <a:cxn ang="0">
                    <a:pos x="601" y="616"/>
                  </a:cxn>
                  <a:cxn ang="0">
                    <a:pos x="598" y="619"/>
                  </a:cxn>
                  <a:cxn ang="0">
                    <a:pos x="598" y="619"/>
                  </a:cxn>
                  <a:cxn ang="0">
                    <a:pos x="595" y="622"/>
                  </a:cxn>
                  <a:cxn ang="0">
                    <a:pos x="592" y="626"/>
                  </a:cxn>
                  <a:cxn ang="0">
                    <a:pos x="592" y="626"/>
                  </a:cxn>
                  <a:cxn ang="0">
                    <a:pos x="589" y="626"/>
                  </a:cxn>
                  <a:cxn ang="0">
                    <a:pos x="13" y="795"/>
                  </a:cxn>
                  <a:cxn ang="0">
                    <a:pos x="10" y="795"/>
                  </a:cxn>
                  <a:cxn ang="0">
                    <a:pos x="7" y="795"/>
                  </a:cxn>
                  <a:cxn ang="0">
                    <a:pos x="7" y="795"/>
                  </a:cxn>
                  <a:cxn ang="0">
                    <a:pos x="4" y="792"/>
                  </a:cxn>
                  <a:cxn ang="0">
                    <a:pos x="4" y="792"/>
                  </a:cxn>
                  <a:cxn ang="0">
                    <a:pos x="0" y="789"/>
                  </a:cxn>
                  <a:cxn ang="0">
                    <a:pos x="0" y="789"/>
                  </a:cxn>
                  <a:cxn ang="0">
                    <a:pos x="0" y="786"/>
                  </a:cxn>
                  <a:cxn ang="0">
                    <a:pos x="0" y="13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29"/>
                  </a:cxn>
                  <a:cxn ang="0">
                    <a:pos x="4" y="125"/>
                  </a:cxn>
                  <a:cxn ang="0">
                    <a:pos x="7" y="125"/>
                  </a:cxn>
                  <a:cxn ang="0">
                    <a:pos x="7" y="122"/>
                  </a:cxn>
                  <a:cxn ang="0">
                    <a:pos x="10" y="122"/>
                  </a:cxn>
                  <a:cxn ang="0">
                    <a:pos x="13" y="122"/>
                  </a:cxn>
                </a:cxnLst>
                <a:rect l="0" t="0" r="r" b="b"/>
                <a:pathLst>
                  <a:path w="601" h="795">
                    <a:moveTo>
                      <a:pt x="13" y="122"/>
                    </a:moveTo>
                    <a:lnTo>
                      <a:pt x="589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5" y="0"/>
                    </a:lnTo>
                    <a:lnTo>
                      <a:pt x="598" y="3"/>
                    </a:lnTo>
                    <a:lnTo>
                      <a:pt x="598" y="3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01" y="9"/>
                    </a:lnTo>
                    <a:lnTo>
                      <a:pt x="601" y="610"/>
                    </a:lnTo>
                    <a:lnTo>
                      <a:pt x="601" y="613"/>
                    </a:lnTo>
                    <a:lnTo>
                      <a:pt x="601" y="616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5" y="622"/>
                    </a:lnTo>
                    <a:lnTo>
                      <a:pt x="592" y="626"/>
                    </a:lnTo>
                    <a:lnTo>
                      <a:pt x="592" y="626"/>
                    </a:lnTo>
                    <a:lnTo>
                      <a:pt x="589" y="626"/>
                    </a:lnTo>
                    <a:lnTo>
                      <a:pt x="13" y="795"/>
                    </a:lnTo>
                    <a:lnTo>
                      <a:pt x="10" y="795"/>
                    </a:lnTo>
                    <a:lnTo>
                      <a:pt x="7" y="795"/>
                    </a:lnTo>
                    <a:lnTo>
                      <a:pt x="7" y="795"/>
                    </a:lnTo>
                    <a:lnTo>
                      <a:pt x="4" y="792"/>
                    </a:lnTo>
                    <a:lnTo>
                      <a:pt x="4" y="792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8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5"/>
                    </a:lnTo>
                    <a:lnTo>
                      <a:pt x="7" y="122"/>
                    </a:lnTo>
                    <a:lnTo>
                      <a:pt x="10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1343"/>
              <p:cNvSpPr>
                <a:spLocks/>
              </p:cNvSpPr>
              <p:nvPr/>
            </p:nvSpPr>
            <p:spPr bwMode="auto">
              <a:xfrm>
                <a:off x="2133" y="1575"/>
                <a:ext cx="570" cy="704"/>
              </a:xfrm>
              <a:custGeom>
                <a:avLst/>
                <a:gdLst/>
                <a:ahLst/>
                <a:cxnLst>
                  <a:cxn ang="0">
                    <a:pos x="13" y="113"/>
                  </a:cxn>
                  <a:cxn ang="0">
                    <a:pos x="557" y="0"/>
                  </a:cxn>
                  <a:cxn ang="0">
                    <a:pos x="560" y="0"/>
                  </a:cxn>
                  <a:cxn ang="0">
                    <a:pos x="560" y="0"/>
                  </a:cxn>
                  <a:cxn ang="0">
                    <a:pos x="563" y="0"/>
                  </a:cxn>
                  <a:cxn ang="0">
                    <a:pos x="563" y="3"/>
                  </a:cxn>
                  <a:cxn ang="0">
                    <a:pos x="566" y="3"/>
                  </a:cxn>
                  <a:cxn ang="0">
                    <a:pos x="566" y="6"/>
                  </a:cxn>
                  <a:cxn ang="0">
                    <a:pos x="566" y="6"/>
                  </a:cxn>
                  <a:cxn ang="0">
                    <a:pos x="570" y="9"/>
                  </a:cxn>
                  <a:cxn ang="0">
                    <a:pos x="570" y="531"/>
                  </a:cxn>
                  <a:cxn ang="0">
                    <a:pos x="566" y="531"/>
                  </a:cxn>
                  <a:cxn ang="0">
                    <a:pos x="566" y="534"/>
                  </a:cxn>
                  <a:cxn ang="0">
                    <a:pos x="566" y="538"/>
                  </a:cxn>
                  <a:cxn ang="0">
                    <a:pos x="563" y="538"/>
                  </a:cxn>
                  <a:cxn ang="0">
                    <a:pos x="563" y="541"/>
                  </a:cxn>
                  <a:cxn ang="0">
                    <a:pos x="560" y="544"/>
                  </a:cxn>
                  <a:cxn ang="0">
                    <a:pos x="557" y="544"/>
                  </a:cxn>
                  <a:cxn ang="0">
                    <a:pos x="557" y="544"/>
                  </a:cxn>
                  <a:cxn ang="0">
                    <a:pos x="13" y="704"/>
                  </a:cxn>
                  <a:cxn ang="0">
                    <a:pos x="10" y="704"/>
                  </a:cxn>
                  <a:cxn ang="0">
                    <a:pos x="10" y="704"/>
                  </a:cxn>
                  <a:cxn ang="0">
                    <a:pos x="6" y="701"/>
                  </a:cxn>
                  <a:cxn ang="0">
                    <a:pos x="6" y="701"/>
                  </a:cxn>
                  <a:cxn ang="0">
                    <a:pos x="3" y="701"/>
                  </a:cxn>
                  <a:cxn ang="0">
                    <a:pos x="3" y="698"/>
                  </a:cxn>
                  <a:cxn ang="0">
                    <a:pos x="0" y="695"/>
                  </a:cxn>
                  <a:cxn ang="0">
                    <a:pos x="0" y="695"/>
                  </a:cxn>
                  <a:cxn ang="0">
                    <a:pos x="0" y="129"/>
                  </a:cxn>
                  <a:cxn ang="0">
                    <a:pos x="0" y="125"/>
                  </a:cxn>
                  <a:cxn ang="0">
                    <a:pos x="3" y="122"/>
                  </a:cxn>
                  <a:cxn ang="0">
                    <a:pos x="3" y="122"/>
                  </a:cxn>
                  <a:cxn ang="0">
                    <a:pos x="3" y="119"/>
                  </a:cxn>
                  <a:cxn ang="0">
                    <a:pos x="6" y="119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13" y="113"/>
                  </a:cxn>
                </a:cxnLst>
                <a:rect l="0" t="0" r="r" b="b"/>
                <a:pathLst>
                  <a:path w="570" h="704">
                    <a:moveTo>
                      <a:pt x="13" y="113"/>
                    </a:moveTo>
                    <a:lnTo>
                      <a:pt x="557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3" y="0"/>
                    </a:lnTo>
                    <a:lnTo>
                      <a:pt x="563" y="3"/>
                    </a:lnTo>
                    <a:lnTo>
                      <a:pt x="566" y="3"/>
                    </a:lnTo>
                    <a:lnTo>
                      <a:pt x="566" y="6"/>
                    </a:lnTo>
                    <a:lnTo>
                      <a:pt x="566" y="6"/>
                    </a:lnTo>
                    <a:lnTo>
                      <a:pt x="570" y="9"/>
                    </a:lnTo>
                    <a:lnTo>
                      <a:pt x="570" y="531"/>
                    </a:lnTo>
                    <a:lnTo>
                      <a:pt x="566" y="531"/>
                    </a:lnTo>
                    <a:lnTo>
                      <a:pt x="566" y="534"/>
                    </a:lnTo>
                    <a:lnTo>
                      <a:pt x="566" y="538"/>
                    </a:lnTo>
                    <a:lnTo>
                      <a:pt x="563" y="538"/>
                    </a:lnTo>
                    <a:lnTo>
                      <a:pt x="563" y="541"/>
                    </a:lnTo>
                    <a:lnTo>
                      <a:pt x="560" y="544"/>
                    </a:lnTo>
                    <a:lnTo>
                      <a:pt x="557" y="544"/>
                    </a:lnTo>
                    <a:lnTo>
                      <a:pt x="557" y="544"/>
                    </a:lnTo>
                    <a:lnTo>
                      <a:pt x="13" y="704"/>
                    </a:lnTo>
                    <a:lnTo>
                      <a:pt x="10" y="704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6" y="701"/>
                    </a:lnTo>
                    <a:lnTo>
                      <a:pt x="3" y="701"/>
                    </a:lnTo>
                    <a:lnTo>
                      <a:pt x="3" y="698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" y="122"/>
                    </a:lnTo>
                    <a:lnTo>
                      <a:pt x="3" y="122"/>
                    </a:lnTo>
                    <a:lnTo>
                      <a:pt x="3" y="119"/>
                    </a:lnTo>
                    <a:lnTo>
                      <a:pt x="6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3" y="113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1344"/>
              <p:cNvSpPr>
                <a:spLocks/>
              </p:cNvSpPr>
              <p:nvPr/>
            </p:nvSpPr>
            <p:spPr bwMode="auto">
              <a:xfrm>
                <a:off x="2146" y="1575"/>
                <a:ext cx="544" cy="11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44" y="0"/>
                  </a:cxn>
                  <a:cxn ang="0">
                    <a:pos x="0" y="113"/>
                  </a:cxn>
                  <a:cxn ang="0">
                    <a:pos x="0" y="116"/>
                  </a:cxn>
                  <a:cxn ang="0">
                    <a:pos x="544" y="3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544" y="0"/>
                  </a:cxn>
                  <a:cxn ang="0">
                    <a:pos x="544" y="0"/>
                  </a:cxn>
                </a:cxnLst>
                <a:rect l="0" t="0" r="r" b="b"/>
                <a:pathLst>
                  <a:path w="544" h="116">
                    <a:moveTo>
                      <a:pt x="544" y="0"/>
                    </a:moveTo>
                    <a:lnTo>
                      <a:pt x="544" y="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544" y="3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1345"/>
              <p:cNvSpPr>
                <a:spLocks/>
              </p:cNvSpPr>
              <p:nvPr/>
            </p:nvSpPr>
            <p:spPr bwMode="auto">
              <a:xfrm>
                <a:off x="2690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1346"/>
              <p:cNvSpPr>
                <a:spLocks/>
              </p:cNvSpPr>
              <p:nvPr/>
            </p:nvSpPr>
            <p:spPr bwMode="auto">
              <a:xfrm>
                <a:off x="2693" y="157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1347"/>
              <p:cNvSpPr>
                <a:spLocks/>
              </p:cNvSpPr>
              <p:nvPr/>
            </p:nvSpPr>
            <p:spPr bwMode="auto">
              <a:xfrm>
                <a:off x="2693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1348"/>
              <p:cNvSpPr>
                <a:spLocks/>
              </p:cNvSpPr>
              <p:nvPr/>
            </p:nvSpPr>
            <p:spPr bwMode="auto">
              <a:xfrm>
                <a:off x="2696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1349"/>
              <p:cNvSpPr>
                <a:spLocks/>
              </p:cNvSpPr>
              <p:nvPr/>
            </p:nvSpPr>
            <p:spPr bwMode="auto">
              <a:xfrm>
                <a:off x="2696" y="15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1350"/>
              <p:cNvSpPr>
                <a:spLocks/>
              </p:cNvSpPr>
              <p:nvPr/>
            </p:nvSpPr>
            <p:spPr bwMode="auto">
              <a:xfrm>
                <a:off x="2699" y="15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1351"/>
              <p:cNvSpPr>
                <a:spLocks/>
              </p:cNvSpPr>
              <p:nvPr/>
            </p:nvSpPr>
            <p:spPr bwMode="auto">
              <a:xfrm>
                <a:off x="2699" y="158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1352"/>
              <p:cNvSpPr>
                <a:spLocks/>
              </p:cNvSpPr>
              <p:nvPr/>
            </p:nvSpPr>
            <p:spPr bwMode="auto">
              <a:xfrm>
                <a:off x="2699" y="158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1353"/>
              <p:cNvSpPr>
                <a:spLocks/>
              </p:cNvSpPr>
              <p:nvPr/>
            </p:nvSpPr>
            <p:spPr bwMode="auto">
              <a:xfrm>
                <a:off x="2699" y="1584"/>
                <a:ext cx="4" cy="522"/>
              </a:xfrm>
              <a:custGeom>
                <a:avLst/>
                <a:gdLst/>
                <a:ahLst/>
                <a:cxnLst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22"/>
                  </a:cxn>
                  <a:cxn ang="0">
                    <a:pos x="0" y="519"/>
                  </a:cxn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522"/>
                  </a:cxn>
                </a:cxnLst>
                <a:rect l="0" t="0" r="r" b="b"/>
                <a:pathLst>
                  <a:path w="4" h="522">
                    <a:moveTo>
                      <a:pt x="4" y="522"/>
                    </a:moveTo>
                    <a:lnTo>
                      <a:pt x="4" y="5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22"/>
                    </a:lnTo>
                    <a:lnTo>
                      <a:pt x="0" y="519"/>
                    </a:lnTo>
                    <a:lnTo>
                      <a:pt x="4" y="522"/>
                    </a:lnTo>
                    <a:lnTo>
                      <a:pt x="4" y="522"/>
                    </a:lnTo>
                    <a:lnTo>
                      <a:pt x="4" y="5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1354"/>
              <p:cNvSpPr>
                <a:spLocks/>
              </p:cNvSpPr>
              <p:nvPr/>
            </p:nvSpPr>
            <p:spPr bwMode="auto">
              <a:xfrm>
                <a:off x="2699" y="2103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1355"/>
              <p:cNvSpPr>
                <a:spLocks/>
              </p:cNvSpPr>
              <p:nvPr/>
            </p:nvSpPr>
            <p:spPr bwMode="auto">
              <a:xfrm>
                <a:off x="2699" y="210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1356"/>
              <p:cNvSpPr>
                <a:spLocks/>
              </p:cNvSpPr>
              <p:nvPr/>
            </p:nvSpPr>
            <p:spPr bwMode="auto">
              <a:xfrm>
                <a:off x="2696" y="2109"/>
                <a:ext cx="7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1357"/>
              <p:cNvSpPr>
                <a:spLocks/>
              </p:cNvSpPr>
              <p:nvPr/>
            </p:nvSpPr>
            <p:spPr bwMode="auto">
              <a:xfrm>
                <a:off x="2696" y="2109"/>
                <a:ext cx="3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1358"/>
              <p:cNvSpPr>
                <a:spLocks/>
              </p:cNvSpPr>
              <p:nvPr/>
            </p:nvSpPr>
            <p:spPr bwMode="auto">
              <a:xfrm>
                <a:off x="2693" y="211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1359"/>
              <p:cNvSpPr>
                <a:spLocks/>
              </p:cNvSpPr>
              <p:nvPr/>
            </p:nvSpPr>
            <p:spPr bwMode="auto">
              <a:xfrm>
                <a:off x="2693" y="211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1360"/>
              <p:cNvSpPr>
                <a:spLocks/>
              </p:cNvSpPr>
              <p:nvPr/>
            </p:nvSpPr>
            <p:spPr bwMode="auto">
              <a:xfrm>
                <a:off x="2690" y="2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1361"/>
              <p:cNvSpPr>
                <a:spLocks/>
              </p:cNvSpPr>
              <p:nvPr/>
            </p:nvSpPr>
            <p:spPr bwMode="auto">
              <a:xfrm>
                <a:off x="2690" y="2116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1362"/>
              <p:cNvSpPr>
                <a:spLocks/>
              </p:cNvSpPr>
              <p:nvPr/>
            </p:nvSpPr>
            <p:spPr bwMode="auto">
              <a:xfrm>
                <a:off x="2146" y="2119"/>
                <a:ext cx="544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0"/>
                  </a:cxn>
                </a:cxnLst>
                <a:rect l="0" t="0" r="r" b="b"/>
                <a:pathLst>
                  <a:path w="544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1363"/>
              <p:cNvSpPr>
                <a:spLocks/>
              </p:cNvSpPr>
              <p:nvPr/>
            </p:nvSpPr>
            <p:spPr bwMode="auto">
              <a:xfrm>
                <a:off x="2143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1364"/>
              <p:cNvSpPr>
                <a:spLocks/>
              </p:cNvSpPr>
              <p:nvPr/>
            </p:nvSpPr>
            <p:spPr bwMode="auto">
              <a:xfrm>
                <a:off x="2143" y="22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1365"/>
              <p:cNvSpPr>
                <a:spLocks/>
              </p:cNvSpPr>
              <p:nvPr/>
            </p:nvSpPr>
            <p:spPr bwMode="auto">
              <a:xfrm>
                <a:off x="2139" y="2276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1366"/>
              <p:cNvSpPr>
                <a:spLocks/>
              </p:cNvSpPr>
              <p:nvPr/>
            </p:nvSpPr>
            <p:spPr bwMode="auto">
              <a:xfrm>
                <a:off x="2136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1367"/>
              <p:cNvSpPr>
                <a:spLocks/>
              </p:cNvSpPr>
              <p:nvPr/>
            </p:nvSpPr>
            <p:spPr bwMode="auto">
              <a:xfrm>
                <a:off x="2136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1368"/>
              <p:cNvSpPr>
                <a:spLocks/>
              </p:cNvSpPr>
              <p:nvPr/>
            </p:nvSpPr>
            <p:spPr bwMode="auto">
              <a:xfrm>
                <a:off x="2133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1369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1370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1371"/>
              <p:cNvSpPr>
                <a:spLocks/>
              </p:cNvSpPr>
              <p:nvPr/>
            </p:nvSpPr>
            <p:spPr bwMode="auto">
              <a:xfrm>
                <a:off x="2133" y="1704"/>
                <a:ext cx="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66"/>
                  </a:cxn>
                  <a:cxn ang="0">
                    <a:pos x="3" y="56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66">
                    <a:moveTo>
                      <a:pt x="0" y="0"/>
                    </a:moveTo>
                    <a:lnTo>
                      <a:pt x="0" y="0"/>
                    </a:lnTo>
                    <a:lnTo>
                      <a:pt x="0" y="566"/>
                    </a:lnTo>
                    <a:lnTo>
                      <a:pt x="3" y="56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1372"/>
              <p:cNvSpPr>
                <a:spLocks/>
              </p:cNvSpPr>
              <p:nvPr/>
            </p:nvSpPr>
            <p:spPr bwMode="auto">
              <a:xfrm>
                <a:off x="2133" y="17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1373"/>
              <p:cNvSpPr>
                <a:spLocks/>
              </p:cNvSpPr>
              <p:nvPr/>
            </p:nvSpPr>
            <p:spPr bwMode="auto">
              <a:xfrm>
                <a:off x="2133" y="169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1374"/>
              <p:cNvSpPr>
                <a:spLocks/>
              </p:cNvSpPr>
              <p:nvPr/>
            </p:nvSpPr>
            <p:spPr bwMode="auto">
              <a:xfrm>
                <a:off x="2133" y="1694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1375"/>
              <p:cNvSpPr>
                <a:spLocks/>
              </p:cNvSpPr>
              <p:nvPr/>
            </p:nvSpPr>
            <p:spPr bwMode="auto">
              <a:xfrm>
                <a:off x="2136" y="169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1376"/>
              <p:cNvSpPr>
                <a:spLocks/>
              </p:cNvSpPr>
              <p:nvPr/>
            </p:nvSpPr>
            <p:spPr bwMode="auto">
              <a:xfrm>
                <a:off x="2136" y="1691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13" name="Freeform 1377"/>
            <p:cNvSpPr>
              <a:spLocks/>
            </p:cNvSpPr>
            <p:nvPr/>
          </p:nvSpPr>
          <p:spPr bwMode="auto">
            <a:xfrm>
              <a:off x="2139" y="169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Freeform 1378"/>
            <p:cNvSpPr>
              <a:spLocks/>
            </p:cNvSpPr>
            <p:nvPr/>
          </p:nvSpPr>
          <p:spPr bwMode="auto">
            <a:xfrm>
              <a:off x="2139" y="1688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Freeform 1379"/>
            <p:cNvSpPr>
              <a:spLocks/>
            </p:cNvSpPr>
            <p:nvPr/>
          </p:nvSpPr>
          <p:spPr bwMode="auto">
            <a:xfrm>
              <a:off x="2143" y="168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Freeform 1380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110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1"/>
                </a:cxn>
                <a:cxn ang="0">
                  <a:pos x="10" y="98"/>
                </a:cxn>
              </a:cxnLst>
              <a:rect l="0" t="0" r="r" b="b"/>
              <a:pathLst>
                <a:path w="488" h="585">
                  <a:moveTo>
                    <a:pt x="10" y="98"/>
                  </a:move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Freeform 1381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460" y="428"/>
                </a:cxn>
                <a:cxn ang="0">
                  <a:pos x="463" y="371"/>
                </a:cxn>
                <a:cxn ang="0">
                  <a:pos x="466" y="309"/>
                </a:cxn>
                <a:cxn ang="0">
                  <a:pos x="469" y="246"/>
                </a:cxn>
                <a:cxn ang="0">
                  <a:pos x="469" y="183"/>
                </a:cxn>
                <a:cxn ang="0">
                  <a:pos x="469" y="123"/>
                </a:cxn>
                <a:cxn ang="0">
                  <a:pos x="466" y="73"/>
                </a:cxn>
                <a:cxn ang="0">
                  <a:pos x="466" y="32"/>
                </a:cxn>
                <a:cxn ang="0">
                  <a:pos x="463" y="7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557"/>
                </a:cxn>
                <a:cxn ang="0">
                  <a:pos x="16" y="554"/>
                </a:cxn>
                <a:cxn ang="0">
                  <a:pos x="32" y="551"/>
                </a:cxn>
                <a:cxn ang="0">
                  <a:pos x="48" y="548"/>
                </a:cxn>
                <a:cxn ang="0">
                  <a:pos x="63" y="544"/>
                </a:cxn>
                <a:cxn ang="0">
                  <a:pos x="79" y="541"/>
                </a:cxn>
                <a:cxn ang="0">
                  <a:pos x="95" y="535"/>
                </a:cxn>
                <a:cxn ang="0">
                  <a:pos x="110" y="532"/>
                </a:cxn>
                <a:cxn ang="0">
                  <a:pos x="129" y="529"/>
                </a:cxn>
                <a:cxn ang="0">
                  <a:pos x="145" y="526"/>
                </a:cxn>
                <a:cxn ang="0">
                  <a:pos x="164" y="522"/>
                </a:cxn>
                <a:cxn ang="0">
                  <a:pos x="180" y="516"/>
                </a:cxn>
                <a:cxn ang="0">
                  <a:pos x="195" y="513"/>
                </a:cxn>
                <a:cxn ang="0">
                  <a:pos x="214" y="510"/>
                </a:cxn>
                <a:cxn ang="0">
                  <a:pos x="230" y="504"/>
                </a:cxn>
                <a:cxn ang="0">
                  <a:pos x="249" y="500"/>
                </a:cxn>
                <a:cxn ang="0">
                  <a:pos x="265" y="497"/>
                </a:cxn>
                <a:cxn ang="0">
                  <a:pos x="280" y="491"/>
                </a:cxn>
                <a:cxn ang="0">
                  <a:pos x="296" y="488"/>
                </a:cxn>
                <a:cxn ang="0">
                  <a:pos x="312" y="482"/>
                </a:cxn>
                <a:cxn ang="0">
                  <a:pos x="328" y="478"/>
                </a:cxn>
                <a:cxn ang="0">
                  <a:pos x="340" y="472"/>
                </a:cxn>
                <a:cxn ang="0">
                  <a:pos x="356" y="469"/>
                </a:cxn>
                <a:cxn ang="0">
                  <a:pos x="368" y="466"/>
                </a:cxn>
                <a:cxn ang="0">
                  <a:pos x="381" y="459"/>
                </a:cxn>
                <a:cxn ang="0">
                  <a:pos x="394" y="456"/>
                </a:cxn>
                <a:cxn ang="0">
                  <a:pos x="406" y="450"/>
                </a:cxn>
                <a:cxn ang="0">
                  <a:pos x="416" y="447"/>
                </a:cxn>
                <a:cxn ang="0">
                  <a:pos x="428" y="444"/>
                </a:cxn>
                <a:cxn ang="0">
                  <a:pos x="438" y="437"/>
                </a:cxn>
                <a:cxn ang="0">
                  <a:pos x="444" y="434"/>
                </a:cxn>
                <a:cxn ang="0">
                  <a:pos x="453" y="431"/>
                </a:cxn>
                <a:cxn ang="0">
                  <a:pos x="460" y="428"/>
                </a:cxn>
              </a:cxnLst>
              <a:rect l="0" t="0" r="r" b="b"/>
              <a:pathLst>
                <a:path w="488" h="585">
                  <a:moveTo>
                    <a:pt x="460" y="428"/>
                  </a:moveTo>
                  <a:lnTo>
                    <a:pt x="463" y="371"/>
                  </a:lnTo>
                  <a:lnTo>
                    <a:pt x="466" y="309"/>
                  </a:lnTo>
                  <a:lnTo>
                    <a:pt x="469" y="246"/>
                  </a:lnTo>
                  <a:lnTo>
                    <a:pt x="469" y="183"/>
                  </a:lnTo>
                  <a:lnTo>
                    <a:pt x="469" y="123"/>
                  </a:lnTo>
                  <a:lnTo>
                    <a:pt x="466" y="73"/>
                  </a:lnTo>
                  <a:lnTo>
                    <a:pt x="466" y="32"/>
                  </a:lnTo>
                  <a:lnTo>
                    <a:pt x="463" y="7"/>
                  </a:ln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16" y="554"/>
                  </a:lnTo>
                  <a:lnTo>
                    <a:pt x="32" y="551"/>
                  </a:lnTo>
                  <a:lnTo>
                    <a:pt x="48" y="548"/>
                  </a:lnTo>
                  <a:lnTo>
                    <a:pt x="63" y="544"/>
                  </a:lnTo>
                  <a:lnTo>
                    <a:pt x="79" y="541"/>
                  </a:lnTo>
                  <a:lnTo>
                    <a:pt x="95" y="535"/>
                  </a:lnTo>
                  <a:lnTo>
                    <a:pt x="110" y="532"/>
                  </a:lnTo>
                  <a:lnTo>
                    <a:pt x="129" y="529"/>
                  </a:lnTo>
                  <a:lnTo>
                    <a:pt x="145" y="526"/>
                  </a:lnTo>
                  <a:lnTo>
                    <a:pt x="164" y="522"/>
                  </a:lnTo>
                  <a:lnTo>
                    <a:pt x="180" y="516"/>
                  </a:lnTo>
                  <a:lnTo>
                    <a:pt x="195" y="513"/>
                  </a:lnTo>
                  <a:lnTo>
                    <a:pt x="214" y="510"/>
                  </a:lnTo>
                  <a:lnTo>
                    <a:pt x="230" y="504"/>
                  </a:lnTo>
                  <a:lnTo>
                    <a:pt x="249" y="500"/>
                  </a:lnTo>
                  <a:lnTo>
                    <a:pt x="265" y="497"/>
                  </a:lnTo>
                  <a:lnTo>
                    <a:pt x="280" y="491"/>
                  </a:lnTo>
                  <a:lnTo>
                    <a:pt x="296" y="488"/>
                  </a:lnTo>
                  <a:lnTo>
                    <a:pt x="312" y="482"/>
                  </a:lnTo>
                  <a:lnTo>
                    <a:pt x="328" y="478"/>
                  </a:lnTo>
                  <a:lnTo>
                    <a:pt x="340" y="472"/>
                  </a:lnTo>
                  <a:lnTo>
                    <a:pt x="356" y="469"/>
                  </a:lnTo>
                  <a:lnTo>
                    <a:pt x="368" y="466"/>
                  </a:lnTo>
                  <a:lnTo>
                    <a:pt x="381" y="459"/>
                  </a:lnTo>
                  <a:lnTo>
                    <a:pt x="394" y="456"/>
                  </a:lnTo>
                  <a:lnTo>
                    <a:pt x="406" y="450"/>
                  </a:lnTo>
                  <a:lnTo>
                    <a:pt x="416" y="447"/>
                  </a:lnTo>
                  <a:lnTo>
                    <a:pt x="428" y="444"/>
                  </a:lnTo>
                  <a:lnTo>
                    <a:pt x="438" y="437"/>
                  </a:lnTo>
                  <a:lnTo>
                    <a:pt x="444" y="434"/>
                  </a:lnTo>
                  <a:lnTo>
                    <a:pt x="453" y="431"/>
                  </a:lnTo>
                  <a:lnTo>
                    <a:pt x="460" y="42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Freeform 1382"/>
            <p:cNvSpPr>
              <a:spLocks/>
            </p:cNvSpPr>
            <p:nvPr/>
          </p:nvSpPr>
          <p:spPr bwMode="auto">
            <a:xfrm>
              <a:off x="2180" y="2059"/>
              <a:ext cx="488" cy="157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88" y="6"/>
                </a:cxn>
                <a:cxn ang="0">
                  <a:pos x="488" y="9"/>
                </a:cxn>
                <a:cxn ang="0">
                  <a:pos x="485" y="16"/>
                </a:cxn>
                <a:cxn ang="0">
                  <a:pos x="482" y="19"/>
                </a:cxn>
                <a:cxn ang="0">
                  <a:pos x="479" y="19"/>
                </a:cxn>
                <a:cxn ang="0">
                  <a:pos x="10" y="157"/>
                </a:cxn>
                <a:cxn ang="0">
                  <a:pos x="7" y="157"/>
                </a:cxn>
                <a:cxn ang="0">
                  <a:pos x="3" y="154"/>
                </a:cxn>
                <a:cxn ang="0">
                  <a:pos x="0" y="151"/>
                </a:cxn>
                <a:cxn ang="0">
                  <a:pos x="0" y="148"/>
                </a:cxn>
                <a:cxn ang="0">
                  <a:pos x="0" y="129"/>
                </a:cxn>
                <a:cxn ang="0">
                  <a:pos x="16" y="126"/>
                </a:cxn>
                <a:cxn ang="0">
                  <a:pos x="32" y="123"/>
                </a:cxn>
                <a:cxn ang="0">
                  <a:pos x="48" y="120"/>
                </a:cxn>
                <a:cxn ang="0">
                  <a:pos x="63" y="116"/>
                </a:cxn>
                <a:cxn ang="0">
                  <a:pos x="79" y="113"/>
                </a:cxn>
                <a:cxn ang="0">
                  <a:pos x="95" y="107"/>
                </a:cxn>
                <a:cxn ang="0">
                  <a:pos x="110" y="104"/>
                </a:cxn>
                <a:cxn ang="0">
                  <a:pos x="129" y="101"/>
                </a:cxn>
                <a:cxn ang="0">
                  <a:pos x="145" y="98"/>
                </a:cxn>
                <a:cxn ang="0">
                  <a:pos x="164" y="94"/>
                </a:cxn>
                <a:cxn ang="0">
                  <a:pos x="180" y="88"/>
                </a:cxn>
                <a:cxn ang="0">
                  <a:pos x="195" y="85"/>
                </a:cxn>
                <a:cxn ang="0">
                  <a:pos x="214" y="82"/>
                </a:cxn>
                <a:cxn ang="0">
                  <a:pos x="230" y="76"/>
                </a:cxn>
                <a:cxn ang="0">
                  <a:pos x="249" y="72"/>
                </a:cxn>
                <a:cxn ang="0">
                  <a:pos x="265" y="69"/>
                </a:cxn>
                <a:cxn ang="0">
                  <a:pos x="280" y="63"/>
                </a:cxn>
                <a:cxn ang="0">
                  <a:pos x="296" y="60"/>
                </a:cxn>
                <a:cxn ang="0">
                  <a:pos x="312" y="54"/>
                </a:cxn>
                <a:cxn ang="0">
                  <a:pos x="328" y="50"/>
                </a:cxn>
                <a:cxn ang="0">
                  <a:pos x="340" y="44"/>
                </a:cxn>
                <a:cxn ang="0">
                  <a:pos x="356" y="41"/>
                </a:cxn>
                <a:cxn ang="0">
                  <a:pos x="368" y="38"/>
                </a:cxn>
                <a:cxn ang="0">
                  <a:pos x="381" y="31"/>
                </a:cxn>
                <a:cxn ang="0">
                  <a:pos x="394" y="28"/>
                </a:cxn>
                <a:cxn ang="0">
                  <a:pos x="406" y="22"/>
                </a:cxn>
                <a:cxn ang="0">
                  <a:pos x="416" y="19"/>
                </a:cxn>
                <a:cxn ang="0">
                  <a:pos x="428" y="16"/>
                </a:cxn>
                <a:cxn ang="0">
                  <a:pos x="438" y="9"/>
                </a:cxn>
                <a:cxn ang="0">
                  <a:pos x="444" y="6"/>
                </a:cxn>
                <a:cxn ang="0">
                  <a:pos x="453" y="3"/>
                </a:cxn>
                <a:cxn ang="0">
                  <a:pos x="460" y="0"/>
                </a:cxn>
              </a:cxnLst>
              <a:rect l="0" t="0" r="r" b="b"/>
              <a:pathLst>
                <a:path w="488" h="157">
                  <a:moveTo>
                    <a:pt x="460" y="0"/>
                  </a:moveTo>
                  <a:lnTo>
                    <a:pt x="488" y="6"/>
                  </a:lnTo>
                  <a:lnTo>
                    <a:pt x="488" y="9"/>
                  </a:lnTo>
                  <a:lnTo>
                    <a:pt x="485" y="16"/>
                  </a:lnTo>
                  <a:lnTo>
                    <a:pt x="482" y="19"/>
                  </a:lnTo>
                  <a:lnTo>
                    <a:pt x="479" y="19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16" y="126"/>
                  </a:lnTo>
                  <a:lnTo>
                    <a:pt x="32" y="123"/>
                  </a:lnTo>
                  <a:lnTo>
                    <a:pt x="48" y="120"/>
                  </a:lnTo>
                  <a:lnTo>
                    <a:pt x="63" y="116"/>
                  </a:lnTo>
                  <a:lnTo>
                    <a:pt x="79" y="113"/>
                  </a:lnTo>
                  <a:lnTo>
                    <a:pt x="95" y="107"/>
                  </a:lnTo>
                  <a:lnTo>
                    <a:pt x="110" y="104"/>
                  </a:lnTo>
                  <a:lnTo>
                    <a:pt x="129" y="101"/>
                  </a:lnTo>
                  <a:lnTo>
                    <a:pt x="145" y="98"/>
                  </a:lnTo>
                  <a:lnTo>
                    <a:pt x="164" y="94"/>
                  </a:lnTo>
                  <a:lnTo>
                    <a:pt x="180" y="88"/>
                  </a:lnTo>
                  <a:lnTo>
                    <a:pt x="195" y="85"/>
                  </a:lnTo>
                  <a:lnTo>
                    <a:pt x="214" y="82"/>
                  </a:lnTo>
                  <a:lnTo>
                    <a:pt x="230" y="76"/>
                  </a:lnTo>
                  <a:lnTo>
                    <a:pt x="249" y="72"/>
                  </a:lnTo>
                  <a:lnTo>
                    <a:pt x="265" y="69"/>
                  </a:lnTo>
                  <a:lnTo>
                    <a:pt x="280" y="63"/>
                  </a:lnTo>
                  <a:lnTo>
                    <a:pt x="296" y="60"/>
                  </a:lnTo>
                  <a:lnTo>
                    <a:pt x="312" y="54"/>
                  </a:lnTo>
                  <a:lnTo>
                    <a:pt x="328" y="50"/>
                  </a:lnTo>
                  <a:lnTo>
                    <a:pt x="340" y="44"/>
                  </a:lnTo>
                  <a:lnTo>
                    <a:pt x="356" y="41"/>
                  </a:lnTo>
                  <a:lnTo>
                    <a:pt x="368" y="38"/>
                  </a:lnTo>
                  <a:lnTo>
                    <a:pt x="381" y="31"/>
                  </a:lnTo>
                  <a:lnTo>
                    <a:pt x="394" y="28"/>
                  </a:lnTo>
                  <a:lnTo>
                    <a:pt x="406" y="22"/>
                  </a:lnTo>
                  <a:lnTo>
                    <a:pt x="416" y="19"/>
                  </a:lnTo>
                  <a:lnTo>
                    <a:pt x="428" y="16"/>
                  </a:lnTo>
                  <a:lnTo>
                    <a:pt x="438" y="9"/>
                  </a:lnTo>
                  <a:lnTo>
                    <a:pt x="444" y="6"/>
                  </a:lnTo>
                  <a:lnTo>
                    <a:pt x="453" y="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Freeform 1383"/>
            <p:cNvSpPr>
              <a:spLocks/>
            </p:cNvSpPr>
            <p:nvPr/>
          </p:nvSpPr>
          <p:spPr bwMode="auto">
            <a:xfrm>
              <a:off x="1947" y="1496"/>
              <a:ext cx="759" cy="179"/>
            </a:xfrm>
            <a:custGeom>
              <a:avLst/>
              <a:gdLst/>
              <a:ahLst/>
              <a:cxnLst>
                <a:cxn ang="0">
                  <a:pos x="759" y="57"/>
                </a:cxn>
                <a:cxn ang="0">
                  <a:pos x="605" y="3"/>
                </a:cxn>
                <a:cxn ang="0">
                  <a:pos x="573" y="0"/>
                </a:cxn>
                <a:cxn ang="0">
                  <a:pos x="0" y="110"/>
                </a:cxn>
                <a:cxn ang="0">
                  <a:pos x="183" y="179"/>
                </a:cxn>
                <a:cxn ang="0">
                  <a:pos x="759" y="57"/>
                </a:cxn>
              </a:cxnLst>
              <a:rect l="0" t="0" r="r" b="b"/>
              <a:pathLst>
                <a:path w="759" h="179">
                  <a:moveTo>
                    <a:pt x="759" y="57"/>
                  </a:moveTo>
                  <a:lnTo>
                    <a:pt x="605" y="3"/>
                  </a:lnTo>
                  <a:lnTo>
                    <a:pt x="573" y="0"/>
                  </a:lnTo>
                  <a:lnTo>
                    <a:pt x="0" y="110"/>
                  </a:lnTo>
                  <a:lnTo>
                    <a:pt x="183" y="179"/>
                  </a:lnTo>
                  <a:lnTo>
                    <a:pt x="759" y="57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Freeform 1384"/>
            <p:cNvSpPr>
              <a:spLocks/>
            </p:cNvSpPr>
            <p:nvPr/>
          </p:nvSpPr>
          <p:spPr bwMode="auto">
            <a:xfrm>
              <a:off x="1929" y="1606"/>
              <a:ext cx="201" cy="8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1" y="69"/>
                </a:cxn>
                <a:cxn ang="0">
                  <a:pos x="188" y="82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201" h="82">
                  <a:moveTo>
                    <a:pt x="18" y="0"/>
                  </a:moveTo>
                  <a:lnTo>
                    <a:pt x="201" y="69"/>
                  </a:lnTo>
                  <a:lnTo>
                    <a:pt x="188" y="82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Freeform 1385"/>
            <p:cNvSpPr>
              <a:spLocks/>
            </p:cNvSpPr>
            <p:nvPr/>
          </p:nvSpPr>
          <p:spPr bwMode="auto">
            <a:xfrm>
              <a:off x="1925" y="1622"/>
              <a:ext cx="192" cy="7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92" y="66"/>
                </a:cxn>
                <a:cxn ang="0">
                  <a:pos x="192" y="717"/>
                </a:cxn>
                <a:cxn ang="0">
                  <a:pos x="0" y="626"/>
                </a:cxn>
                <a:cxn ang="0">
                  <a:pos x="4" y="0"/>
                </a:cxn>
              </a:cxnLst>
              <a:rect l="0" t="0" r="r" b="b"/>
              <a:pathLst>
                <a:path w="192" h="717">
                  <a:moveTo>
                    <a:pt x="4" y="0"/>
                  </a:moveTo>
                  <a:lnTo>
                    <a:pt x="192" y="66"/>
                  </a:lnTo>
                  <a:lnTo>
                    <a:pt x="192" y="717"/>
                  </a:lnTo>
                  <a:lnTo>
                    <a:pt x="0" y="6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66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Freeform 1386"/>
            <p:cNvSpPr>
              <a:spLocks/>
            </p:cNvSpPr>
            <p:nvPr/>
          </p:nvSpPr>
          <p:spPr bwMode="auto">
            <a:xfrm>
              <a:off x="1925" y="2248"/>
              <a:ext cx="205" cy="100"/>
            </a:xfrm>
            <a:custGeom>
              <a:avLst/>
              <a:gdLst/>
              <a:ahLst/>
              <a:cxnLst>
                <a:cxn ang="0">
                  <a:pos x="192" y="91"/>
                </a:cxn>
                <a:cxn ang="0">
                  <a:pos x="205" y="10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192" y="91"/>
                </a:cxn>
              </a:cxnLst>
              <a:rect l="0" t="0" r="r" b="b"/>
              <a:pathLst>
                <a:path w="205" h="100">
                  <a:moveTo>
                    <a:pt x="192" y="91"/>
                  </a:moveTo>
                  <a:lnTo>
                    <a:pt x="205" y="10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Freeform 1387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Freeform 1388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Freeform 1389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Freeform 1390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Freeform 1391"/>
            <p:cNvSpPr>
              <a:spLocks/>
            </p:cNvSpPr>
            <p:nvPr/>
          </p:nvSpPr>
          <p:spPr bwMode="auto">
            <a:xfrm>
              <a:off x="2092" y="1669"/>
              <a:ext cx="7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Freeform 1392"/>
            <p:cNvSpPr>
              <a:spLocks/>
            </p:cNvSpPr>
            <p:nvPr/>
          </p:nvSpPr>
          <p:spPr bwMode="auto">
            <a:xfrm>
              <a:off x="2095" y="1666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Freeform 1393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Freeform 1394"/>
            <p:cNvSpPr>
              <a:spLocks/>
            </p:cNvSpPr>
            <p:nvPr/>
          </p:nvSpPr>
          <p:spPr bwMode="auto">
            <a:xfrm>
              <a:off x="2099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Freeform 1395"/>
            <p:cNvSpPr>
              <a:spLocks/>
            </p:cNvSpPr>
            <p:nvPr/>
          </p:nvSpPr>
          <p:spPr bwMode="auto">
            <a:xfrm>
              <a:off x="2102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Freeform 1396"/>
            <p:cNvSpPr>
              <a:spLocks/>
            </p:cNvSpPr>
            <p:nvPr/>
          </p:nvSpPr>
          <p:spPr bwMode="auto">
            <a:xfrm>
              <a:off x="2105" y="1540"/>
              <a:ext cx="576" cy="126"/>
            </a:xfrm>
            <a:custGeom>
              <a:avLst/>
              <a:gdLst/>
              <a:ahLst/>
              <a:cxnLst>
                <a:cxn ang="0">
                  <a:pos x="576" y="3"/>
                </a:cxn>
                <a:cxn ang="0">
                  <a:pos x="576" y="0"/>
                </a:cxn>
                <a:cxn ang="0">
                  <a:pos x="0" y="123"/>
                </a:cxn>
                <a:cxn ang="0">
                  <a:pos x="0" y="126"/>
                </a:cxn>
                <a:cxn ang="0">
                  <a:pos x="576" y="3"/>
                </a:cxn>
                <a:cxn ang="0">
                  <a:pos x="576" y="3"/>
                </a:cxn>
              </a:cxnLst>
              <a:rect l="0" t="0" r="r" b="b"/>
              <a:pathLst>
                <a:path w="576" h="126">
                  <a:moveTo>
                    <a:pt x="576" y="3"/>
                  </a:moveTo>
                  <a:lnTo>
                    <a:pt x="576" y="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576" y="3"/>
                  </a:lnTo>
                  <a:lnTo>
                    <a:pt x="576" y="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Freeform 1397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4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Freeform 1398"/>
            <p:cNvSpPr>
              <a:spLocks/>
            </p:cNvSpPr>
            <p:nvPr/>
          </p:nvSpPr>
          <p:spPr bwMode="auto">
            <a:xfrm>
              <a:off x="2092" y="167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Freeform 1399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Freeform 1400"/>
            <p:cNvSpPr>
              <a:spLocks/>
            </p:cNvSpPr>
            <p:nvPr/>
          </p:nvSpPr>
          <p:spPr bwMode="auto">
            <a:xfrm>
              <a:off x="2095" y="1672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1401"/>
            <p:cNvSpPr>
              <a:spLocks/>
            </p:cNvSpPr>
            <p:nvPr/>
          </p:nvSpPr>
          <p:spPr bwMode="auto">
            <a:xfrm>
              <a:off x="2095" y="1669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Freeform 1402"/>
            <p:cNvSpPr>
              <a:spLocks/>
            </p:cNvSpPr>
            <p:nvPr/>
          </p:nvSpPr>
          <p:spPr bwMode="auto">
            <a:xfrm>
              <a:off x="2095" y="1669"/>
              <a:ext cx="7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Freeform 1403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Freeform 1404"/>
            <p:cNvSpPr>
              <a:spLocks/>
            </p:cNvSpPr>
            <p:nvPr/>
          </p:nvSpPr>
          <p:spPr bwMode="auto">
            <a:xfrm>
              <a:off x="2102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Freeform 1405"/>
            <p:cNvSpPr>
              <a:spLocks/>
            </p:cNvSpPr>
            <p:nvPr/>
          </p:nvSpPr>
          <p:spPr bwMode="auto">
            <a:xfrm>
              <a:off x="2105" y="1663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Freeform 1406"/>
            <p:cNvSpPr>
              <a:spLocks/>
            </p:cNvSpPr>
            <p:nvPr/>
          </p:nvSpPr>
          <p:spPr bwMode="auto">
            <a:xfrm>
              <a:off x="2105" y="1543"/>
              <a:ext cx="579" cy="123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579" y="0"/>
                </a:cxn>
                <a:cxn ang="0">
                  <a:pos x="0" y="120"/>
                </a:cxn>
                <a:cxn ang="0">
                  <a:pos x="3" y="123"/>
                </a:cxn>
                <a:cxn ang="0">
                  <a:pos x="579" y="3"/>
                </a:cxn>
                <a:cxn ang="0">
                  <a:pos x="579" y="0"/>
                </a:cxn>
              </a:cxnLst>
              <a:rect l="0" t="0" r="r" b="b"/>
              <a:pathLst>
                <a:path w="579" h="123">
                  <a:moveTo>
                    <a:pt x="579" y="0"/>
                  </a:moveTo>
                  <a:lnTo>
                    <a:pt x="579" y="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579" y="3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Freeform 1407"/>
            <p:cNvSpPr>
              <a:spLocks/>
            </p:cNvSpPr>
            <p:nvPr/>
          </p:nvSpPr>
          <p:spPr bwMode="auto">
            <a:xfrm>
              <a:off x="2407" y="2471"/>
              <a:ext cx="6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Freeform 1408"/>
            <p:cNvSpPr>
              <a:spLocks/>
            </p:cNvSpPr>
            <p:nvPr/>
          </p:nvSpPr>
          <p:spPr bwMode="auto">
            <a:xfrm>
              <a:off x="2413" y="2471"/>
              <a:ext cx="164" cy="60"/>
            </a:xfrm>
            <a:custGeom>
              <a:avLst/>
              <a:gdLst/>
              <a:ahLst/>
              <a:cxnLst>
                <a:cxn ang="0">
                  <a:pos x="157" y="60"/>
                </a:cxn>
                <a:cxn ang="0">
                  <a:pos x="157" y="47"/>
                </a:cxn>
                <a:cxn ang="0">
                  <a:pos x="148" y="47"/>
                </a:cxn>
                <a:cxn ang="0">
                  <a:pos x="135" y="47"/>
                </a:cxn>
                <a:cxn ang="0">
                  <a:pos x="126" y="44"/>
                </a:cxn>
                <a:cxn ang="0">
                  <a:pos x="117" y="41"/>
                </a:cxn>
                <a:cxn ang="0">
                  <a:pos x="104" y="38"/>
                </a:cxn>
                <a:cxn ang="0">
                  <a:pos x="95" y="35"/>
                </a:cxn>
                <a:cxn ang="0">
                  <a:pos x="85" y="32"/>
                </a:cxn>
                <a:cxn ang="0">
                  <a:pos x="76" y="25"/>
                </a:cxn>
                <a:cxn ang="0">
                  <a:pos x="66" y="22"/>
                </a:cxn>
                <a:cxn ang="0">
                  <a:pos x="57" y="16"/>
                </a:cxn>
                <a:cxn ang="0">
                  <a:pos x="47" y="13"/>
                </a:cxn>
                <a:cxn ang="0">
                  <a:pos x="38" y="6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6" y="13"/>
                </a:cxn>
                <a:cxn ang="0">
                  <a:pos x="25" y="16"/>
                </a:cxn>
                <a:cxn ang="0">
                  <a:pos x="35" y="19"/>
                </a:cxn>
                <a:cxn ang="0">
                  <a:pos x="44" y="22"/>
                </a:cxn>
                <a:cxn ang="0">
                  <a:pos x="51" y="25"/>
                </a:cxn>
                <a:cxn ang="0">
                  <a:pos x="60" y="32"/>
                </a:cxn>
                <a:cxn ang="0">
                  <a:pos x="69" y="35"/>
                </a:cxn>
                <a:cxn ang="0">
                  <a:pos x="82" y="41"/>
                </a:cxn>
                <a:cxn ang="0">
                  <a:pos x="91" y="44"/>
                </a:cxn>
                <a:cxn ang="0">
                  <a:pos x="101" y="50"/>
                </a:cxn>
                <a:cxn ang="0">
                  <a:pos x="110" y="54"/>
                </a:cxn>
                <a:cxn ang="0">
                  <a:pos x="123" y="57"/>
                </a:cxn>
                <a:cxn ang="0">
                  <a:pos x="135" y="60"/>
                </a:cxn>
                <a:cxn ang="0">
                  <a:pos x="145" y="60"/>
                </a:cxn>
                <a:cxn ang="0">
                  <a:pos x="157" y="60"/>
                </a:cxn>
                <a:cxn ang="0">
                  <a:pos x="157" y="47"/>
                </a:cxn>
                <a:cxn ang="0">
                  <a:pos x="157" y="60"/>
                </a:cxn>
                <a:cxn ang="0">
                  <a:pos x="161" y="60"/>
                </a:cxn>
                <a:cxn ang="0">
                  <a:pos x="164" y="57"/>
                </a:cxn>
                <a:cxn ang="0">
                  <a:pos x="164" y="57"/>
                </a:cxn>
                <a:cxn ang="0">
                  <a:pos x="164" y="54"/>
                </a:cxn>
                <a:cxn ang="0">
                  <a:pos x="164" y="50"/>
                </a:cxn>
                <a:cxn ang="0">
                  <a:pos x="164" y="50"/>
                </a:cxn>
                <a:cxn ang="0">
                  <a:pos x="161" y="47"/>
                </a:cxn>
                <a:cxn ang="0">
                  <a:pos x="157" y="47"/>
                </a:cxn>
                <a:cxn ang="0">
                  <a:pos x="157" y="60"/>
                </a:cxn>
              </a:cxnLst>
              <a:rect l="0" t="0" r="r" b="b"/>
              <a:pathLst>
                <a:path w="164" h="60">
                  <a:moveTo>
                    <a:pt x="157" y="60"/>
                  </a:moveTo>
                  <a:lnTo>
                    <a:pt x="157" y="47"/>
                  </a:lnTo>
                  <a:lnTo>
                    <a:pt x="148" y="47"/>
                  </a:lnTo>
                  <a:lnTo>
                    <a:pt x="135" y="47"/>
                  </a:lnTo>
                  <a:lnTo>
                    <a:pt x="126" y="44"/>
                  </a:lnTo>
                  <a:lnTo>
                    <a:pt x="117" y="41"/>
                  </a:lnTo>
                  <a:lnTo>
                    <a:pt x="104" y="38"/>
                  </a:lnTo>
                  <a:lnTo>
                    <a:pt x="95" y="35"/>
                  </a:lnTo>
                  <a:lnTo>
                    <a:pt x="85" y="32"/>
                  </a:lnTo>
                  <a:lnTo>
                    <a:pt x="76" y="25"/>
                  </a:lnTo>
                  <a:lnTo>
                    <a:pt x="66" y="22"/>
                  </a:lnTo>
                  <a:lnTo>
                    <a:pt x="57" y="16"/>
                  </a:lnTo>
                  <a:lnTo>
                    <a:pt x="47" y="13"/>
                  </a:lnTo>
                  <a:lnTo>
                    <a:pt x="38" y="6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6" y="13"/>
                  </a:lnTo>
                  <a:lnTo>
                    <a:pt x="25" y="16"/>
                  </a:lnTo>
                  <a:lnTo>
                    <a:pt x="35" y="19"/>
                  </a:lnTo>
                  <a:lnTo>
                    <a:pt x="44" y="22"/>
                  </a:lnTo>
                  <a:lnTo>
                    <a:pt x="51" y="25"/>
                  </a:lnTo>
                  <a:lnTo>
                    <a:pt x="60" y="32"/>
                  </a:lnTo>
                  <a:lnTo>
                    <a:pt x="69" y="35"/>
                  </a:lnTo>
                  <a:lnTo>
                    <a:pt x="82" y="41"/>
                  </a:lnTo>
                  <a:lnTo>
                    <a:pt x="91" y="44"/>
                  </a:lnTo>
                  <a:lnTo>
                    <a:pt x="101" y="50"/>
                  </a:lnTo>
                  <a:lnTo>
                    <a:pt x="110" y="54"/>
                  </a:lnTo>
                  <a:lnTo>
                    <a:pt x="123" y="57"/>
                  </a:lnTo>
                  <a:lnTo>
                    <a:pt x="135" y="60"/>
                  </a:lnTo>
                  <a:lnTo>
                    <a:pt x="145" y="60"/>
                  </a:lnTo>
                  <a:lnTo>
                    <a:pt x="157" y="60"/>
                  </a:lnTo>
                  <a:lnTo>
                    <a:pt x="157" y="47"/>
                  </a:lnTo>
                  <a:lnTo>
                    <a:pt x="157" y="60"/>
                  </a:lnTo>
                  <a:lnTo>
                    <a:pt x="161" y="60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7" y="6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Freeform 1409"/>
            <p:cNvSpPr>
              <a:spLocks/>
            </p:cNvSpPr>
            <p:nvPr/>
          </p:nvSpPr>
          <p:spPr bwMode="auto">
            <a:xfrm>
              <a:off x="2394" y="2518"/>
              <a:ext cx="176" cy="117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7"/>
                </a:cxn>
                <a:cxn ang="0">
                  <a:pos x="16" y="117"/>
                </a:cxn>
                <a:cxn ang="0">
                  <a:pos x="29" y="114"/>
                </a:cxn>
                <a:cxn ang="0">
                  <a:pos x="38" y="107"/>
                </a:cxn>
                <a:cxn ang="0">
                  <a:pos x="47" y="101"/>
                </a:cxn>
                <a:cxn ang="0">
                  <a:pos x="60" y="91"/>
                </a:cxn>
                <a:cxn ang="0">
                  <a:pos x="70" y="85"/>
                </a:cxn>
                <a:cxn ang="0">
                  <a:pos x="82" y="76"/>
                </a:cxn>
                <a:cxn ang="0">
                  <a:pos x="92" y="66"/>
                </a:cxn>
                <a:cxn ang="0">
                  <a:pos x="101" y="57"/>
                </a:cxn>
                <a:cxn ang="0">
                  <a:pos x="114" y="47"/>
                </a:cxn>
                <a:cxn ang="0">
                  <a:pos x="123" y="38"/>
                </a:cxn>
                <a:cxn ang="0">
                  <a:pos x="136" y="32"/>
                </a:cxn>
                <a:cxn ang="0">
                  <a:pos x="145" y="22"/>
                </a:cxn>
                <a:cxn ang="0">
                  <a:pos x="158" y="19"/>
                </a:cxn>
                <a:cxn ang="0">
                  <a:pos x="167" y="13"/>
                </a:cxn>
                <a:cxn ang="0">
                  <a:pos x="176" y="13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39" y="13"/>
                </a:cxn>
                <a:cxn ang="0">
                  <a:pos x="129" y="19"/>
                </a:cxn>
                <a:cxn ang="0">
                  <a:pos x="117" y="29"/>
                </a:cxn>
                <a:cxn ang="0">
                  <a:pos x="104" y="38"/>
                </a:cxn>
                <a:cxn ang="0">
                  <a:pos x="95" y="47"/>
                </a:cxn>
                <a:cxn ang="0">
                  <a:pos x="85" y="57"/>
                </a:cxn>
                <a:cxn ang="0">
                  <a:pos x="73" y="66"/>
                </a:cxn>
                <a:cxn ang="0">
                  <a:pos x="63" y="76"/>
                </a:cxn>
                <a:cxn ang="0">
                  <a:pos x="51" y="85"/>
                </a:cxn>
                <a:cxn ang="0">
                  <a:pos x="41" y="91"/>
                </a:cxn>
                <a:cxn ang="0">
                  <a:pos x="32" y="98"/>
                </a:cxn>
                <a:cxn ang="0">
                  <a:pos x="22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7" y="117"/>
                </a:cxn>
                <a:cxn ang="0">
                  <a:pos x="3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3" y="117"/>
                </a:cxn>
                <a:cxn ang="0">
                  <a:pos x="3" y="107"/>
                </a:cxn>
              </a:cxnLst>
              <a:rect l="0" t="0" r="r" b="b"/>
              <a:pathLst>
                <a:path w="176" h="117">
                  <a:moveTo>
                    <a:pt x="3" y="107"/>
                  </a:moveTo>
                  <a:lnTo>
                    <a:pt x="3" y="117"/>
                  </a:lnTo>
                  <a:lnTo>
                    <a:pt x="16" y="117"/>
                  </a:lnTo>
                  <a:lnTo>
                    <a:pt x="29" y="114"/>
                  </a:lnTo>
                  <a:lnTo>
                    <a:pt x="38" y="107"/>
                  </a:lnTo>
                  <a:lnTo>
                    <a:pt x="47" y="101"/>
                  </a:lnTo>
                  <a:lnTo>
                    <a:pt x="60" y="91"/>
                  </a:lnTo>
                  <a:lnTo>
                    <a:pt x="70" y="85"/>
                  </a:lnTo>
                  <a:lnTo>
                    <a:pt x="82" y="76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4" y="47"/>
                  </a:lnTo>
                  <a:lnTo>
                    <a:pt x="123" y="38"/>
                  </a:lnTo>
                  <a:lnTo>
                    <a:pt x="136" y="32"/>
                  </a:lnTo>
                  <a:lnTo>
                    <a:pt x="145" y="22"/>
                  </a:lnTo>
                  <a:lnTo>
                    <a:pt x="158" y="19"/>
                  </a:lnTo>
                  <a:lnTo>
                    <a:pt x="167" y="13"/>
                  </a:lnTo>
                  <a:lnTo>
                    <a:pt x="176" y="13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39" y="13"/>
                  </a:lnTo>
                  <a:lnTo>
                    <a:pt x="129" y="19"/>
                  </a:lnTo>
                  <a:lnTo>
                    <a:pt x="117" y="29"/>
                  </a:lnTo>
                  <a:lnTo>
                    <a:pt x="104" y="38"/>
                  </a:lnTo>
                  <a:lnTo>
                    <a:pt x="95" y="47"/>
                  </a:lnTo>
                  <a:lnTo>
                    <a:pt x="85" y="57"/>
                  </a:lnTo>
                  <a:lnTo>
                    <a:pt x="73" y="66"/>
                  </a:lnTo>
                  <a:lnTo>
                    <a:pt x="63" y="76"/>
                  </a:lnTo>
                  <a:lnTo>
                    <a:pt x="51" y="85"/>
                  </a:lnTo>
                  <a:lnTo>
                    <a:pt x="41" y="91"/>
                  </a:lnTo>
                  <a:lnTo>
                    <a:pt x="32" y="98"/>
                  </a:lnTo>
                  <a:lnTo>
                    <a:pt x="22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Freeform 1410"/>
            <p:cNvSpPr>
              <a:spLocks/>
            </p:cNvSpPr>
            <p:nvPr/>
          </p:nvSpPr>
          <p:spPr bwMode="auto">
            <a:xfrm>
              <a:off x="2397" y="2625"/>
              <a:ext cx="158" cy="95"/>
            </a:xfrm>
            <a:custGeom>
              <a:avLst/>
              <a:gdLst/>
              <a:ahLst/>
              <a:cxnLst>
                <a:cxn ang="0">
                  <a:pos x="158" y="88"/>
                </a:cxn>
                <a:cxn ang="0">
                  <a:pos x="151" y="79"/>
                </a:cxn>
                <a:cxn ang="0">
                  <a:pos x="142" y="73"/>
                </a:cxn>
                <a:cxn ang="0">
                  <a:pos x="136" y="63"/>
                </a:cxn>
                <a:cxn ang="0">
                  <a:pos x="126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9" y="22"/>
                </a:cxn>
                <a:cxn ang="0">
                  <a:pos x="76" y="19"/>
                </a:cxn>
                <a:cxn ang="0">
                  <a:pos x="67" y="13"/>
                </a:cxn>
                <a:cxn ang="0">
                  <a:pos x="57" y="7"/>
                </a:cxn>
                <a:cxn ang="0">
                  <a:pos x="44" y="3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32" y="13"/>
                </a:cxn>
                <a:cxn ang="0">
                  <a:pos x="41" y="16"/>
                </a:cxn>
                <a:cxn ang="0">
                  <a:pos x="51" y="19"/>
                </a:cxn>
                <a:cxn ang="0">
                  <a:pos x="63" y="22"/>
                </a:cxn>
                <a:cxn ang="0">
                  <a:pos x="73" y="29"/>
                </a:cxn>
                <a:cxn ang="0">
                  <a:pos x="82" y="35"/>
                </a:cxn>
                <a:cxn ang="0">
                  <a:pos x="92" y="41"/>
                </a:cxn>
                <a:cxn ang="0">
                  <a:pos x="101" y="47"/>
                </a:cxn>
                <a:cxn ang="0">
                  <a:pos x="111" y="54"/>
                </a:cxn>
                <a:cxn ang="0">
                  <a:pos x="120" y="63"/>
                </a:cxn>
                <a:cxn ang="0">
                  <a:pos x="126" y="69"/>
                </a:cxn>
                <a:cxn ang="0">
                  <a:pos x="136" y="79"/>
                </a:cxn>
                <a:cxn ang="0">
                  <a:pos x="142" y="88"/>
                </a:cxn>
                <a:cxn ang="0">
                  <a:pos x="148" y="95"/>
                </a:cxn>
                <a:cxn ang="0">
                  <a:pos x="158" y="88"/>
                </a:cxn>
              </a:cxnLst>
              <a:rect l="0" t="0" r="r" b="b"/>
              <a:pathLst>
                <a:path w="158" h="95">
                  <a:moveTo>
                    <a:pt x="158" y="88"/>
                  </a:moveTo>
                  <a:lnTo>
                    <a:pt x="151" y="79"/>
                  </a:lnTo>
                  <a:lnTo>
                    <a:pt x="142" y="73"/>
                  </a:lnTo>
                  <a:lnTo>
                    <a:pt x="136" y="63"/>
                  </a:lnTo>
                  <a:lnTo>
                    <a:pt x="126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9" y="22"/>
                  </a:lnTo>
                  <a:lnTo>
                    <a:pt x="76" y="19"/>
                  </a:lnTo>
                  <a:lnTo>
                    <a:pt x="67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32" y="13"/>
                  </a:lnTo>
                  <a:lnTo>
                    <a:pt x="41" y="16"/>
                  </a:lnTo>
                  <a:lnTo>
                    <a:pt x="51" y="19"/>
                  </a:lnTo>
                  <a:lnTo>
                    <a:pt x="63" y="22"/>
                  </a:lnTo>
                  <a:lnTo>
                    <a:pt x="73" y="29"/>
                  </a:lnTo>
                  <a:lnTo>
                    <a:pt x="82" y="35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11" y="54"/>
                  </a:lnTo>
                  <a:lnTo>
                    <a:pt x="120" y="63"/>
                  </a:lnTo>
                  <a:lnTo>
                    <a:pt x="126" y="69"/>
                  </a:lnTo>
                  <a:lnTo>
                    <a:pt x="136" y="79"/>
                  </a:lnTo>
                  <a:lnTo>
                    <a:pt x="142" y="88"/>
                  </a:lnTo>
                  <a:lnTo>
                    <a:pt x="148" y="95"/>
                  </a:lnTo>
                  <a:lnTo>
                    <a:pt x="158" y="88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Freeform 1411"/>
            <p:cNvSpPr>
              <a:spLocks/>
            </p:cNvSpPr>
            <p:nvPr/>
          </p:nvSpPr>
          <p:spPr bwMode="auto">
            <a:xfrm>
              <a:off x="2394" y="2628"/>
              <a:ext cx="10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Freeform 1412"/>
            <p:cNvSpPr>
              <a:spLocks/>
            </p:cNvSpPr>
            <p:nvPr/>
          </p:nvSpPr>
          <p:spPr bwMode="auto">
            <a:xfrm>
              <a:off x="2410" y="2468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Freeform 1413"/>
            <p:cNvSpPr>
              <a:spLocks/>
            </p:cNvSpPr>
            <p:nvPr/>
          </p:nvSpPr>
          <p:spPr bwMode="auto">
            <a:xfrm>
              <a:off x="2413" y="2468"/>
              <a:ext cx="161" cy="57"/>
            </a:xfrm>
            <a:custGeom>
              <a:avLst/>
              <a:gdLst/>
              <a:ahLst/>
              <a:cxnLst>
                <a:cxn ang="0">
                  <a:pos x="157" y="57"/>
                </a:cxn>
                <a:cxn ang="0">
                  <a:pos x="157" y="50"/>
                </a:cxn>
                <a:cxn ang="0">
                  <a:pos x="145" y="50"/>
                </a:cxn>
                <a:cxn ang="0">
                  <a:pos x="135" y="50"/>
                </a:cxn>
                <a:cxn ang="0">
                  <a:pos x="123" y="47"/>
                </a:cxn>
                <a:cxn ang="0">
                  <a:pos x="113" y="44"/>
                </a:cxn>
                <a:cxn ang="0">
                  <a:pos x="104" y="41"/>
                </a:cxn>
                <a:cxn ang="0">
                  <a:pos x="95" y="38"/>
                </a:cxn>
                <a:cxn ang="0">
                  <a:pos x="85" y="31"/>
                </a:cxn>
                <a:cxn ang="0">
                  <a:pos x="76" y="28"/>
                </a:cxn>
                <a:cxn ang="0">
                  <a:pos x="66" y="22"/>
                </a:cxn>
                <a:cxn ang="0">
                  <a:pos x="57" y="19"/>
                </a:cxn>
                <a:cxn ang="0">
                  <a:pos x="47" y="16"/>
                </a:cxn>
                <a:cxn ang="0">
                  <a:pos x="38" y="9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6" y="9"/>
                </a:cxn>
                <a:cxn ang="0">
                  <a:pos x="25" y="13"/>
                </a:cxn>
                <a:cxn ang="0">
                  <a:pos x="35" y="16"/>
                </a:cxn>
                <a:cxn ang="0">
                  <a:pos x="44" y="19"/>
                </a:cxn>
                <a:cxn ang="0">
                  <a:pos x="54" y="22"/>
                </a:cxn>
                <a:cxn ang="0">
                  <a:pos x="63" y="28"/>
                </a:cxn>
                <a:cxn ang="0">
                  <a:pos x="73" y="31"/>
                </a:cxn>
                <a:cxn ang="0">
                  <a:pos x="82" y="38"/>
                </a:cxn>
                <a:cxn ang="0">
                  <a:pos x="91" y="41"/>
                </a:cxn>
                <a:cxn ang="0">
                  <a:pos x="104" y="47"/>
                </a:cxn>
                <a:cxn ang="0">
                  <a:pos x="113" y="50"/>
                </a:cxn>
                <a:cxn ang="0">
                  <a:pos x="123" y="53"/>
                </a:cxn>
                <a:cxn ang="0">
                  <a:pos x="135" y="53"/>
                </a:cxn>
                <a:cxn ang="0">
                  <a:pos x="145" y="57"/>
                </a:cxn>
                <a:cxn ang="0">
                  <a:pos x="157" y="57"/>
                </a:cxn>
                <a:cxn ang="0">
                  <a:pos x="157" y="50"/>
                </a:cxn>
                <a:cxn ang="0">
                  <a:pos x="157" y="57"/>
                </a:cxn>
                <a:cxn ang="0">
                  <a:pos x="161" y="53"/>
                </a:cxn>
                <a:cxn ang="0">
                  <a:pos x="161" y="53"/>
                </a:cxn>
                <a:cxn ang="0">
                  <a:pos x="161" y="50"/>
                </a:cxn>
                <a:cxn ang="0">
                  <a:pos x="157" y="50"/>
                </a:cxn>
                <a:cxn ang="0">
                  <a:pos x="157" y="57"/>
                </a:cxn>
              </a:cxnLst>
              <a:rect l="0" t="0" r="r" b="b"/>
              <a:pathLst>
                <a:path w="161" h="57">
                  <a:moveTo>
                    <a:pt x="157" y="57"/>
                  </a:moveTo>
                  <a:lnTo>
                    <a:pt x="157" y="50"/>
                  </a:lnTo>
                  <a:lnTo>
                    <a:pt x="145" y="50"/>
                  </a:lnTo>
                  <a:lnTo>
                    <a:pt x="135" y="50"/>
                  </a:lnTo>
                  <a:lnTo>
                    <a:pt x="123" y="47"/>
                  </a:lnTo>
                  <a:lnTo>
                    <a:pt x="113" y="44"/>
                  </a:lnTo>
                  <a:lnTo>
                    <a:pt x="104" y="41"/>
                  </a:lnTo>
                  <a:lnTo>
                    <a:pt x="95" y="38"/>
                  </a:lnTo>
                  <a:lnTo>
                    <a:pt x="85" y="31"/>
                  </a:lnTo>
                  <a:lnTo>
                    <a:pt x="76" y="28"/>
                  </a:lnTo>
                  <a:lnTo>
                    <a:pt x="66" y="22"/>
                  </a:lnTo>
                  <a:lnTo>
                    <a:pt x="57" y="19"/>
                  </a:lnTo>
                  <a:lnTo>
                    <a:pt x="47" y="16"/>
                  </a:lnTo>
                  <a:lnTo>
                    <a:pt x="38" y="9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9"/>
                  </a:lnTo>
                  <a:lnTo>
                    <a:pt x="25" y="13"/>
                  </a:lnTo>
                  <a:lnTo>
                    <a:pt x="35" y="16"/>
                  </a:lnTo>
                  <a:lnTo>
                    <a:pt x="44" y="19"/>
                  </a:lnTo>
                  <a:lnTo>
                    <a:pt x="54" y="22"/>
                  </a:lnTo>
                  <a:lnTo>
                    <a:pt x="63" y="28"/>
                  </a:lnTo>
                  <a:lnTo>
                    <a:pt x="73" y="31"/>
                  </a:lnTo>
                  <a:lnTo>
                    <a:pt x="82" y="38"/>
                  </a:lnTo>
                  <a:lnTo>
                    <a:pt x="91" y="41"/>
                  </a:lnTo>
                  <a:lnTo>
                    <a:pt x="104" y="47"/>
                  </a:lnTo>
                  <a:lnTo>
                    <a:pt x="113" y="50"/>
                  </a:lnTo>
                  <a:lnTo>
                    <a:pt x="123" y="53"/>
                  </a:lnTo>
                  <a:lnTo>
                    <a:pt x="135" y="53"/>
                  </a:lnTo>
                  <a:lnTo>
                    <a:pt x="145" y="57"/>
                  </a:lnTo>
                  <a:lnTo>
                    <a:pt x="157" y="57"/>
                  </a:lnTo>
                  <a:lnTo>
                    <a:pt x="157" y="50"/>
                  </a:lnTo>
                  <a:lnTo>
                    <a:pt x="157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50"/>
                  </a:lnTo>
                  <a:lnTo>
                    <a:pt x="157" y="50"/>
                  </a:lnTo>
                  <a:lnTo>
                    <a:pt x="157" y="5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Freeform 1414"/>
            <p:cNvSpPr>
              <a:spLocks/>
            </p:cNvSpPr>
            <p:nvPr/>
          </p:nvSpPr>
          <p:spPr bwMode="auto">
            <a:xfrm>
              <a:off x="2394" y="2518"/>
              <a:ext cx="176" cy="110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0"/>
                </a:cxn>
                <a:cxn ang="0">
                  <a:pos x="16" y="110"/>
                </a:cxn>
                <a:cxn ang="0">
                  <a:pos x="25" y="107"/>
                </a:cxn>
                <a:cxn ang="0">
                  <a:pos x="35" y="101"/>
                </a:cxn>
                <a:cxn ang="0">
                  <a:pos x="47" y="95"/>
                </a:cxn>
                <a:cxn ang="0">
                  <a:pos x="57" y="88"/>
                </a:cxn>
                <a:cxn ang="0">
                  <a:pos x="66" y="79"/>
                </a:cxn>
                <a:cxn ang="0">
                  <a:pos x="79" y="69"/>
                </a:cxn>
                <a:cxn ang="0">
                  <a:pos x="88" y="60"/>
                </a:cxn>
                <a:cxn ang="0">
                  <a:pos x="101" y="51"/>
                </a:cxn>
                <a:cxn ang="0">
                  <a:pos x="110" y="41"/>
                </a:cxn>
                <a:cxn ang="0">
                  <a:pos x="123" y="32"/>
                </a:cxn>
                <a:cxn ang="0">
                  <a:pos x="132" y="22"/>
                </a:cxn>
                <a:cxn ang="0">
                  <a:pos x="145" y="16"/>
                </a:cxn>
                <a:cxn ang="0">
                  <a:pos x="154" y="13"/>
                </a:cxn>
                <a:cxn ang="0">
                  <a:pos x="167" y="7"/>
                </a:cxn>
                <a:cxn ang="0">
                  <a:pos x="176" y="7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42" y="13"/>
                </a:cxn>
                <a:cxn ang="0">
                  <a:pos x="129" y="19"/>
                </a:cxn>
                <a:cxn ang="0">
                  <a:pos x="120" y="29"/>
                </a:cxn>
                <a:cxn ang="0">
                  <a:pos x="107" y="38"/>
                </a:cxn>
                <a:cxn ang="0">
                  <a:pos x="98" y="47"/>
                </a:cxn>
                <a:cxn ang="0">
                  <a:pos x="85" y="57"/>
                </a:cxn>
                <a:cxn ang="0">
                  <a:pos x="76" y="66"/>
                </a:cxn>
                <a:cxn ang="0">
                  <a:pos x="66" y="76"/>
                </a:cxn>
                <a:cxn ang="0">
                  <a:pos x="54" y="82"/>
                </a:cxn>
                <a:cxn ang="0">
                  <a:pos x="44" y="91"/>
                </a:cxn>
                <a:cxn ang="0">
                  <a:pos x="35" y="98"/>
                </a:cxn>
                <a:cxn ang="0">
                  <a:pos x="25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3" y="110"/>
                </a:cxn>
                <a:cxn ang="0">
                  <a:pos x="3" y="107"/>
                </a:cxn>
                <a:cxn ang="0">
                  <a:pos x="3" y="107"/>
                </a:cxn>
                <a:cxn ang="0">
                  <a:pos x="0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07"/>
                </a:cxn>
              </a:cxnLst>
              <a:rect l="0" t="0" r="r" b="b"/>
              <a:pathLst>
                <a:path w="176" h="110">
                  <a:moveTo>
                    <a:pt x="3" y="107"/>
                  </a:moveTo>
                  <a:lnTo>
                    <a:pt x="3" y="110"/>
                  </a:lnTo>
                  <a:lnTo>
                    <a:pt x="16" y="110"/>
                  </a:lnTo>
                  <a:lnTo>
                    <a:pt x="25" y="107"/>
                  </a:lnTo>
                  <a:lnTo>
                    <a:pt x="35" y="101"/>
                  </a:lnTo>
                  <a:lnTo>
                    <a:pt x="47" y="95"/>
                  </a:lnTo>
                  <a:lnTo>
                    <a:pt x="57" y="88"/>
                  </a:lnTo>
                  <a:lnTo>
                    <a:pt x="66" y="79"/>
                  </a:lnTo>
                  <a:lnTo>
                    <a:pt x="79" y="69"/>
                  </a:lnTo>
                  <a:lnTo>
                    <a:pt x="88" y="60"/>
                  </a:lnTo>
                  <a:lnTo>
                    <a:pt x="101" y="51"/>
                  </a:lnTo>
                  <a:lnTo>
                    <a:pt x="110" y="41"/>
                  </a:lnTo>
                  <a:lnTo>
                    <a:pt x="123" y="32"/>
                  </a:lnTo>
                  <a:lnTo>
                    <a:pt x="132" y="22"/>
                  </a:lnTo>
                  <a:lnTo>
                    <a:pt x="145" y="16"/>
                  </a:lnTo>
                  <a:lnTo>
                    <a:pt x="154" y="13"/>
                  </a:lnTo>
                  <a:lnTo>
                    <a:pt x="167" y="7"/>
                  </a:lnTo>
                  <a:lnTo>
                    <a:pt x="176" y="7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42" y="13"/>
                  </a:lnTo>
                  <a:lnTo>
                    <a:pt x="129" y="19"/>
                  </a:lnTo>
                  <a:lnTo>
                    <a:pt x="120" y="29"/>
                  </a:lnTo>
                  <a:lnTo>
                    <a:pt x="107" y="38"/>
                  </a:lnTo>
                  <a:lnTo>
                    <a:pt x="98" y="47"/>
                  </a:lnTo>
                  <a:lnTo>
                    <a:pt x="85" y="57"/>
                  </a:lnTo>
                  <a:lnTo>
                    <a:pt x="76" y="66"/>
                  </a:lnTo>
                  <a:lnTo>
                    <a:pt x="66" y="76"/>
                  </a:lnTo>
                  <a:lnTo>
                    <a:pt x="54" y="82"/>
                  </a:lnTo>
                  <a:lnTo>
                    <a:pt x="44" y="91"/>
                  </a:lnTo>
                  <a:lnTo>
                    <a:pt x="35" y="98"/>
                  </a:lnTo>
                  <a:lnTo>
                    <a:pt x="25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3" y="110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Freeform 1415"/>
            <p:cNvSpPr>
              <a:spLocks/>
            </p:cNvSpPr>
            <p:nvPr/>
          </p:nvSpPr>
          <p:spPr bwMode="auto">
            <a:xfrm>
              <a:off x="2397" y="2625"/>
              <a:ext cx="155" cy="91"/>
            </a:xfrm>
            <a:custGeom>
              <a:avLst/>
              <a:gdLst/>
              <a:ahLst/>
              <a:cxnLst>
                <a:cxn ang="0">
                  <a:pos x="155" y="88"/>
                </a:cxn>
                <a:cxn ang="0">
                  <a:pos x="148" y="79"/>
                </a:cxn>
                <a:cxn ang="0">
                  <a:pos x="142" y="69"/>
                </a:cxn>
                <a:cxn ang="0">
                  <a:pos x="133" y="60"/>
                </a:cxn>
                <a:cxn ang="0">
                  <a:pos x="123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5" y="22"/>
                </a:cxn>
                <a:cxn ang="0">
                  <a:pos x="76" y="16"/>
                </a:cxn>
                <a:cxn ang="0">
                  <a:pos x="67" y="13"/>
                </a:cxn>
                <a:cxn ang="0">
                  <a:pos x="54" y="7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3" y="3"/>
                </a:cxn>
                <a:cxn ang="0">
                  <a:pos x="22" y="3"/>
                </a:cxn>
                <a:cxn ang="0">
                  <a:pos x="32" y="7"/>
                </a:cxn>
                <a:cxn ang="0">
                  <a:pos x="41" y="10"/>
                </a:cxn>
                <a:cxn ang="0">
                  <a:pos x="54" y="13"/>
                </a:cxn>
                <a:cxn ang="0">
                  <a:pos x="63" y="16"/>
                </a:cxn>
                <a:cxn ang="0">
                  <a:pos x="73" y="22"/>
                </a:cxn>
                <a:cxn ang="0">
                  <a:pos x="82" y="29"/>
                </a:cxn>
                <a:cxn ang="0">
                  <a:pos x="95" y="35"/>
                </a:cxn>
                <a:cxn ang="0">
                  <a:pos x="104" y="41"/>
                </a:cxn>
                <a:cxn ang="0">
                  <a:pos x="114" y="47"/>
                </a:cxn>
                <a:cxn ang="0">
                  <a:pos x="120" y="57"/>
                </a:cxn>
                <a:cxn ang="0">
                  <a:pos x="129" y="66"/>
                </a:cxn>
                <a:cxn ang="0">
                  <a:pos x="139" y="73"/>
                </a:cxn>
                <a:cxn ang="0">
                  <a:pos x="145" y="82"/>
                </a:cxn>
                <a:cxn ang="0">
                  <a:pos x="151" y="91"/>
                </a:cxn>
                <a:cxn ang="0">
                  <a:pos x="155" y="88"/>
                </a:cxn>
              </a:cxnLst>
              <a:rect l="0" t="0" r="r" b="b"/>
              <a:pathLst>
                <a:path w="155" h="91">
                  <a:moveTo>
                    <a:pt x="155" y="88"/>
                  </a:moveTo>
                  <a:lnTo>
                    <a:pt x="148" y="79"/>
                  </a:lnTo>
                  <a:lnTo>
                    <a:pt x="142" y="69"/>
                  </a:lnTo>
                  <a:lnTo>
                    <a:pt x="133" y="60"/>
                  </a:lnTo>
                  <a:lnTo>
                    <a:pt x="123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6" y="16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32" y="7"/>
                  </a:lnTo>
                  <a:lnTo>
                    <a:pt x="41" y="10"/>
                  </a:lnTo>
                  <a:lnTo>
                    <a:pt x="54" y="13"/>
                  </a:lnTo>
                  <a:lnTo>
                    <a:pt x="63" y="16"/>
                  </a:lnTo>
                  <a:lnTo>
                    <a:pt x="73" y="22"/>
                  </a:lnTo>
                  <a:lnTo>
                    <a:pt x="82" y="29"/>
                  </a:lnTo>
                  <a:lnTo>
                    <a:pt x="95" y="35"/>
                  </a:lnTo>
                  <a:lnTo>
                    <a:pt x="104" y="41"/>
                  </a:lnTo>
                  <a:lnTo>
                    <a:pt x="114" y="47"/>
                  </a:lnTo>
                  <a:lnTo>
                    <a:pt x="120" y="57"/>
                  </a:lnTo>
                  <a:lnTo>
                    <a:pt x="129" y="66"/>
                  </a:lnTo>
                  <a:lnTo>
                    <a:pt x="139" y="73"/>
                  </a:lnTo>
                  <a:lnTo>
                    <a:pt x="145" y="82"/>
                  </a:lnTo>
                  <a:lnTo>
                    <a:pt x="151" y="91"/>
                  </a:lnTo>
                  <a:lnTo>
                    <a:pt x="155" y="88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Freeform 1416"/>
            <p:cNvSpPr>
              <a:spLocks/>
            </p:cNvSpPr>
            <p:nvPr/>
          </p:nvSpPr>
          <p:spPr bwMode="auto">
            <a:xfrm>
              <a:off x="2397" y="2625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Freeform 1417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Freeform 1418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Freeform 1419"/>
            <p:cNvSpPr>
              <a:spLocks/>
            </p:cNvSpPr>
            <p:nvPr/>
          </p:nvSpPr>
          <p:spPr bwMode="auto">
            <a:xfrm>
              <a:off x="1907" y="2716"/>
              <a:ext cx="950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92"/>
                </a:cxn>
                <a:cxn ang="0">
                  <a:pos x="18" y="92"/>
                </a:cxn>
                <a:cxn ang="0">
                  <a:pos x="37" y="13"/>
                </a:cxn>
                <a:cxn ang="0">
                  <a:pos x="44" y="13"/>
                </a:cxn>
                <a:cxn ang="0">
                  <a:pos x="47" y="0"/>
                </a:cxn>
                <a:cxn ang="0">
                  <a:pos x="915" y="0"/>
                </a:cxn>
                <a:cxn ang="0">
                  <a:pos x="918" y="13"/>
                </a:cxn>
                <a:cxn ang="0">
                  <a:pos x="922" y="13"/>
                </a:cxn>
                <a:cxn ang="0">
                  <a:pos x="937" y="92"/>
                </a:cxn>
                <a:cxn ang="0">
                  <a:pos x="944" y="92"/>
                </a:cxn>
                <a:cxn ang="0">
                  <a:pos x="950" y="129"/>
                </a:cxn>
                <a:cxn ang="0">
                  <a:pos x="0" y="129"/>
                </a:cxn>
              </a:cxnLst>
              <a:rect l="0" t="0" r="r" b="b"/>
              <a:pathLst>
                <a:path w="950" h="129">
                  <a:moveTo>
                    <a:pt x="0" y="129"/>
                  </a:moveTo>
                  <a:lnTo>
                    <a:pt x="9" y="92"/>
                  </a:lnTo>
                  <a:lnTo>
                    <a:pt x="18" y="92"/>
                  </a:lnTo>
                  <a:lnTo>
                    <a:pt x="37" y="13"/>
                  </a:lnTo>
                  <a:lnTo>
                    <a:pt x="44" y="13"/>
                  </a:lnTo>
                  <a:lnTo>
                    <a:pt x="47" y="0"/>
                  </a:lnTo>
                  <a:lnTo>
                    <a:pt x="915" y="0"/>
                  </a:lnTo>
                  <a:lnTo>
                    <a:pt x="918" y="13"/>
                  </a:lnTo>
                  <a:lnTo>
                    <a:pt x="922" y="13"/>
                  </a:lnTo>
                  <a:lnTo>
                    <a:pt x="937" y="92"/>
                  </a:lnTo>
                  <a:lnTo>
                    <a:pt x="944" y="92"/>
                  </a:lnTo>
                  <a:lnTo>
                    <a:pt x="95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Rectangle 1420"/>
            <p:cNvSpPr>
              <a:spLocks noChangeArrowheads="1"/>
            </p:cNvSpPr>
            <p:nvPr/>
          </p:nvSpPr>
          <p:spPr bwMode="auto">
            <a:xfrm>
              <a:off x="1907" y="2845"/>
              <a:ext cx="950" cy="29"/>
            </a:xfrm>
            <a:prstGeom prst="rect">
              <a:avLst/>
            </a:prstGeom>
            <a:solidFill>
              <a:srgbClr val="828A8A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Freeform 1421"/>
            <p:cNvSpPr>
              <a:spLocks/>
            </p:cNvSpPr>
            <p:nvPr/>
          </p:nvSpPr>
          <p:spPr bwMode="auto">
            <a:xfrm>
              <a:off x="1935" y="2704"/>
              <a:ext cx="897" cy="132"/>
            </a:xfrm>
            <a:custGeom>
              <a:avLst/>
              <a:gdLst/>
              <a:ahLst/>
              <a:cxnLst>
                <a:cxn ang="0">
                  <a:pos x="69" y="132"/>
                </a:cxn>
                <a:cxn ang="0">
                  <a:pos x="91" y="110"/>
                </a:cxn>
                <a:cxn ang="0">
                  <a:pos x="538" y="132"/>
                </a:cxn>
                <a:cxn ang="0">
                  <a:pos x="554" y="110"/>
                </a:cxn>
                <a:cxn ang="0">
                  <a:pos x="897" y="132"/>
                </a:cxn>
                <a:cxn ang="0">
                  <a:pos x="868" y="0"/>
                </a:cxn>
                <a:cxn ang="0">
                  <a:pos x="834" y="16"/>
                </a:cxn>
                <a:cxn ang="0">
                  <a:pos x="802" y="0"/>
                </a:cxn>
                <a:cxn ang="0">
                  <a:pos x="783" y="0"/>
                </a:cxn>
                <a:cxn ang="0">
                  <a:pos x="752" y="16"/>
                </a:cxn>
                <a:cxn ang="0">
                  <a:pos x="717" y="0"/>
                </a:cxn>
                <a:cxn ang="0">
                  <a:pos x="651" y="16"/>
                </a:cxn>
                <a:cxn ang="0">
                  <a:pos x="632" y="0"/>
                </a:cxn>
                <a:cxn ang="0">
                  <a:pos x="610" y="16"/>
                </a:cxn>
                <a:cxn ang="0">
                  <a:pos x="591" y="0"/>
                </a:cxn>
                <a:cxn ang="0">
                  <a:pos x="569" y="16"/>
                </a:cxn>
                <a:cxn ang="0">
                  <a:pos x="547" y="0"/>
                </a:cxn>
                <a:cxn ang="0">
                  <a:pos x="525" y="16"/>
                </a:cxn>
                <a:cxn ang="0">
                  <a:pos x="506" y="0"/>
                </a:cxn>
                <a:cxn ang="0">
                  <a:pos x="484" y="16"/>
                </a:cxn>
                <a:cxn ang="0">
                  <a:pos x="462" y="0"/>
                </a:cxn>
                <a:cxn ang="0">
                  <a:pos x="444" y="16"/>
                </a:cxn>
                <a:cxn ang="0">
                  <a:pos x="409" y="0"/>
                </a:cxn>
                <a:cxn ang="0">
                  <a:pos x="393" y="0"/>
                </a:cxn>
                <a:cxn ang="0">
                  <a:pos x="359" y="16"/>
                </a:cxn>
                <a:cxn ang="0">
                  <a:pos x="324" y="0"/>
                </a:cxn>
                <a:cxn ang="0">
                  <a:pos x="308" y="0"/>
                </a:cxn>
                <a:cxn ang="0">
                  <a:pos x="274" y="16"/>
                </a:cxn>
                <a:cxn ang="0">
                  <a:pos x="242" y="0"/>
                </a:cxn>
                <a:cxn ang="0">
                  <a:pos x="223" y="0"/>
                </a:cxn>
                <a:cxn ang="0">
                  <a:pos x="192" y="16"/>
                </a:cxn>
                <a:cxn ang="0">
                  <a:pos x="170" y="0"/>
                </a:cxn>
                <a:cxn ang="0">
                  <a:pos x="148" y="16"/>
                </a:cxn>
                <a:cxn ang="0">
                  <a:pos x="126" y="0"/>
                </a:cxn>
                <a:cxn ang="0">
                  <a:pos x="107" y="16"/>
                </a:cxn>
                <a:cxn ang="0">
                  <a:pos x="85" y="0"/>
                </a:cxn>
                <a:cxn ang="0">
                  <a:pos x="63" y="16"/>
                </a:cxn>
                <a:cxn ang="0">
                  <a:pos x="31" y="0"/>
                </a:cxn>
                <a:cxn ang="0">
                  <a:pos x="0" y="132"/>
                </a:cxn>
              </a:cxnLst>
              <a:rect l="0" t="0" r="r" b="b"/>
              <a:pathLst>
                <a:path w="897" h="132">
                  <a:moveTo>
                    <a:pt x="0" y="132"/>
                  </a:moveTo>
                  <a:lnTo>
                    <a:pt x="69" y="132"/>
                  </a:lnTo>
                  <a:lnTo>
                    <a:pt x="72" y="110"/>
                  </a:lnTo>
                  <a:lnTo>
                    <a:pt x="91" y="110"/>
                  </a:lnTo>
                  <a:lnTo>
                    <a:pt x="91" y="132"/>
                  </a:lnTo>
                  <a:lnTo>
                    <a:pt x="538" y="132"/>
                  </a:lnTo>
                  <a:lnTo>
                    <a:pt x="535" y="110"/>
                  </a:lnTo>
                  <a:lnTo>
                    <a:pt x="554" y="110"/>
                  </a:lnTo>
                  <a:lnTo>
                    <a:pt x="554" y="132"/>
                  </a:lnTo>
                  <a:lnTo>
                    <a:pt x="897" y="132"/>
                  </a:lnTo>
                  <a:lnTo>
                    <a:pt x="875" y="16"/>
                  </a:lnTo>
                  <a:lnTo>
                    <a:pt x="868" y="0"/>
                  </a:lnTo>
                  <a:lnTo>
                    <a:pt x="843" y="0"/>
                  </a:lnTo>
                  <a:lnTo>
                    <a:pt x="834" y="16"/>
                  </a:lnTo>
                  <a:lnTo>
                    <a:pt x="827" y="0"/>
                  </a:lnTo>
                  <a:lnTo>
                    <a:pt x="802" y="0"/>
                  </a:lnTo>
                  <a:lnTo>
                    <a:pt x="793" y="16"/>
                  </a:lnTo>
                  <a:lnTo>
                    <a:pt x="783" y="0"/>
                  </a:lnTo>
                  <a:lnTo>
                    <a:pt x="758" y="0"/>
                  </a:lnTo>
                  <a:lnTo>
                    <a:pt x="752" y="16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708" y="16"/>
                  </a:lnTo>
                  <a:lnTo>
                    <a:pt x="651" y="16"/>
                  </a:lnTo>
                  <a:lnTo>
                    <a:pt x="645" y="0"/>
                  </a:lnTo>
                  <a:lnTo>
                    <a:pt x="632" y="0"/>
                  </a:lnTo>
                  <a:lnTo>
                    <a:pt x="620" y="0"/>
                  </a:lnTo>
                  <a:lnTo>
                    <a:pt x="610" y="16"/>
                  </a:lnTo>
                  <a:lnTo>
                    <a:pt x="601" y="0"/>
                  </a:lnTo>
                  <a:lnTo>
                    <a:pt x="591" y="0"/>
                  </a:lnTo>
                  <a:lnTo>
                    <a:pt x="579" y="0"/>
                  </a:lnTo>
                  <a:lnTo>
                    <a:pt x="569" y="16"/>
                  </a:lnTo>
                  <a:lnTo>
                    <a:pt x="560" y="0"/>
                  </a:lnTo>
                  <a:lnTo>
                    <a:pt x="547" y="0"/>
                  </a:lnTo>
                  <a:lnTo>
                    <a:pt x="535" y="0"/>
                  </a:lnTo>
                  <a:lnTo>
                    <a:pt x="525" y="16"/>
                  </a:lnTo>
                  <a:lnTo>
                    <a:pt x="519" y="0"/>
                  </a:lnTo>
                  <a:lnTo>
                    <a:pt x="506" y="0"/>
                  </a:lnTo>
                  <a:lnTo>
                    <a:pt x="494" y="0"/>
                  </a:lnTo>
                  <a:lnTo>
                    <a:pt x="484" y="16"/>
                  </a:lnTo>
                  <a:lnTo>
                    <a:pt x="475" y="0"/>
                  </a:lnTo>
                  <a:lnTo>
                    <a:pt x="462" y="0"/>
                  </a:lnTo>
                  <a:lnTo>
                    <a:pt x="450" y="0"/>
                  </a:lnTo>
                  <a:lnTo>
                    <a:pt x="444" y="16"/>
                  </a:lnTo>
                  <a:lnTo>
                    <a:pt x="434" y="0"/>
                  </a:lnTo>
                  <a:lnTo>
                    <a:pt x="409" y="0"/>
                  </a:lnTo>
                  <a:lnTo>
                    <a:pt x="399" y="16"/>
                  </a:lnTo>
                  <a:lnTo>
                    <a:pt x="393" y="0"/>
                  </a:lnTo>
                  <a:lnTo>
                    <a:pt x="368" y="0"/>
                  </a:lnTo>
                  <a:lnTo>
                    <a:pt x="359" y="16"/>
                  </a:lnTo>
                  <a:lnTo>
                    <a:pt x="349" y="0"/>
                  </a:lnTo>
                  <a:lnTo>
                    <a:pt x="324" y="0"/>
                  </a:lnTo>
                  <a:lnTo>
                    <a:pt x="318" y="16"/>
                  </a:lnTo>
                  <a:lnTo>
                    <a:pt x="308" y="0"/>
                  </a:lnTo>
                  <a:lnTo>
                    <a:pt x="283" y="0"/>
                  </a:lnTo>
                  <a:lnTo>
                    <a:pt x="274" y="16"/>
                  </a:lnTo>
                  <a:lnTo>
                    <a:pt x="267" y="0"/>
                  </a:lnTo>
                  <a:lnTo>
                    <a:pt x="242" y="0"/>
                  </a:lnTo>
                  <a:lnTo>
                    <a:pt x="233" y="16"/>
                  </a:lnTo>
                  <a:lnTo>
                    <a:pt x="223" y="0"/>
                  </a:lnTo>
                  <a:lnTo>
                    <a:pt x="198" y="0"/>
                  </a:lnTo>
                  <a:lnTo>
                    <a:pt x="192" y="16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8" y="16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16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63" y="16"/>
                  </a:lnTo>
                  <a:lnTo>
                    <a:pt x="57" y="0"/>
                  </a:lnTo>
                  <a:lnTo>
                    <a:pt x="31" y="0"/>
                  </a:lnTo>
                  <a:lnTo>
                    <a:pt x="22" y="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Freeform 1422"/>
            <p:cNvSpPr>
              <a:spLocks/>
            </p:cNvSpPr>
            <p:nvPr/>
          </p:nvSpPr>
          <p:spPr bwMode="auto">
            <a:xfrm>
              <a:off x="2791" y="2782"/>
              <a:ext cx="3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6"/>
                </a:cxn>
                <a:cxn ang="0">
                  <a:pos x="31" y="32"/>
                </a:cxn>
                <a:cxn ang="0">
                  <a:pos x="3" y="32"/>
                </a:cxn>
                <a:cxn ang="0">
                  <a:pos x="3" y="16"/>
                </a:cxn>
                <a:cxn ang="0">
                  <a:pos x="0" y="0"/>
                </a:cxn>
              </a:cxnLst>
              <a:rect l="0" t="0" r="r" b="b"/>
              <a:pathLst>
                <a:path w="31" h="32">
                  <a:moveTo>
                    <a:pt x="0" y="0"/>
                  </a:moveTo>
                  <a:lnTo>
                    <a:pt x="25" y="0"/>
                  </a:lnTo>
                  <a:lnTo>
                    <a:pt x="28" y="16"/>
                  </a:lnTo>
                  <a:lnTo>
                    <a:pt x="31" y="32"/>
                  </a:lnTo>
                  <a:lnTo>
                    <a:pt x="3" y="32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Freeform 1423"/>
            <p:cNvSpPr>
              <a:spLocks/>
            </p:cNvSpPr>
            <p:nvPr/>
          </p:nvSpPr>
          <p:spPr bwMode="auto">
            <a:xfrm>
              <a:off x="2750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Freeform 1424"/>
            <p:cNvSpPr>
              <a:spLocks/>
            </p:cNvSpPr>
            <p:nvPr/>
          </p:nvSpPr>
          <p:spPr bwMode="auto">
            <a:xfrm>
              <a:off x="2706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Rectangle 1425"/>
            <p:cNvSpPr>
              <a:spLocks noChangeArrowheads="1"/>
            </p:cNvSpPr>
            <p:nvPr/>
          </p:nvSpPr>
          <p:spPr bwMode="auto">
            <a:xfrm>
              <a:off x="2574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Rectangle 1426"/>
            <p:cNvSpPr>
              <a:spLocks noChangeArrowheads="1"/>
            </p:cNvSpPr>
            <p:nvPr/>
          </p:nvSpPr>
          <p:spPr bwMode="auto">
            <a:xfrm>
              <a:off x="2618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Freeform 1427"/>
            <p:cNvSpPr>
              <a:spLocks/>
            </p:cNvSpPr>
            <p:nvPr/>
          </p:nvSpPr>
          <p:spPr bwMode="auto">
            <a:xfrm>
              <a:off x="2662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Freeform 1428"/>
            <p:cNvSpPr>
              <a:spLocks/>
            </p:cNvSpPr>
            <p:nvPr/>
          </p:nvSpPr>
          <p:spPr bwMode="auto">
            <a:xfrm>
              <a:off x="2747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Freeform 1429"/>
            <p:cNvSpPr>
              <a:spLocks/>
            </p:cNvSpPr>
            <p:nvPr/>
          </p:nvSpPr>
          <p:spPr bwMode="auto">
            <a:xfrm>
              <a:off x="2703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Freeform 1430"/>
            <p:cNvSpPr>
              <a:spLocks/>
            </p:cNvSpPr>
            <p:nvPr/>
          </p:nvSpPr>
          <p:spPr bwMode="auto">
            <a:xfrm>
              <a:off x="2615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Freeform 1431"/>
            <p:cNvSpPr>
              <a:spLocks/>
            </p:cNvSpPr>
            <p:nvPr/>
          </p:nvSpPr>
          <p:spPr bwMode="auto">
            <a:xfrm>
              <a:off x="2659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Freeform 1432"/>
            <p:cNvSpPr>
              <a:spLocks/>
            </p:cNvSpPr>
            <p:nvPr/>
          </p:nvSpPr>
          <p:spPr bwMode="auto">
            <a:xfrm>
              <a:off x="2784" y="2745"/>
              <a:ext cx="2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5"/>
                </a:cxn>
                <a:cxn ang="0">
                  <a:pos x="29" y="31"/>
                </a:cxn>
                <a:cxn ang="0">
                  <a:pos x="4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26" y="0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4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Freeform 1433"/>
            <p:cNvSpPr>
              <a:spLocks/>
            </p:cNvSpPr>
            <p:nvPr/>
          </p:nvSpPr>
          <p:spPr bwMode="auto">
            <a:xfrm>
              <a:off x="2744" y="2764"/>
              <a:ext cx="2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5" y="0"/>
                  </a:lnTo>
                  <a:lnTo>
                    <a:pt x="28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Freeform 1434"/>
            <p:cNvSpPr>
              <a:spLocks/>
            </p:cNvSpPr>
            <p:nvPr/>
          </p:nvSpPr>
          <p:spPr bwMode="auto">
            <a:xfrm>
              <a:off x="2699" y="2764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Rectangle 1435"/>
            <p:cNvSpPr>
              <a:spLocks noChangeArrowheads="1"/>
            </p:cNvSpPr>
            <p:nvPr/>
          </p:nvSpPr>
          <p:spPr bwMode="auto">
            <a:xfrm>
              <a:off x="2615" y="2764"/>
              <a:ext cx="25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Rectangle 1436"/>
            <p:cNvSpPr>
              <a:spLocks noChangeArrowheads="1"/>
            </p:cNvSpPr>
            <p:nvPr/>
          </p:nvSpPr>
          <p:spPr bwMode="auto">
            <a:xfrm>
              <a:off x="2659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Freeform 1437"/>
            <p:cNvSpPr>
              <a:spLocks/>
            </p:cNvSpPr>
            <p:nvPr/>
          </p:nvSpPr>
          <p:spPr bwMode="auto">
            <a:xfrm>
              <a:off x="2744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Rectangle 1438"/>
            <p:cNvSpPr>
              <a:spLocks noChangeArrowheads="1"/>
            </p:cNvSpPr>
            <p:nvPr/>
          </p:nvSpPr>
          <p:spPr bwMode="auto">
            <a:xfrm>
              <a:off x="2699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Freeform 1439"/>
            <p:cNvSpPr>
              <a:spLocks/>
            </p:cNvSpPr>
            <p:nvPr/>
          </p:nvSpPr>
          <p:spPr bwMode="auto">
            <a:xfrm>
              <a:off x="2615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Rectangle 1440"/>
            <p:cNvSpPr>
              <a:spLocks noChangeArrowheads="1"/>
            </p:cNvSpPr>
            <p:nvPr/>
          </p:nvSpPr>
          <p:spPr bwMode="auto">
            <a:xfrm>
              <a:off x="2655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Freeform 1441"/>
            <p:cNvSpPr>
              <a:spLocks/>
            </p:cNvSpPr>
            <p:nvPr/>
          </p:nvSpPr>
          <p:spPr bwMode="auto">
            <a:xfrm>
              <a:off x="2781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5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Rectangle 1442"/>
            <p:cNvSpPr>
              <a:spLocks noChangeArrowheads="1"/>
            </p:cNvSpPr>
            <p:nvPr/>
          </p:nvSpPr>
          <p:spPr bwMode="auto">
            <a:xfrm>
              <a:off x="2740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Freeform 1443"/>
            <p:cNvSpPr>
              <a:spLocks/>
            </p:cNvSpPr>
            <p:nvPr/>
          </p:nvSpPr>
          <p:spPr bwMode="auto">
            <a:xfrm>
              <a:off x="2696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Rectangle 1444"/>
            <p:cNvSpPr>
              <a:spLocks noChangeArrowheads="1"/>
            </p:cNvSpPr>
            <p:nvPr/>
          </p:nvSpPr>
          <p:spPr bwMode="auto">
            <a:xfrm>
              <a:off x="2611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Rectangle 1445"/>
            <p:cNvSpPr>
              <a:spLocks noChangeArrowheads="1"/>
            </p:cNvSpPr>
            <p:nvPr/>
          </p:nvSpPr>
          <p:spPr bwMode="auto">
            <a:xfrm>
              <a:off x="2655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Freeform 1446"/>
            <p:cNvSpPr>
              <a:spLocks/>
            </p:cNvSpPr>
            <p:nvPr/>
          </p:nvSpPr>
          <p:spPr bwMode="auto">
            <a:xfrm>
              <a:off x="2778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Rectangle 1447"/>
            <p:cNvSpPr>
              <a:spLocks noChangeArrowheads="1"/>
            </p:cNvSpPr>
            <p:nvPr/>
          </p:nvSpPr>
          <p:spPr bwMode="auto">
            <a:xfrm>
              <a:off x="2737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Freeform 1448"/>
            <p:cNvSpPr>
              <a:spLocks/>
            </p:cNvSpPr>
            <p:nvPr/>
          </p:nvSpPr>
          <p:spPr bwMode="auto">
            <a:xfrm>
              <a:off x="2693" y="2704"/>
              <a:ext cx="2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25" y="0"/>
                  </a:lnTo>
                  <a:lnTo>
                    <a:pt x="29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Rectangle 1449"/>
            <p:cNvSpPr>
              <a:spLocks noChangeArrowheads="1"/>
            </p:cNvSpPr>
            <p:nvPr/>
          </p:nvSpPr>
          <p:spPr bwMode="auto">
            <a:xfrm>
              <a:off x="2652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Freeform 1450"/>
            <p:cNvSpPr>
              <a:spLocks/>
            </p:cNvSpPr>
            <p:nvPr/>
          </p:nvSpPr>
          <p:spPr bwMode="auto">
            <a:xfrm>
              <a:off x="2536" y="2745"/>
              <a:ext cx="4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15"/>
                </a:cxn>
                <a:cxn ang="0">
                  <a:pos x="47" y="31"/>
                </a:cxn>
                <a:cxn ang="0">
                  <a:pos x="16" y="31"/>
                </a:cxn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7" h="31">
                  <a:moveTo>
                    <a:pt x="0" y="0"/>
                  </a:moveTo>
                  <a:lnTo>
                    <a:pt x="47" y="0"/>
                  </a:lnTo>
                  <a:lnTo>
                    <a:pt x="47" y="15"/>
                  </a:lnTo>
                  <a:lnTo>
                    <a:pt x="47" y="31"/>
                  </a:lnTo>
                  <a:lnTo>
                    <a:pt x="16" y="31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Rectangle 1451"/>
            <p:cNvSpPr>
              <a:spLocks noChangeArrowheads="1"/>
            </p:cNvSpPr>
            <p:nvPr/>
          </p:nvSpPr>
          <p:spPr bwMode="auto">
            <a:xfrm>
              <a:off x="2514" y="2726"/>
              <a:ext cx="69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1452"/>
            <p:cNvSpPr>
              <a:spLocks/>
            </p:cNvSpPr>
            <p:nvPr/>
          </p:nvSpPr>
          <p:spPr bwMode="auto">
            <a:xfrm>
              <a:off x="2501" y="2805"/>
              <a:ext cx="4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7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44" y="0"/>
                  </a:lnTo>
                  <a:lnTo>
                    <a:pt x="4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Freeform 1453"/>
            <p:cNvSpPr>
              <a:spLocks/>
            </p:cNvSpPr>
            <p:nvPr/>
          </p:nvSpPr>
          <p:spPr bwMode="auto">
            <a:xfrm>
              <a:off x="2482" y="2782"/>
              <a:ext cx="10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4" y="0"/>
                </a:cxn>
                <a:cxn ang="0">
                  <a:pos x="104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104" h="13">
                  <a:moveTo>
                    <a:pt x="4" y="0"/>
                  </a:moveTo>
                  <a:lnTo>
                    <a:pt x="104" y="0"/>
                  </a:lnTo>
                  <a:lnTo>
                    <a:pt x="104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Rectangle 1454"/>
            <p:cNvSpPr>
              <a:spLocks noChangeArrowheads="1"/>
            </p:cNvSpPr>
            <p:nvPr/>
          </p:nvSpPr>
          <p:spPr bwMode="auto">
            <a:xfrm>
              <a:off x="2508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Rectangle 1455"/>
            <p:cNvSpPr>
              <a:spLocks noChangeArrowheads="1"/>
            </p:cNvSpPr>
            <p:nvPr/>
          </p:nvSpPr>
          <p:spPr bwMode="auto">
            <a:xfrm>
              <a:off x="249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Rectangle 1456"/>
            <p:cNvSpPr>
              <a:spLocks noChangeArrowheads="1"/>
            </p:cNvSpPr>
            <p:nvPr/>
          </p:nvSpPr>
          <p:spPr bwMode="auto">
            <a:xfrm>
              <a:off x="247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Rectangle 1457"/>
            <p:cNvSpPr>
              <a:spLocks noChangeArrowheads="1"/>
            </p:cNvSpPr>
            <p:nvPr/>
          </p:nvSpPr>
          <p:spPr bwMode="auto">
            <a:xfrm>
              <a:off x="2416" y="2805"/>
              <a:ext cx="48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Rectangle 1458"/>
            <p:cNvSpPr>
              <a:spLocks noChangeArrowheads="1"/>
            </p:cNvSpPr>
            <p:nvPr/>
          </p:nvSpPr>
          <p:spPr bwMode="auto">
            <a:xfrm>
              <a:off x="2441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Rectangle 1459"/>
            <p:cNvSpPr>
              <a:spLocks noChangeArrowheads="1"/>
            </p:cNvSpPr>
            <p:nvPr/>
          </p:nvSpPr>
          <p:spPr bwMode="auto">
            <a:xfrm>
              <a:off x="2464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Rectangle 1460"/>
            <p:cNvSpPr>
              <a:spLocks noChangeArrowheads="1"/>
            </p:cNvSpPr>
            <p:nvPr/>
          </p:nvSpPr>
          <p:spPr bwMode="auto">
            <a:xfrm>
              <a:off x="2451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Rectangle 1461"/>
            <p:cNvSpPr>
              <a:spLocks noChangeArrowheads="1"/>
            </p:cNvSpPr>
            <p:nvPr/>
          </p:nvSpPr>
          <p:spPr bwMode="auto">
            <a:xfrm>
              <a:off x="2429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Rectangle 1462"/>
            <p:cNvSpPr>
              <a:spLocks noChangeArrowheads="1"/>
            </p:cNvSpPr>
            <p:nvPr/>
          </p:nvSpPr>
          <p:spPr bwMode="auto">
            <a:xfrm>
              <a:off x="2397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Rectangle 1463"/>
            <p:cNvSpPr>
              <a:spLocks noChangeArrowheads="1"/>
            </p:cNvSpPr>
            <p:nvPr/>
          </p:nvSpPr>
          <p:spPr bwMode="auto">
            <a:xfrm>
              <a:off x="2419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Rectangle 1464"/>
            <p:cNvSpPr>
              <a:spLocks noChangeArrowheads="1"/>
            </p:cNvSpPr>
            <p:nvPr/>
          </p:nvSpPr>
          <p:spPr bwMode="auto">
            <a:xfrm>
              <a:off x="2407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Rectangle 1465"/>
            <p:cNvSpPr>
              <a:spLocks noChangeArrowheads="1"/>
            </p:cNvSpPr>
            <p:nvPr/>
          </p:nvSpPr>
          <p:spPr bwMode="auto">
            <a:xfrm>
              <a:off x="238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Rectangle 1466"/>
            <p:cNvSpPr>
              <a:spLocks noChangeArrowheads="1"/>
            </p:cNvSpPr>
            <p:nvPr/>
          </p:nvSpPr>
          <p:spPr bwMode="auto">
            <a:xfrm>
              <a:off x="2353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Freeform 1467"/>
            <p:cNvSpPr>
              <a:spLocks/>
            </p:cNvSpPr>
            <p:nvPr/>
          </p:nvSpPr>
          <p:spPr bwMode="auto">
            <a:xfrm>
              <a:off x="2375" y="2764"/>
              <a:ext cx="29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Freeform 1468"/>
            <p:cNvSpPr>
              <a:spLocks/>
            </p:cNvSpPr>
            <p:nvPr/>
          </p:nvSpPr>
          <p:spPr bwMode="auto">
            <a:xfrm>
              <a:off x="2363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Rectangle 1469"/>
            <p:cNvSpPr>
              <a:spLocks noChangeArrowheads="1"/>
            </p:cNvSpPr>
            <p:nvPr/>
          </p:nvSpPr>
          <p:spPr bwMode="auto">
            <a:xfrm>
              <a:off x="2344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Freeform 1470"/>
            <p:cNvSpPr>
              <a:spLocks/>
            </p:cNvSpPr>
            <p:nvPr/>
          </p:nvSpPr>
          <p:spPr bwMode="auto">
            <a:xfrm>
              <a:off x="2309" y="2782"/>
              <a:ext cx="2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Rectangle 1471"/>
            <p:cNvSpPr>
              <a:spLocks noChangeArrowheads="1"/>
            </p:cNvSpPr>
            <p:nvPr/>
          </p:nvSpPr>
          <p:spPr bwMode="auto">
            <a:xfrm>
              <a:off x="2334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Rectangle 1472"/>
            <p:cNvSpPr>
              <a:spLocks noChangeArrowheads="1"/>
            </p:cNvSpPr>
            <p:nvPr/>
          </p:nvSpPr>
          <p:spPr bwMode="auto">
            <a:xfrm>
              <a:off x="232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Freeform 1473"/>
            <p:cNvSpPr>
              <a:spLocks/>
            </p:cNvSpPr>
            <p:nvPr/>
          </p:nvSpPr>
          <p:spPr bwMode="auto">
            <a:xfrm>
              <a:off x="2300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Freeform 1474"/>
            <p:cNvSpPr>
              <a:spLocks/>
            </p:cNvSpPr>
            <p:nvPr/>
          </p:nvSpPr>
          <p:spPr bwMode="auto">
            <a:xfrm>
              <a:off x="2265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Rectangle 1475"/>
            <p:cNvSpPr>
              <a:spLocks noChangeArrowheads="1"/>
            </p:cNvSpPr>
            <p:nvPr/>
          </p:nvSpPr>
          <p:spPr bwMode="auto">
            <a:xfrm>
              <a:off x="2290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Rectangle 1476"/>
            <p:cNvSpPr>
              <a:spLocks noChangeArrowheads="1"/>
            </p:cNvSpPr>
            <p:nvPr/>
          </p:nvSpPr>
          <p:spPr bwMode="auto">
            <a:xfrm>
              <a:off x="2278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Freeform 1477"/>
            <p:cNvSpPr>
              <a:spLocks/>
            </p:cNvSpPr>
            <p:nvPr/>
          </p:nvSpPr>
          <p:spPr bwMode="auto">
            <a:xfrm>
              <a:off x="2259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Freeform 1478"/>
            <p:cNvSpPr>
              <a:spLocks/>
            </p:cNvSpPr>
            <p:nvPr/>
          </p:nvSpPr>
          <p:spPr bwMode="auto">
            <a:xfrm>
              <a:off x="2221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Freeform 1479"/>
            <p:cNvSpPr>
              <a:spLocks/>
            </p:cNvSpPr>
            <p:nvPr/>
          </p:nvSpPr>
          <p:spPr bwMode="auto">
            <a:xfrm>
              <a:off x="2246" y="2764"/>
              <a:ext cx="2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6" h="12">
                  <a:moveTo>
                    <a:pt x="4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Freeform 1480"/>
            <p:cNvSpPr>
              <a:spLocks/>
            </p:cNvSpPr>
            <p:nvPr/>
          </p:nvSpPr>
          <p:spPr bwMode="auto">
            <a:xfrm>
              <a:off x="2234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Freeform 1481"/>
            <p:cNvSpPr>
              <a:spLocks/>
            </p:cNvSpPr>
            <p:nvPr/>
          </p:nvSpPr>
          <p:spPr bwMode="auto">
            <a:xfrm>
              <a:off x="2215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Freeform 1482"/>
            <p:cNvSpPr>
              <a:spLocks/>
            </p:cNvSpPr>
            <p:nvPr/>
          </p:nvSpPr>
          <p:spPr bwMode="auto">
            <a:xfrm>
              <a:off x="2177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Freeform 1483"/>
            <p:cNvSpPr>
              <a:spLocks/>
            </p:cNvSpPr>
            <p:nvPr/>
          </p:nvSpPr>
          <p:spPr bwMode="auto">
            <a:xfrm>
              <a:off x="2202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Rectangle 1484"/>
            <p:cNvSpPr>
              <a:spLocks noChangeArrowheads="1"/>
            </p:cNvSpPr>
            <p:nvPr/>
          </p:nvSpPr>
          <p:spPr bwMode="auto">
            <a:xfrm>
              <a:off x="2193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Freeform 1485"/>
            <p:cNvSpPr>
              <a:spLocks/>
            </p:cNvSpPr>
            <p:nvPr/>
          </p:nvSpPr>
          <p:spPr bwMode="auto">
            <a:xfrm>
              <a:off x="217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Freeform 1486"/>
            <p:cNvSpPr>
              <a:spLocks/>
            </p:cNvSpPr>
            <p:nvPr/>
          </p:nvSpPr>
          <p:spPr bwMode="auto">
            <a:xfrm>
              <a:off x="2133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Rectangle 1487"/>
            <p:cNvSpPr>
              <a:spLocks noChangeArrowheads="1"/>
            </p:cNvSpPr>
            <p:nvPr/>
          </p:nvSpPr>
          <p:spPr bwMode="auto">
            <a:xfrm>
              <a:off x="2161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Freeform 1488"/>
            <p:cNvSpPr>
              <a:spLocks/>
            </p:cNvSpPr>
            <p:nvPr/>
          </p:nvSpPr>
          <p:spPr bwMode="auto">
            <a:xfrm>
              <a:off x="2149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5" name="Rectangle 1489"/>
            <p:cNvSpPr>
              <a:spLocks noChangeArrowheads="1"/>
            </p:cNvSpPr>
            <p:nvPr/>
          </p:nvSpPr>
          <p:spPr bwMode="auto">
            <a:xfrm>
              <a:off x="213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6" name="Freeform 1490"/>
            <p:cNvSpPr>
              <a:spLocks/>
            </p:cNvSpPr>
            <p:nvPr/>
          </p:nvSpPr>
          <p:spPr bwMode="auto">
            <a:xfrm>
              <a:off x="2102" y="2805"/>
              <a:ext cx="292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8" y="0"/>
                </a:cxn>
                <a:cxn ang="0">
                  <a:pos x="292" y="0"/>
                </a:cxn>
                <a:cxn ang="0">
                  <a:pos x="292" y="9"/>
                </a:cxn>
                <a:cxn ang="0">
                  <a:pos x="148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2" h="9">
                  <a:moveTo>
                    <a:pt x="3" y="0"/>
                  </a:moveTo>
                  <a:lnTo>
                    <a:pt x="148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148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7" name="Rectangle 1491"/>
            <p:cNvSpPr>
              <a:spLocks noChangeArrowheads="1"/>
            </p:cNvSpPr>
            <p:nvPr/>
          </p:nvSpPr>
          <p:spPr bwMode="auto">
            <a:xfrm>
              <a:off x="2092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8" name="Rectangle 1492"/>
            <p:cNvSpPr>
              <a:spLocks noChangeArrowheads="1"/>
            </p:cNvSpPr>
            <p:nvPr/>
          </p:nvSpPr>
          <p:spPr bwMode="auto">
            <a:xfrm>
              <a:off x="2117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Freeform 1493"/>
            <p:cNvSpPr>
              <a:spLocks/>
            </p:cNvSpPr>
            <p:nvPr/>
          </p:nvSpPr>
          <p:spPr bwMode="auto">
            <a:xfrm>
              <a:off x="2108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Freeform 1494"/>
            <p:cNvSpPr>
              <a:spLocks/>
            </p:cNvSpPr>
            <p:nvPr/>
          </p:nvSpPr>
          <p:spPr bwMode="auto">
            <a:xfrm>
              <a:off x="2086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Freeform 1495"/>
            <p:cNvSpPr>
              <a:spLocks/>
            </p:cNvSpPr>
            <p:nvPr/>
          </p:nvSpPr>
          <p:spPr bwMode="auto">
            <a:xfrm>
              <a:off x="2032" y="2805"/>
              <a:ext cx="51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1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51" h="9">
                  <a:moveTo>
                    <a:pt x="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Rectangle 1496"/>
            <p:cNvSpPr>
              <a:spLocks noChangeArrowheads="1"/>
            </p:cNvSpPr>
            <p:nvPr/>
          </p:nvSpPr>
          <p:spPr bwMode="auto">
            <a:xfrm>
              <a:off x="2048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Rectangle 1497"/>
            <p:cNvSpPr>
              <a:spLocks noChangeArrowheads="1"/>
            </p:cNvSpPr>
            <p:nvPr/>
          </p:nvSpPr>
          <p:spPr bwMode="auto">
            <a:xfrm>
              <a:off x="2073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Rectangle 1498"/>
            <p:cNvSpPr>
              <a:spLocks noChangeArrowheads="1"/>
            </p:cNvSpPr>
            <p:nvPr/>
          </p:nvSpPr>
          <p:spPr bwMode="auto">
            <a:xfrm>
              <a:off x="2064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Rectangle 1499"/>
            <p:cNvSpPr>
              <a:spLocks noChangeArrowheads="1"/>
            </p:cNvSpPr>
            <p:nvPr/>
          </p:nvSpPr>
          <p:spPr bwMode="auto">
            <a:xfrm>
              <a:off x="204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Freeform 1500"/>
            <p:cNvSpPr>
              <a:spLocks/>
            </p:cNvSpPr>
            <p:nvPr/>
          </p:nvSpPr>
          <p:spPr bwMode="auto">
            <a:xfrm>
              <a:off x="2004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Freeform 1501"/>
            <p:cNvSpPr>
              <a:spLocks/>
            </p:cNvSpPr>
            <p:nvPr/>
          </p:nvSpPr>
          <p:spPr bwMode="auto">
            <a:xfrm>
              <a:off x="2029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Freeform 1502"/>
            <p:cNvSpPr>
              <a:spLocks/>
            </p:cNvSpPr>
            <p:nvPr/>
          </p:nvSpPr>
          <p:spPr bwMode="auto">
            <a:xfrm>
              <a:off x="2020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Freeform 1503"/>
            <p:cNvSpPr>
              <a:spLocks/>
            </p:cNvSpPr>
            <p:nvPr/>
          </p:nvSpPr>
          <p:spPr bwMode="auto">
            <a:xfrm>
              <a:off x="200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Freeform 1504"/>
            <p:cNvSpPr>
              <a:spLocks/>
            </p:cNvSpPr>
            <p:nvPr/>
          </p:nvSpPr>
          <p:spPr bwMode="auto">
            <a:xfrm>
              <a:off x="1944" y="2805"/>
              <a:ext cx="5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4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54" h="9">
                  <a:moveTo>
                    <a:pt x="3" y="0"/>
                  </a:moveTo>
                  <a:lnTo>
                    <a:pt x="54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Freeform 1505"/>
            <p:cNvSpPr>
              <a:spLocks/>
            </p:cNvSpPr>
            <p:nvPr/>
          </p:nvSpPr>
          <p:spPr bwMode="auto">
            <a:xfrm>
              <a:off x="1947" y="2782"/>
              <a:ext cx="41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1" y="0"/>
                </a:cxn>
                <a:cxn ang="0">
                  <a:pos x="38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41" h="13">
                  <a:moveTo>
                    <a:pt x="4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Freeform 1506"/>
            <p:cNvSpPr>
              <a:spLocks/>
            </p:cNvSpPr>
            <p:nvPr/>
          </p:nvSpPr>
          <p:spPr bwMode="auto">
            <a:xfrm>
              <a:off x="1951" y="2764"/>
              <a:ext cx="4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3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lnTo>
                    <a:pt x="41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Freeform 1507"/>
            <p:cNvSpPr>
              <a:spLocks/>
            </p:cNvSpPr>
            <p:nvPr/>
          </p:nvSpPr>
          <p:spPr bwMode="auto">
            <a:xfrm>
              <a:off x="1954" y="2745"/>
              <a:ext cx="50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0" y="0"/>
                </a:cxn>
                <a:cxn ang="0">
                  <a:pos x="50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50" h="12">
                  <a:moveTo>
                    <a:pt x="3" y="0"/>
                  </a:move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Freeform 1508"/>
            <p:cNvSpPr>
              <a:spLocks/>
            </p:cNvSpPr>
            <p:nvPr/>
          </p:nvSpPr>
          <p:spPr bwMode="auto">
            <a:xfrm>
              <a:off x="1960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Rectangle 1509"/>
            <p:cNvSpPr>
              <a:spLocks noChangeArrowheads="1"/>
            </p:cNvSpPr>
            <p:nvPr/>
          </p:nvSpPr>
          <p:spPr bwMode="auto">
            <a:xfrm>
              <a:off x="2555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Freeform 1510"/>
            <p:cNvSpPr>
              <a:spLocks/>
            </p:cNvSpPr>
            <p:nvPr/>
          </p:nvSpPr>
          <p:spPr bwMode="auto">
            <a:xfrm>
              <a:off x="2514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2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Rectangle 1511"/>
            <p:cNvSpPr>
              <a:spLocks noChangeArrowheads="1"/>
            </p:cNvSpPr>
            <p:nvPr/>
          </p:nvSpPr>
          <p:spPr bwMode="auto">
            <a:xfrm>
              <a:off x="2470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Rectangle 1512"/>
            <p:cNvSpPr>
              <a:spLocks noChangeArrowheads="1"/>
            </p:cNvSpPr>
            <p:nvPr/>
          </p:nvSpPr>
          <p:spPr bwMode="auto">
            <a:xfrm>
              <a:off x="242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Rectangle 1513"/>
            <p:cNvSpPr>
              <a:spLocks noChangeArrowheads="1"/>
            </p:cNvSpPr>
            <p:nvPr/>
          </p:nvSpPr>
          <p:spPr bwMode="auto">
            <a:xfrm>
              <a:off x="2385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Rectangle 1514"/>
            <p:cNvSpPr>
              <a:spLocks noChangeArrowheads="1"/>
            </p:cNvSpPr>
            <p:nvPr/>
          </p:nvSpPr>
          <p:spPr bwMode="auto">
            <a:xfrm>
              <a:off x="2344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1" name="Rectangle 1515"/>
            <p:cNvSpPr>
              <a:spLocks noChangeArrowheads="1"/>
            </p:cNvSpPr>
            <p:nvPr/>
          </p:nvSpPr>
          <p:spPr bwMode="auto">
            <a:xfrm>
              <a:off x="230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Rectangle 1516"/>
            <p:cNvSpPr>
              <a:spLocks noChangeArrowheads="1"/>
            </p:cNvSpPr>
            <p:nvPr/>
          </p:nvSpPr>
          <p:spPr bwMode="auto">
            <a:xfrm>
              <a:off x="225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Rectangle 1517"/>
            <p:cNvSpPr>
              <a:spLocks noChangeArrowheads="1"/>
            </p:cNvSpPr>
            <p:nvPr/>
          </p:nvSpPr>
          <p:spPr bwMode="auto">
            <a:xfrm>
              <a:off x="2218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Freeform 1518"/>
            <p:cNvSpPr>
              <a:spLocks/>
            </p:cNvSpPr>
            <p:nvPr/>
          </p:nvSpPr>
          <p:spPr bwMode="auto">
            <a:xfrm>
              <a:off x="2177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Rectangle 1519"/>
            <p:cNvSpPr>
              <a:spLocks noChangeArrowheads="1"/>
            </p:cNvSpPr>
            <p:nvPr/>
          </p:nvSpPr>
          <p:spPr bwMode="auto">
            <a:xfrm>
              <a:off x="213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Rectangle 1520"/>
            <p:cNvSpPr>
              <a:spLocks noChangeArrowheads="1"/>
            </p:cNvSpPr>
            <p:nvPr/>
          </p:nvSpPr>
          <p:spPr bwMode="auto">
            <a:xfrm>
              <a:off x="2092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Freeform 1521"/>
            <p:cNvSpPr>
              <a:spLocks/>
            </p:cNvSpPr>
            <p:nvPr/>
          </p:nvSpPr>
          <p:spPr bwMode="auto">
            <a:xfrm>
              <a:off x="2048" y="2704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Rectangle 1522"/>
            <p:cNvSpPr>
              <a:spLocks noChangeArrowheads="1"/>
            </p:cNvSpPr>
            <p:nvPr/>
          </p:nvSpPr>
          <p:spPr bwMode="auto">
            <a:xfrm>
              <a:off x="2007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Freeform 1523"/>
            <p:cNvSpPr>
              <a:spLocks/>
            </p:cNvSpPr>
            <p:nvPr/>
          </p:nvSpPr>
          <p:spPr bwMode="auto">
            <a:xfrm>
              <a:off x="1963" y="2704"/>
              <a:ext cx="29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" h="9">
                  <a:moveTo>
                    <a:pt x="3" y="0"/>
                  </a:moveTo>
                  <a:lnTo>
                    <a:pt x="29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Freeform 1524"/>
            <p:cNvSpPr>
              <a:spLocks/>
            </p:cNvSpPr>
            <p:nvPr/>
          </p:nvSpPr>
          <p:spPr bwMode="auto">
            <a:xfrm>
              <a:off x="200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Freeform 1525"/>
            <p:cNvSpPr>
              <a:spLocks/>
            </p:cNvSpPr>
            <p:nvPr/>
          </p:nvSpPr>
          <p:spPr bwMode="auto">
            <a:xfrm>
              <a:off x="200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Freeform 1526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Freeform 1527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3" y="29"/>
                </a:cxn>
              </a:cxnLst>
              <a:rect l="0" t="0" r="r" b="b"/>
              <a:pathLst>
                <a:path w="3" h="29">
                  <a:moveTo>
                    <a:pt x="3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Freeform 1528"/>
            <p:cNvSpPr>
              <a:spLocks/>
            </p:cNvSpPr>
            <p:nvPr/>
          </p:nvSpPr>
          <p:spPr bwMode="auto">
            <a:xfrm>
              <a:off x="266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Freeform 1529"/>
            <p:cNvSpPr>
              <a:spLocks/>
            </p:cNvSpPr>
            <p:nvPr/>
          </p:nvSpPr>
          <p:spPr bwMode="auto">
            <a:xfrm>
              <a:off x="2668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Freeform 1530"/>
            <p:cNvSpPr>
              <a:spLocks/>
            </p:cNvSpPr>
            <p:nvPr/>
          </p:nvSpPr>
          <p:spPr bwMode="auto">
            <a:xfrm>
              <a:off x="257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Freeform 1531"/>
            <p:cNvSpPr>
              <a:spLocks/>
            </p:cNvSpPr>
            <p:nvPr/>
          </p:nvSpPr>
          <p:spPr bwMode="auto">
            <a:xfrm>
              <a:off x="257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Freeform 1532"/>
            <p:cNvSpPr>
              <a:spLocks/>
            </p:cNvSpPr>
            <p:nvPr/>
          </p:nvSpPr>
          <p:spPr bwMode="auto">
            <a:xfrm>
              <a:off x="247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9" name="Freeform 1533"/>
            <p:cNvSpPr>
              <a:spLocks/>
            </p:cNvSpPr>
            <p:nvPr/>
          </p:nvSpPr>
          <p:spPr bwMode="auto">
            <a:xfrm>
              <a:off x="2479" y="2845"/>
              <a:ext cx="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0" name="Freeform 1534"/>
            <p:cNvSpPr>
              <a:spLocks/>
            </p:cNvSpPr>
            <p:nvPr/>
          </p:nvSpPr>
          <p:spPr bwMode="auto">
            <a:xfrm>
              <a:off x="238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1" name="Freeform 1535"/>
            <p:cNvSpPr>
              <a:spLocks/>
            </p:cNvSpPr>
            <p:nvPr/>
          </p:nvSpPr>
          <p:spPr bwMode="auto">
            <a:xfrm>
              <a:off x="238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" name="Freeform 1536"/>
            <p:cNvSpPr>
              <a:spLocks/>
            </p:cNvSpPr>
            <p:nvPr/>
          </p:nvSpPr>
          <p:spPr bwMode="auto">
            <a:xfrm>
              <a:off x="228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" name="Freeform 1537"/>
            <p:cNvSpPr>
              <a:spLocks/>
            </p:cNvSpPr>
            <p:nvPr/>
          </p:nvSpPr>
          <p:spPr bwMode="auto">
            <a:xfrm>
              <a:off x="229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" name="Freeform 1538"/>
            <p:cNvSpPr>
              <a:spLocks/>
            </p:cNvSpPr>
            <p:nvPr/>
          </p:nvSpPr>
          <p:spPr bwMode="auto">
            <a:xfrm>
              <a:off x="2193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" name="Freeform 1539"/>
            <p:cNvSpPr>
              <a:spLocks/>
            </p:cNvSpPr>
            <p:nvPr/>
          </p:nvSpPr>
          <p:spPr bwMode="auto">
            <a:xfrm>
              <a:off x="219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" name="Freeform 1540"/>
            <p:cNvSpPr>
              <a:spLocks/>
            </p:cNvSpPr>
            <p:nvPr/>
          </p:nvSpPr>
          <p:spPr bwMode="auto">
            <a:xfrm>
              <a:off x="209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" name="Freeform 1541"/>
            <p:cNvSpPr>
              <a:spLocks/>
            </p:cNvSpPr>
            <p:nvPr/>
          </p:nvSpPr>
          <p:spPr bwMode="auto">
            <a:xfrm>
              <a:off x="210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8" name="Freeform 1542"/>
            <p:cNvSpPr>
              <a:spLocks/>
            </p:cNvSpPr>
            <p:nvPr/>
          </p:nvSpPr>
          <p:spPr bwMode="auto">
            <a:xfrm>
              <a:off x="2221" y="225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9" name="Freeform 1543"/>
            <p:cNvSpPr>
              <a:spLocks/>
            </p:cNvSpPr>
            <p:nvPr/>
          </p:nvSpPr>
          <p:spPr bwMode="auto">
            <a:xfrm>
              <a:off x="2602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0" name="Freeform 1544"/>
            <p:cNvSpPr>
              <a:spLocks/>
            </p:cNvSpPr>
            <p:nvPr/>
          </p:nvSpPr>
          <p:spPr bwMode="auto">
            <a:xfrm>
              <a:off x="2633" y="2135"/>
              <a:ext cx="4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6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" h="62">
                  <a:moveTo>
                    <a:pt x="0" y="62"/>
                  </a:moveTo>
                  <a:lnTo>
                    <a:pt x="4" y="6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1" name="Freeform 1545"/>
            <p:cNvSpPr>
              <a:spLocks/>
            </p:cNvSpPr>
            <p:nvPr/>
          </p:nvSpPr>
          <p:spPr bwMode="auto">
            <a:xfrm>
              <a:off x="2228" y="2254"/>
              <a:ext cx="3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3" h="63">
                  <a:moveTo>
                    <a:pt x="0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2" name="Freeform 1546"/>
            <p:cNvSpPr>
              <a:spLocks/>
            </p:cNvSpPr>
            <p:nvPr/>
          </p:nvSpPr>
          <p:spPr bwMode="auto">
            <a:xfrm>
              <a:off x="2605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3" name="Freeform 1547"/>
            <p:cNvSpPr>
              <a:spLocks/>
            </p:cNvSpPr>
            <p:nvPr/>
          </p:nvSpPr>
          <p:spPr bwMode="auto">
            <a:xfrm>
              <a:off x="2637" y="2135"/>
              <a:ext cx="3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6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3" h="62">
                  <a:moveTo>
                    <a:pt x="0" y="62"/>
                  </a:move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4" name="Freeform 1548"/>
            <p:cNvSpPr>
              <a:spLocks/>
            </p:cNvSpPr>
            <p:nvPr/>
          </p:nvSpPr>
          <p:spPr bwMode="auto">
            <a:xfrm>
              <a:off x="2615" y="2175"/>
              <a:ext cx="12" cy="1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33F53B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5" name="Freeform 1549"/>
            <p:cNvSpPr>
              <a:spLocks/>
            </p:cNvSpPr>
            <p:nvPr/>
          </p:nvSpPr>
          <p:spPr bwMode="auto">
            <a:xfrm>
              <a:off x="2423" y="2191"/>
              <a:ext cx="31" cy="1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1" y="0"/>
                </a:cxn>
                <a:cxn ang="0">
                  <a:pos x="25" y="13"/>
                </a:cxn>
                <a:cxn ang="0">
                  <a:pos x="0" y="19"/>
                </a:cxn>
                <a:cxn ang="0">
                  <a:pos x="3" y="6"/>
                </a:cxn>
              </a:cxnLst>
              <a:rect l="0" t="0" r="r" b="b"/>
              <a:pathLst>
                <a:path w="31" h="19">
                  <a:moveTo>
                    <a:pt x="3" y="6"/>
                  </a:moveTo>
                  <a:lnTo>
                    <a:pt x="31" y="0"/>
                  </a:lnTo>
                  <a:lnTo>
                    <a:pt x="25" y="13"/>
                  </a:lnTo>
                  <a:lnTo>
                    <a:pt x="0" y="1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6" name="Freeform 1550"/>
            <p:cNvSpPr>
              <a:spLocks/>
            </p:cNvSpPr>
            <p:nvPr/>
          </p:nvSpPr>
          <p:spPr bwMode="auto">
            <a:xfrm>
              <a:off x="2423" y="2188"/>
              <a:ext cx="31" cy="1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1" y="0"/>
                </a:cxn>
                <a:cxn ang="0">
                  <a:pos x="31" y="3"/>
                </a:cxn>
              </a:cxnLst>
              <a:rect l="0" t="0" r="r" b="b"/>
              <a:pathLst>
                <a:path w="31" h="13">
                  <a:moveTo>
                    <a:pt x="31" y="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31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7" name="Freeform 1551"/>
            <p:cNvSpPr>
              <a:spLocks/>
            </p:cNvSpPr>
            <p:nvPr/>
          </p:nvSpPr>
          <p:spPr bwMode="auto">
            <a:xfrm>
              <a:off x="2681" y="2521"/>
              <a:ext cx="201" cy="126"/>
            </a:xfrm>
            <a:custGeom>
              <a:avLst/>
              <a:gdLst/>
              <a:ahLst/>
              <a:cxnLst>
                <a:cxn ang="0">
                  <a:pos x="59" y="79"/>
                </a:cxn>
                <a:cxn ang="0">
                  <a:pos x="59" y="120"/>
                </a:cxn>
                <a:cxn ang="0">
                  <a:pos x="59" y="120"/>
                </a:cxn>
                <a:cxn ang="0">
                  <a:pos x="63" y="123"/>
                </a:cxn>
                <a:cxn ang="0">
                  <a:pos x="66" y="123"/>
                </a:cxn>
                <a:cxn ang="0">
                  <a:pos x="66" y="126"/>
                </a:cxn>
                <a:cxn ang="0">
                  <a:pos x="69" y="126"/>
                </a:cxn>
                <a:cxn ang="0">
                  <a:pos x="72" y="126"/>
                </a:cxn>
                <a:cxn ang="0">
                  <a:pos x="75" y="126"/>
                </a:cxn>
                <a:cxn ang="0">
                  <a:pos x="78" y="126"/>
                </a:cxn>
                <a:cxn ang="0">
                  <a:pos x="192" y="104"/>
                </a:cxn>
                <a:cxn ang="0">
                  <a:pos x="195" y="104"/>
                </a:cxn>
                <a:cxn ang="0">
                  <a:pos x="198" y="101"/>
                </a:cxn>
                <a:cxn ang="0">
                  <a:pos x="201" y="101"/>
                </a:cxn>
                <a:cxn ang="0">
                  <a:pos x="201" y="95"/>
                </a:cxn>
                <a:cxn ang="0">
                  <a:pos x="201" y="54"/>
                </a:cxn>
                <a:cxn ang="0">
                  <a:pos x="201" y="48"/>
                </a:cxn>
                <a:cxn ang="0">
                  <a:pos x="198" y="44"/>
                </a:cxn>
                <a:cxn ang="0">
                  <a:pos x="198" y="41"/>
                </a:cxn>
                <a:cxn ang="0">
                  <a:pos x="195" y="38"/>
                </a:cxn>
                <a:cxn ang="0">
                  <a:pos x="170" y="16"/>
                </a:cxn>
                <a:cxn ang="0">
                  <a:pos x="135" y="4"/>
                </a:cxn>
                <a:cxn ang="0">
                  <a:pos x="132" y="4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5"/>
                </a:cxn>
                <a:cxn ang="0">
                  <a:pos x="9" y="38"/>
                </a:cxn>
                <a:cxn ang="0">
                  <a:pos x="15" y="38"/>
                </a:cxn>
                <a:cxn ang="0">
                  <a:pos x="18" y="38"/>
                </a:cxn>
                <a:cxn ang="0">
                  <a:pos x="25" y="41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4" y="48"/>
                </a:cxn>
                <a:cxn ang="0">
                  <a:pos x="59" y="79"/>
                </a:cxn>
              </a:cxnLst>
              <a:rect l="0" t="0" r="r" b="b"/>
              <a:pathLst>
                <a:path w="201" h="126">
                  <a:moveTo>
                    <a:pt x="59" y="79"/>
                  </a:moveTo>
                  <a:lnTo>
                    <a:pt x="59" y="120"/>
                  </a:lnTo>
                  <a:lnTo>
                    <a:pt x="59" y="120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6"/>
                  </a:lnTo>
                  <a:lnTo>
                    <a:pt x="75" y="126"/>
                  </a:lnTo>
                  <a:lnTo>
                    <a:pt x="78" y="126"/>
                  </a:lnTo>
                  <a:lnTo>
                    <a:pt x="192" y="104"/>
                  </a:lnTo>
                  <a:lnTo>
                    <a:pt x="195" y="104"/>
                  </a:lnTo>
                  <a:lnTo>
                    <a:pt x="198" y="101"/>
                  </a:lnTo>
                  <a:lnTo>
                    <a:pt x="201" y="101"/>
                  </a:lnTo>
                  <a:lnTo>
                    <a:pt x="201" y="95"/>
                  </a:lnTo>
                  <a:lnTo>
                    <a:pt x="201" y="54"/>
                  </a:lnTo>
                  <a:lnTo>
                    <a:pt x="201" y="48"/>
                  </a:lnTo>
                  <a:lnTo>
                    <a:pt x="198" y="44"/>
                  </a:lnTo>
                  <a:lnTo>
                    <a:pt x="198" y="41"/>
                  </a:lnTo>
                  <a:lnTo>
                    <a:pt x="195" y="38"/>
                  </a:lnTo>
                  <a:lnTo>
                    <a:pt x="170" y="16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4" y="48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8" name="Freeform 1552"/>
            <p:cNvSpPr>
              <a:spLocks/>
            </p:cNvSpPr>
            <p:nvPr/>
          </p:nvSpPr>
          <p:spPr bwMode="auto">
            <a:xfrm>
              <a:off x="2681" y="2543"/>
              <a:ext cx="201" cy="107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9" y="98"/>
                </a:cxn>
                <a:cxn ang="0">
                  <a:pos x="59" y="98"/>
                </a:cxn>
                <a:cxn ang="0">
                  <a:pos x="63" y="101"/>
                </a:cxn>
                <a:cxn ang="0">
                  <a:pos x="63" y="104"/>
                </a:cxn>
                <a:cxn ang="0">
                  <a:pos x="66" y="104"/>
                </a:cxn>
                <a:cxn ang="0">
                  <a:pos x="66" y="104"/>
                </a:cxn>
                <a:cxn ang="0">
                  <a:pos x="69" y="104"/>
                </a:cxn>
                <a:cxn ang="0">
                  <a:pos x="72" y="107"/>
                </a:cxn>
                <a:cxn ang="0">
                  <a:pos x="75" y="104"/>
                </a:cxn>
                <a:cxn ang="0">
                  <a:pos x="192" y="85"/>
                </a:cxn>
                <a:cxn ang="0">
                  <a:pos x="195" y="85"/>
                </a:cxn>
                <a:cxn ang="0">
                  <a:pos x="198" y="82"/>
                </a:cxn>
                <a:cxn ang="0">
                  <a:pos x="201" y="79"/>
                </a:cxn>
                <a:cxn ang="0">
                  <a:pos x="201" y="73"/>
                </a:cxn>
                <a:cxn ang="0">
                  <a:pos x="201" y="32"/>
                </a:cxn>
                <a:cxn ang="0">
                  <a:pos x="201" y="26"/>
                </a:cxn>
                <a:cxn ang="0">
                  <a:pos x="201" y="26"/>
                </a:cxn>
                <a:cxn ang="0">
                  <a:pos x="198" y="22"/>
                </a:cxn>
                <a:cxn ang="0">
                  <a:pos x="198" y="22"/>
                </a:cxn>
                <a:cxn ang="0">
                  <a:pos x="72" y="44"/>
                </a:cxn>
                <a:cxn ang="0">
                  <a:pos x="69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3" y="41"/>
                </a:cxn>
                <a:cxn ang="0">
                  <a:pos x="59" y="38"/>
                </a:cxn>
                <a:cxn ang="0">
                  <a:pos x="56" y="35"/>
                </a:cxn>
                <a:cxn ang="0">
                  <a:pos x="53" y="32"/>
                </a:cxn>
                <a:cxn ang="0">
                  <a:pos x="47" y="26"/>
                </a:cxn>
                <a:cxn ang="0">
                  <a:pos x="44" y="22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25" y="19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6"/>
                </a:cxn>
                <a:cxn ang="0">
                  <a:pos x="59" y="57"/>
                </a:cxn>
              </a:cxnLst>
              <a:rect l="0" t="0" r="r" b="b"/>
              <a:pathLst>
                <a:path w="201" h="107">
                  <a:moveTo>
                    <a:pt x="59" y="57"/>
                  </a:moveTo>
                  <a:lnTo>
                    <a:pt x="59" y="98"/>
                  </a:lnTo>
                  <a:lnTo>
                    <a:pt x="59" y="98"/>
                  </a:lnTo>
                  <a:lnTo>
                    <a:pt x="63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192" y="85"/>
                  </a:lnTo>
                  <a:lnTo>
                    <a:pt x="195" y="85"/>
                  </a:lnTo>
                  <a:lnTo>
                    <a:pt x="198" y="82"/>
                  </a:lnTo>
                  <a:lnTo>
                    <a:pt x="201" y="79"/>
                  </a:lnTo>
                  <a:lnTo>
                    <a:pt x="201" y="73"/>
                  </a:lnTo>
                  <a:lnTo>
                    <a:pt x="201" y="32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72" y="44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3" y="41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3" y="32"/>
                  </a:lnTo>
                  <a:lnTo>
                    <a:pt x="47" y="26"/>
                  </a:lnTo>
                  <a:lnTo>
                    <a:pt x="44" y="22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6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9" name="Freeform 1553"/>
            <p:cNvSpPr>
              <a:spLocks/>
            </p:cNvSpPr>
            <p:nvPr/>
          </p:nvSpPr>
          <p:spPr bwMode="auto">
            <a:xfrm>
              <a:off x="2753" y="2559"/>
              <a:ext cx="129" cy="88"/>
            </a:xfrm>
            <a:custGeom>
              <a:avLst/>
              <a:gdLst/>
              <a:ahLst/>
              <a:cxnLst>
                <a:cxn ang="0">
                  <a:pos x="3" y="88"/>
                </a:cxn>
                <a:cxn ang="0">
                  <a:pos x="120" y="69"/>
                </a:cxn>
                <a:cxn ang="0">
                  <a:pos x="123" y="69"/>
                </a:cxn>
                <a:cxn ang="0">
                  <a:pos x="126" y="66"/>
                </a:cxn>
                <a:cxn ang="0">
                  <a:pos x="129" y="63"/>
                </a:cxn>
                <a:cxn ang="0">
                  <a:pos x="129" y="57"/>
                </a:cxn>
                <a:cxn ang="0">
                  <a:pos x="129" y="16"/>
                </a:cxn>
                <a:cxn ang="0">
                  <a:pos x="129" y="10"/>
                </a:cxn>
                <a:cxn ang="0">
                  <a:pos x="126" y="6"/>
                </a:cxn>
                <a:cxn ang="0">
                  <a:pos x="126" y="3"/>
                </a:cxn>
                <a:cxn ang="0">
                  <a:pos x="123" y="0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0" y="28"/>
                </a:cxn>
                <a:cxn ang="0">
                  <a:pos x="3" y="88"/>
                </a:cxn>
              </a:cxnLst>
              <a:rect l="0" t="0" r="r" b="b"/>
              <a:pathLst>
                <a:path w="129" h="88">
                  <a:moveTo>
                    <a:pt x="3" y="88"/>
                  </a:moveTo>
                  <a:lnTo>
                    <a:pt x="120" y="69"/>
                  </a:lnTo>
                  <a:lnTo>
                    <a:pt x="123" y="69"/>
                  </a:lnTo>
                  <a:lnTo>
                    <a:pt x="126" y="66"/>
                  </a:lnTo>
                  <a:lnTo>
                    <a:pt x="129" y="63"/>
                  </a:lnTo>
                  <a:lnTo>
                    <a:pt x="129" y="57"/>
                  </a:lnTo>
                  <a:lnTo>
                    <a:pt x="129" y="16"/>
                  </a:lnTo>
                  <a:lnTo>
                    <a:pt x="129" y="10"/>
                  </a:lnTo>
                  <a:lnTo>
                    <a:pt x="126" y="6"/>
                  </a:lnTo>
                  <a:lnTo>
                    <a:pt x="126" y="3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0" y="28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0" name="Freeform 1554"/>
            <p:cNvSpPr>
              <a:spLocks/>
            </p:cNvSpPr>
            <p:nvPr/>
          </p:nvSpPr>
          <p:spPr bwMode="auto">
            <a:xfrm>
              <a:off x="2709" y="2537"/>
              <a:ext cx="53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5" y="0"/>
                </a:cxn>
                <a:cxn ang="0">
                  <a:pos x="53" y="6"/>
                </a:cxn>
                <a:cxn ang="0">
                  <a:pos x="22" y="13"/>
                </a:cxn>
                <a:cxn ang="0">
                  <a:pos x="0" y="6"/>
                </a:cxn>
              </a:cxnLst>
              <a:rect l="0" t="0" r="r" b="b"/>
              <a:pathLst>
                <a:path w="53" h="13">
                  <a:moveTo>
                    <a:pt x="0" y="6"/>
                  </a:moveTo>
                  <a:lnTo>
                    <a:pt x="35" y="0"/>
                  </a:lnTo>
                  <a:lnTo>
                    <a:pt x="53" y="6"/>
                  </a:lnTo>
                  <a:lnTo>
                    <a:pt x="22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1" name="Freeform 1555"/>
            <p:cNvSpPr>
              <a:spLocks/>
            </p:cNvSpPr>
            <p:nvPr/>
          </p:nvSpPr>
          <p:spPr bwMode="auto">
            <a:xfrm>
              <a:off x="2769" y="2528"/>
              <a:ext cx="53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1" y="0"/>
                </a:cxn>
                <a:cxn ang="0">
                  <a:pos x="53" y="6"/>
                </a:cxn>
                <a:cxn ang="0">
                  <a:pos x="22" y="12"/>
                </a:cxn>
                <a:cxn ang="0">
                  <a:pos x="0" y="3"/>
                </a:cxn>
              </a:cxnLst>
              <a:rect l="0" t="0" r="r" b="b"/>
              <a:pathLst>
                <a:path w="53" h="12">
                  <a:moveTo>
                    <a:pt x="0" y="3"/>
                  </a:moveTo>
                  <a:lnTo>
                    <a:pt x="31" y="0"/>
                  </a:lnTo>
                  <a:lnTo>
                    <a:pt x="53" y="6"/>
                  </a:lnTo>
                  <a:lnTo>
                    <a:pt x="22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2" name="Freeform 1556"/>
            <p:cNvSpPr>
              <a:spLocks/>
            </p:cNvSpPr>
            <p:nvPr/>
          </p:nvSpPr>
          <p:spPr bwMode="auto">
            <a:xfrm>
              <a:off x="2709" y="2543"/>
              <a:ext cx="2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3" name="Freeform 1557"/>
            <p:cNvSpPr>
              <a:spLocks/>
            </p:cNvSpPr>
            <p:nvPr/>
          </p:nvSpPr>
          <p:spPr bwMode="auto">
            <a:xfrm>
              <a:off x="2766" y="2531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9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9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94" name="Picture 1558" descr="FAX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3266" y="882651"/>
            <a:ext cx="810021" cy="665163"/>
          </a:xfrm>
          <a:prstGeom prst="rect">
            <a:avLst/>
          </a:prstGeom>
          <a:noFill/>
        </p:spPr>
      </p:pic>
      <p:pic>
        <p:nvPicPr>
          <p:cNvPr id="15895" name="Picture 1559" descr="HOST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1131" y="5322889"/>
            <a:ext cx="660400" cy="714375"/>
          </a:xfrm>
          <a:prstGeom prst="rect">
            <a:avLst/>
          </a:prstGeom>
          <a:noFill/>
        </p:spPr>
      </p:pic>
      <p:grpSp>
        <p:nvGrpSpPr>
          <p:cNvPr id="12" name="Group 1560"/>
          <p:cNvGrpSpPr>
            <a:grpSpLocks noChangeAspect="1"/>
          </p:cNvGrpSpPr>
          <p:nvPr/>
        </p:nvGrpSpPr>
        <p:grpSpPr bwMode="auto">
          <a:xfrm>
            <a:off x="7462177" y="1885950"/>
            <a:ext cx="854736" cy="960438"/>
            <a:chOff x="1708" y="3171"/>
            <a:chExt cx="497" cy="605"/>
          </a:xfrm>
        </p:grpSpPr>
        <p:sp>
          <p:nvSpPr>
            <p:cNvPr id="15897" name="AutoShape 1561"/>
            <p:cNvSpPr>
              <a:spLocks noChangeAspect="1" noChangeArrowheads="1" noTextEdit="1"/>
            </p:cNvSpPr>
            <p:nvPr/>
          </p:nvSpPr>
          <p:spPr bwMode="auto">
            <a:xfrm>
              <a:off x="1708" y="3171"/>
              <a:ext cx="497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8" name="Freeform 1562"/>
            <p:cNvSpPr>
              <a:spLocks/>
            </p:cNvSpPr>
            <p:nvPr/>
          </p:nvSpPr>
          <p:spPr bwMode="auto">
            <a:xfrm>
              <a:off x="1800" y="3186"/>
              <a:ext cx="353" cy="524"/>
            </a:xfrm>
            <a:custGeom>
              <a:avLst/>
              <a:gdLst/>
              <a:ahLst/>
              <a:cxnLst>
                <a:cxn ang="0">
                  <a:pos x="245" y="986"/>
                </a:cxn>
                <a:cxn ang="0">
                  <a:pos x="295" y="996"/>
                </a:cxn>
                <a:cxn ang="0">
                  <a:pos x="395" y="780"/>
                </a:cxn>
                <a:cxn ang="0">
                  <a:pos x="552" y="444"/>
                </a:cxn>
                <a:cxn ang="0">
                  <a:pos x="788" y="460"/>
                </a:cxn>
                <a:cxn ang="0">
                  <a:pos x="818" y="408"/>
                </a:cxn>
                <a:cxn ang="0">
                  <a:pos x="888" y="392"/>
                </a:cxn>
                <a:cxn ang="0">
                  <a:pos x="912" y="349"/>
                </a:cxn>
                <a:cxn ang="0">
                  <a:pos x="1015" y="0"/>
                </a:cxn>
                <a:cxn ang="0">
                  <a:pos x="1057" y="2"/>
                </a:cxn>
                <a:cxn ang="0">
                  <a:pos x="1057" y="23"/>
                </a:cxn>
                <a:cxn ang="0">
                  <a:pos x="1039" y="40"/>
                </a:cxn>
                <a:cxn ang="0">
                  <a:pos x="944" y="420"/>
                </a:cxn>
                <a:cxn ang="0">
                  <a:pos x="937" y="508"/>
                </a:cxn>
                <a:cxn ang="0">
                  <a:pos x="896" y="721"/>
                </a:cxn>
                <a:cxn ang="0">
                  <a:pos x="946" y="696"/>
                </a:cxn>
                <a:cxn ang="0">
                  <a:pos x="906" y="1174"/>
                </a:cxn>
                <a:cxn ang="0">
                  <a:pos x="705" y="1216"/>
                </a:cxn>
                <a:cxn ang="0">
                  <a:pos x="672" y="1381"/>
                </a:cxn>
                <a:cxn ang="0">
                  <a:pos x="608" y="1565"/>
                </a:cxn>
                <a:cxn ang="0">
                  <a:pos x="600" y="1573"/>
                </a:cxn>
                <a:cxn ang="0">
                  <a:pos x="557" y="1561"/>
                </a:cxn>
                <a:cxn ang="0">
                  <a:pos x="498" y="1521"/>
                </a:cxn>
                <a:cxn ang="0">
                  <a:pos x="145" y="1414"/>
                </a:cxn>
                <a:cxn ang="0">
                  <a:pos x="107" y="1394"/>
                </a:cxn>
                <a:cxn ang="0">
                  <a:pos x="76" y="1380"/>
                </a:cxn>
                <a:cxn ang="0">
                  <a:pos x="68" y="1389"/>
                </a:cxn>
                <a:cxn ang="0">
                  <a:pos x="0" y="1374"/>
                </a:cxn>
                <a:cxn ang="0">
                  <a:pos x="3" y="1204"/>
                </a:cxn>
                <a:cxn ang="0">
                  <a:pos x="75" y="1100"/>
                </a:cxn>
                <a:cxn ang="0">
                  <a:pos x="168" y="1056"/>
                </a:cxn>
                <a:cxn ang="0">
                  <a:pos x="225" y="1006"/>
                </a:cxn>
                <a:cxn ang="0">
                  <a:pos x="245" y="986"/>
                </a:cxn>
                <a:cxn ang="0">
                  <a:pos x="245" y="986"/>
                </a:cxn>
              </a:cxnLst>
              <a:rect l="0" t="0" r="r" b="b"/>
              <a:pathLst>
                <a:path w="1057" h="1573">
                  <a:moveTo>
                    <a:pt x="245" y="986"/>
                  </a:moveTo>
                  <a:lnTo>
                    <a:pt x="295" y="996"/>
                  </a:lnTo>
                  <a:lnTo>
                    <a:pt x="395" y="780"/>
                  </a:lnTo>
                  <a:lnTo>
                    <a:pt x="552" y="444"/>
                  </a:lnTo>
                  <a:lnTo>
                    <a:pt x="788" y="460"/>
                  </a:lnTo>
                  <a:lnTo>
                    <a:pt x="818" y="408"/>
                  </a:lnTo>
                  <a:lnTo>
                    <a:pt x="888" y="392"/>
                  </a:lnTo>
                  <a:lnTo>
                    <a:pt x="912" y="349"/>
                  </a:lnTo>
                  <a:lnTo>
                    <a:pt x="1015" y="0"/>
                  </a:lnTo>
                  <a:lnTo>
                    <a:pt x="1057" y="2"/>
                  </a:lnTo>
                  <a:lnTo>
                    <a:pt x="1057" y="23"/>
                  </a:lnTo>
                  <a:lnTo>
                    <a:pt x="1039" y="40"/>
                  </a:lnTo>
                  <a:lnTo>
                    <a:pt x="944" y="420"/>
                  </a:lnTo>
                  <a:lnTo>
                    <a:pt x="937" y="508"/>
                  </a:lnTo>
                  <a:lnTo>
                    <a:pt x="896" y="721"/>
                  </a:lnTo>
                  <a:lnTo>
                    <a:pt x="946" y="696"/>
                  </a:lnTo>
                  <a:lnTo>
                    <a:pt x="906" y="1174"/>
                  </a:lnTo>
                  <a:lnTo>
                    <a:pt x="705" y="1216"/>
                  </a:lnTo>
                  <a:lnTo>
                    <a:pt x="672" y="1381"/>
                  </a:lnTo>
                  <a:lnTo>
                    <a:pt x="608" y="1565"/>
                  </a:lnTo>
                  <a:lnTo>
                    <a:pt x="600" y="1573"/>
                  </a:lnTo>
                  <a:lnTo>
                    <a:pt x="557" y="1561"/>
                  </a:lnTo>
                  <a:lnTo>
                    <a:pt x="498" y="1521"/>
                  </a:lnTo>
                  <a:lnTo>
                    <a:pt x="145" y="1414"/>
                  </a:lnTo>
                  <a:lnTo>
                    <a:pt x="107" y="1394"/>
                  </a:lnTo>
                  <a:lnTo>
                    <a:pt x="76" y="1380"/>
                  </a:lnTo>
                  <a:lnTo>
                    <a:pt x="68" y="1389"/>
                  </a:lnTo>
                  <a:lnTo>
                    <a:pt x="0" y="1374"/>
                  </a:lnTo>
                  <a:lnTo>
                    <a:pt x="3" y="1204"/>
                  </a:lnTo>
                  <a:lnTo>
                    <a:pt x="75" y="1100"/>
                  </a:lnTo>
                  <a:lnTo>
                    <a:pt x="168" y="1056"/>
                  </a:lnTo>
                  <a:lnTo>
                    <a:pt x="225" y="1006"/>
                  </a:lnTo>
                  <a:lnTo>
                    <a:pt x="245" y="986"/>
                  </a:lnTo>
                  <a:lnTo>
                    <a:pt x="245" y="9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9" name="Freeform 1563"/>
            <p:cNvSpPr>
              <a:spLocks/>
            </p:cNvSpPr>
            <p:nvPr/>
          </p:nvSpPr>
          <p:spPr bwMode="auto">
            <a:xfrm>
              <a:off x="2005" y="3402"/>
              <a:ext cx="65" cy="45"/>
            </a:xfrm>
            <a:custGeom>
              <a:avLst/>
              <a:gdLst/>
              <a:ahLst/>
              <a:cxnLst>
                <a:cxn ang="0">
                  <a:pos x="97" y="120"/>
                </a:cxn>
                <a:cxn ang="0">
                  <a:pos x="96" y="120"/>
                </a:cxn>
                <a:cxn ang="0">
                  <a:pos x="95" y="118"/>
                </a:cxn>
                <a:cxn ang="0">
                  <a:pos x="92" y="117"/>
                </a:cxn>
                <a:cxn ang="0">
                  <a:pos x="88" y="116"/>
                </a:cxn>
                <a:cxn ang="0">
                  <a:pos x="84" y="113"/>
                </a:cxn>
                <a:cxn ang="0">
                  <a:pos x="79" y="112"/>
                </a:cxn>
                <a:cxn ang="0">
                  <a:pos x="75" y="110"/>
                </a:cxn>
                <a:cxn ang="0">
                  <a:pos x="72" y="109"/>
                </a:cxn>
                <a:cxn ang="0">
                  <a:pos x="69" y="109"/>
                </a:cxn>
                <a:cxn ang="0">
                  <a:pos x="67" y="108"/>
                </a:cxn>
                <a:cxn ang="0">
                  <a:pos x="63" y="106"/>
                </a:cxn>
                <a:cxn ang="0">
                  <a:pos x="59" y="105"/>
                </a:cxn>
                <a:cxn ang="0">
                  <a:pos x="55" y="104"/>
                </a:cxn>
                <a:cxn ang="0">
                  <a:pos x="51" y="102"/>
                </a:cxn>
                <a:cxn ang="0">
                  <a:pos x="47" y="101"/>
                </a:cxn>
                <a:cxn ang="0">
                  <a:pos x="43" y="100"/>
                </a:cxn>
                <a:cxn ang="0">
                  <a:pos x="39" y="98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27" y="94"/>
                </a:cxn>
                <a:cxn ang="0">
                  <a:pos x="21" y="93"/>
                </a:cxn>
                <a:cxn ang="0">
                  <a:pos x="17" y="93"/>
                </a:cxn>
                <a:cxn ang="0">
                  <a:pos x="13" y="92"/>
                </a:cxn>
                <a:cxn ang="0">
                  <a:pos x="8" y="92"/>
                </a:cxn>
                <a:cxn ang="0">
                  <a:pos x="4" y="90"/>
                </a:cxn>
                <a:cxn ang="0">
                  <a:pos x="0" y="90"/>
                </a:cxn>
                <a:cxn ang="0">
                  <a:pos x="11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33" y="34"/>
                </a:cxn>
                <a:cxn ang="0">
                  <a:pos x="36" y="33"/>
                </a:cxn>
                <a:cxn ang="0">
                  <a:pos x="39" y="32"/>
                </a:cxn>
                <a:cxn ang="0">
                  <a:pos x="41" y="30"/>
                </a:cxn>
                <a:cxn ang="0">
                  <a:pos x="44" y="29"/>
                </a:cxn>
                <a:cxn ang="0">
                  <a:pos x="48" y="28"/>
                </a:cxn>
                <a:cxn ang="0">
                  <a:pos x="51" y="26"/>
                </a:cxn>
                <a:cxn ang="0">
                  <a:pos x="53" y="25"/>
                </a:cxn>
                <a:cxn ang="0">
                  <a:pos x="57" y="22"/>
                </a:cxn>
                <a:cxn ang="0">
                  <a:pos x="60" y="21"/>
                </a:cxn>
                <a:cxn ang="0">
                  <a:pos x="63" y="18"/>
                </a:cxn>
                <a:cxn ang="0">
                  <a:pos x="67" y="17"/>
                </a:cxn>
                <a:cxn ang="0">
                  <a:pos x="69" y="14"/>
                </a:cxn>
                <a:cxn ang="0">
                  <a:pos x="72" y="12"/>
                </a:cxn>
                <a:cxn ang="0">
                  <a:pos x="75" y="9"/>
                </a:cxn>
                <a:cxn ang="0">
                  <a:pos x="77" y="6"/>
                </a:cxn>
                <a:cxn ang="0">
                  <a:pos x="80" y="4"/>
                </a:cxn>
                <a:cxn ang="0">
                  <a:pos x="84" y="0"/>
                </a:cxn>
                <a:cxn ang="0">
                  <a:pos x="196" y="65"/>
                </a:cxn>
                <a:cxn ang="0">
                  <a:pos x="172" y="136"/>
                </a:cxn>
                <a:cxn ang="0">
                  <a:pos x="97" y="120"/>
                </a:cxn>
                <a:cxn ang="0">
                  <a:pos x="97" y="120"/>
                </a:cxn>
              </a:cxnLst>
              <a:rect l="0" t="0" r="r" b="b"/>
              <a:pathLst>
                <a:path w="196" h="136">
                  <a:moveTo>
                    <a:pt x="97" y="120"/>
                  </a:moveTo>
                  <a:lnTo>
                    <a:pt x="96" y="120"/>
                  </a:lnTo>
                  <a:lnTo>
                    <a:pt x="95" y="118"/>
                  </a:lnTo>
                  <a:lnTo>
                    <a:pt x="92" y="117"/>
                  </a:lnTo>
                  <a:lnTo>
                    <a:pt x="88" y="116"/>
                  </a:lnTo>
                  <a:lnTo>
                    <a:pt x="84" y="113"/>
                  </a:lnTo>
                  <a:lnTo>
                    <a:pt x="79" y="112"/>
                  </a:lnTo>
                  <a:lnTo>
                    <a:pt x="75" y="110"/>
                  </a:lnTo>
                  <a:lnTo>
                    <a:pt x="72" y="109"/>
                  </a:lnTo>
                  <a:lnTo>
                    <a:pt x="69" y="109"/>
                  </a:lnTo>
                  <a:lnTo>
                    <a:pt x="67" y="108"/>
                  </a:lnTo>
                  <a:lnTo>
                    <a:pt x="63" y="106"/>
                  </a:lnTo>
                  <a:lnTo>
                    <a:pt x="59" y="105"/>
                  </a:lnTo>
                  <a:lnTo>
                    <a:pt x="55" y="104"/>
                  </a:lnTo>
                  <a:lnTo>
                    <a:pt x="51" y="102"/>
                  </a:lnTo>
                  <a:lnTo>
                    <a:pt x="47" y="101"/>
                  </a:lnTo>
                  <a:lnTo>
                    <a:pt x="43" y="100"/>
                  </a:lnTo>
                  <a:lnTo>
                    <a:pt x="39" y="98"/>
                  </a:lnTo>
                  <a:lnTo>
                    <a:pt x="35" y="97"/>
                  </a:lnTo>
                  <a:lnTo>
                    <a:pt x="31" y="96"/>
                  </a:lnTo>
                  <a:lnTo>
                    <a:pt x="27" y="94"/>
                  </a:lnTo>
                  <a:lnTo>
                    <a:pt x="21" y="93"/>
                  </a:lnTo>
                  <a:lnTo>
                    <a:pt x="17" y="93"/>
                  </a:lnTo>
                  <a:lnTo>
                    <a:pt x="13" y="92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3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18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2"/>
                  </a:lnTo>
                  <a:lnTo>
                    <a:pt x="75" y="9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4" y="0"/>
                  </a:lnTo>
                  <a:lnTo>
                    <a:pt x="196" y="65"/>
                  </a:lnTo>
                  <a:lnTo>
                    <a:pt x="172" y="136"/>
                  </a:lnTo>
                  <a:lnTo>
                    <a:pt x="97" y="120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0" name="Freeform 1564"/>
            <p:cNvSpPr>
              <a:spLocks/>
            </p:cNvSpPr>
            <p:nvPr/>
          </p:nvSpPr>
          <p:spPr bwMode="auto">
            <a:xfrm>
              <a:off x="1956" y="3450"/>
              <a:ext cx="25" cy="1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73" y="12"/>
                </a:cxn>
                <a:cxn ang="0">
                  <a:pos x="61" y="49"/>
                </a:cxn>
                <a:cxn ang="0">
                  <a:pos x="60" y="49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3" y="48"/>
                </a:cxn>
                <a:cxn ang="0">
                  <a:pos x="50" y="48"/>
                </a:cxn>
                <a:cxn ang="0">
                  <a:pos x="46" y="48"/>
                </a:cxn>
                <a:cxn ang="0">
                  <a:pos x="41" y="47"/>
                </a:cxn>
                <a:cxn ang="0">
                  <a:pos x="37" y="47"/>
                </a:cxn>
                <a:cxn ang="0">
                  <a:pos x="32" y="45"/>
                </a:cxn>
                <a:cxn ang="0">
                  <a:pos x="26" y="45"/>
                </a:cxn>
                <a:cxn ang="0">
                  <a:pos x="21" y="44"/>
                </a:cxn>
                <a:cxn ang="0">
                  <a:pos x="17" y="44"/>
                </a:cxn>
                <a:cxn ang="0">
                  <a:pos x="12" y="44"/>
                </a:cxn>
                <a:cxn ang="0">
                  <a:pos x="8" y="4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16" y="19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73" h="49">
                  <a:moveTo>
                    <a:pt x="26" y="0"/>
                  </a:moveTo>
                  <a:lnTo>
                    <a:pt x="73" y="12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1" y="47"/>
                  </a:lnTo>
                  <a:lnTo>
                    <a:pt x="37" y="47"/>
                  </a:lnTo>
                  <a:lnTo>
                    <a:pt x="32" y="45"/>
                  </a:lnTo>
                  <a:lnTo>
                    <a:pt x="26" y="45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16" y="1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1" name="Freeform 1565"/>
            <p:cNvSpPr>
              <a:spLocks/>
            </p:cNvSpPr>
            <p:nvPr/>
          </p:nvSpPr>
          <p:spPr bwMode="auto">
            <a:xfrm>
              <a:off x="1865" y="3315"/>
              <a:ext cx="225" cy="328"/>
            </a:xfrm>
            <a:custGeom>
              <a:avLst/>
              <a:gdLst/>
              <a:ahLst/>
              <a:cxnLst>
                <a:cxn ang="0">
                  <a:pos x="374" y="464"/>
                </a:cxn>
                <a:cxn ang="0">
                  <a:pos x="431" y="485"/>
                </a:cxn>
                <a:cxn ang="0">
                  <a:pos x="465" y="546"/>
                </a:cxn>
                <a:cxn ang="0">
                  <a:pos x="451" y="606"/>
                </a:cxn>
                <a:cxn ang="0">
                  <a:pos x="429" y="667"/>
                </a:cxn>
                <a:cxn ang="0">
                  <a:pos x="409" y="718"/>
                </a:cxn>
                <a:cxn ang="0">
                  <a:pos x="381" y="783"/>
                </a:cxn>
                <a:cxn ang="0">
                  <a:pos x="347" y="850"/>
                </a:cxn>
                <a:cxn ang="0">
                  <a:pos x="299" y="878"/>
                </a:cxn>
                <a:cxn ang="0">
                  <a:pos x="234" y="863"/>
                </a:cxn>
                <a:cxn ang="0">
                  <a:pos x="170" y="842"/>
                </a:cxn>
                <a:cxn ang="0">
                  <a:pos x="106" y="819"/>
                </a:cxn>
                <a:cxn ang="0">
                  <a:pos x="68" y="770"/>
                </a:cxn>
                <a:cxn ang="0">
                  <a:pos x="86" y="709"/>
                </a:cxn>
                <a:cxn ang="0">
                  <a:pos x="109" y="647"/>
                </a:cxn>
                <a:cxn ang="0">
                  <a:pos x="129" y="593"/>
                </a:cxn>
                <a:cxn ang="0">
                  <a:pos x="157" y="523"/>
                </a:cxn>
                <a:cxn ang="0">
                  <a:pos x="190" y="468"/>
                </a:cxn>
                <a:cxn ang="0">
                  <a:pos x="245" y="449"/>
                </a:cxn>
                <a:cxn ang="0">
                  <a:pos x="314" y="406"/>
                </a:cxn>
                <a:cxn ang="0">
                  <a:pos x="260" y="389"/>
                </a:cxn>
                <a:cxn ang="0">
                  <a:pos x="258" y="329"/>
                </a:cxn>
                <a:cxn ang="0">
                  <a:pos x="313" y="321"/>
                </a:cxn>
                <a:cxn ang="0">
                  <a:pos x="366" y="334"/>
                </a:cxn>
                <a:cxn ang="0">
                  <a:pos x="437" y="353"/>
                </a:cxn>
                <a:cxn ang="0">
                  <a:pos x="389" y="297"/>
                </a:cxn>
                <a:cxn ang="0">
                  <a:pos x="335" y="266"/>
                </a:cxn>
                <a:cxn ang="0">
                  <a:pos x="318" y="194"/>
                </a:cxn>
                <a:cxn ang="0">
                  <a:pos x="347" y="128"/>
                </a:cxn>
                <a:cxn ang="0">
                  <a:pos x="418" y="92"/>
                </a:cxn>
                <a:cxn ang="0">
                  <a:pos x="477" y="97"/>
                </a:cxn>
                <a:cxn ang="0">
                  <a:pos x="526" y="140"/>
                </a:cxn>
                <a:cxn ang="0">
                  <a:pos x="523" y="210"/>
                </a:cxn>
                <a:cxn ang="0">
                  <a:pos x="493" y="278"/>
                </a:cxn>
                <a:cxn ang="0">
                  <a:pos x="619" y="312"/>
                </a:cxn>
                <a:cxn ang="0">
                  <a:pos x="649" y="224"/>
                </a:cxn>
                <a:cxn ang="0">
                  <a:pos x="671" y="140"/>
                </a:cxn>
                <a:cxn ang="0">
                  <a:pos x="643" y="85"/>
                </a:cxn>
                <a:cxn ang="0">
                  <a:pos x="558" y="45"/>
                </a:cxn>
                <a:cxn ang="0">
                  <a:pos x="461" y="10"/>
                </a:cxn>
                <a:cxn ang="0">
                  <a:pos x="391" y="0"/>
                </a:cxn>
                <a:cxn ang="0">
                  <a:pos x="315" y="14"/>
                </a:cxn>
                <a:cxn ang="0">
                  <a:pos x="264" y="82"/>
                </a:cxn>
                <a:cxn ang="0">
                  <a:pos x="188" y="277"/>
                </a:cxn>
                <a:cxn ang="0">
                  <a:pos x="98" y="522"/>
                </a:cxn>
                <a:cxn ang="0">
                  <a:pos x="46" y="673"/>
                </a:cxn>
                <a:cxn ang="0">
                  <a:pos x="28" y="718"/>
                </a:cxn>
                <a:cxn ang="0">
                  <a:pos x="5" y="790"/>
                </a:cxn>
                <a:cxn ang="0">
                  <a:pos x="2" y="861"/>
                </a:cxn>
                <a:cxn ang="0">
                  <a:pos x="54" y="903"/>
                </a:cxn>
                <a:cxn ang="0">
                  <a:pos x="138" y="938"/>
                </a:cxn>
                <a:cxn ang="0">
                  <a:pos x="217" y="965"/>
                </a:cxn>
                <a:cxn ang="0">
                  <a:pos x="268" y="979"/>
                </a:cxn>
                <a:cxn ang="0">
                  <a:pos x="337" y="981"/>
                </a:cxn>
                <a:cxn ang="0">
                  <a:pos x="395" y="926"/>
                </a:cxn>
                <a:cxn ang="0">
                  <a:pos x="430" y="857"/>
                </a:cxn>
                <a:cxn ang="0">
                  <a:pos x="455" y="791"/>
                </a:cxn>
                <a:cxn ang="0">
                  <a:pos x="522" y="388"/>
                </a:cxn>
                <a:cxn ang="0">
                  <a:pos x="490" y="449"/>
                </a:cxn>
                <a:cxn ang="0">
                  <a:pos x="437" y="440"/>
                </a:cxn>
                <a:cxn ang="0">
                  <a:pos x="377" y="425"/>
                </a:cxn>
              </a:cxnLst>
              <a:rect l="0" t="0" r="r" b="b"/>
              <a:pathLst>
                <a:path w="674" h="983">
                  <a:moveTo>
                    <a:pt x="321" y="453"/>
                  </a:moveTo>
                  <a:lnTo>
                    <a:pt x="322" y="453"/>
                  </a:lnTo>
                  <a:lnTo>
                    <a:pt x="326" y="453"/>
                  </a:lnTo>
                  <a:lnTo>
                    <a:pt x="330" y="453"/>
                  </a:lnTo>
                  <a:lnTo>
                    <a:pt x="334" y="454"/>
                  </a:lnTo>
                  <a:lnTo>
                    <a:pt x="338" y="454"/>
                  </a:lnTo>
                  <a:lnTo>
                    <a:pt x="342" y="457"/>
                  </a:lnTo>
                  <a:lnTo>
                    <a:pt x="345" y="457"/>
                  </a:lnTo>
                  <a:lnTo>
                    <a:pt x="347" y="457"/>
                  </a:lnTo>
                  <a:lnTo>
                    <a:pt x="350" y="457"/>
                  </a:lnTo>
                  <a:lnTo>
                    <a:pt x="353" y="458"/>
                  </a:lnTo>
                  <a:lnTo>
                    <a:pt x="355" y="458"/>
                  </a:lnTo>
                  <a:lnTo>
                    <a:pt x="358" y="460"/>
                  </a:lnTo>
                  <a:lnTo>
                    <a:pt x="361" y="460"/>
                  </a:lnTo>
                  <a:lnTo>
                    <a:pt x="365" y="461"/>
                  </a:lnTo>
                  <a:lnTo>
                    <a:pt x="367" y="461"/>
                  </a:lnTo>
                  <a:lnTo>
                    <a:pt x="370" y="462"/>
                  </a:lnTo>
                  <a:lnTo>
                    <a:pt x="374" y="464"/>
                  </a:lnTo>
                  <a:lnTo>
                    <a:pt x="377" y="464"/>
                  </a:lnTo>
                  <a:lnTo>
                    <a:pt x="381" y="465"/>
                  </a:lnTo>
                  <a:lnTo>
                    <a:pt x="383" y="466"/>
                  </a:lnTo>
                  <a:lnTo>
                    <a:pt x="387" y="468"/>
                  </a:lnTo>
                  <a:lnTo>
                    <a:pt x="390" y="469"/>
                  </a:lnTo>
                  <a:lnTo>
                    <a:pt x="394" y="469"/>
                  </a:lnTo>
                  <a:lnTo>
                    <a:pt x="397" y="470"/>
                  </a:lnTo>
                  <a:lnTo>
                    <a:pt x="399" y="472"/>
                  </a:lnTo>
                  <a:lnTo>
                    <a:pt x="403" y="473"/>
                  </a:lnTo>
                  <a:lnTo>
                    <a:pt x="406" y="473"/>
                  </a:lnTo>
                  <a:lnTo>
                    <a:pt x="409" y="476"/>
                  </a:lnTo>
                  <a:lnTo>
                    <a:pt x="413" y="477"/>
                  </a:lnTo>
                  <a:lnTo>
                    <a:pt x="415" y="478"/>
                  </a:lnTo>
                  <a:lnTo>
                    <a:pt x="419" y="479"/>
                  </a:lnTo>
                  <a:lnTo>
                    <a:pt x="422" y="481"/>
                  </a:lnTo>
                  <a:lnTo>
                    <a:pt x="425" y="482"/>
                  </a:lnTo>
                  <a:lnTo>
                    <a:pt x="427" y="483"/>
                  </a:lnTo>
                  <a:lnTo>
                    <a:pt x="431" y="485"/>
                  </a:lnTo>
                  <a:lnTo>
                    <a:pt x="434" y="487"/>
                  </a:lnTo>
                  <a:lnTo>
                    <a:pt x="437" y="489"/>
                  </a:lnTo>
                  <a:lnTo>
                    <a:pt x="439" y="491"/>
                  </a:lnTo>
                  <a:lnTo>
                    <a:pt x="445" y="494"/>
                  </a:lnTo>
                  <a:lnTo>
                    <a:pt x="449" y="498"/>
                  </a:lnTo>
                  <a:lnTo>
                    <a:pt x="453" y="503"/>
                  </a:lnTo>
                  <a:lnTo>
                    <a:pt x="457" y="507"/>
                  </a:lnTo>
                  <a:lnTo>
                    <a:pt x="459" y="511"/>
                  </a:lnTo>
                  <a:lnTo>
                    <a:pt x="462" y="517"/>
                  </a:lnTo>
                  <a:lnTo>
                    <a:pt x="462" y="518"/>
                  </a:lnTo>
                  <a:lnTo>
                    <a:pt x="463" y="521"/>
                  </a:lnTo>
                  <a:lnTo>
                    <a:pt x="465" y="523"/>
                  </a:lnTo>
                  <a:lnTo>
                    <a:pt x="465" y="527"/>
                  </a:lnTo>
                  <a:lnTo>
                    <a:pt x="465" y="531"/>
                  </a:lnTo>
                  <a:lnTo>
                    <a:pt x="465" y="537"/>
                  </a:lnTo>
                  <a:lnTo>
                    <a:pt x="465" y="541"/>
                  </a:lnTo>
                  <a:lnTo>
                    <a:pt x="465" y="543"/>
                  </a:lnTo>
                  <a:lnTo>
                    <a:pt x="465" y="546"/>
                  </a:lnTo>
                  <a:lnTo>
                    <a:pt x="465" y="550"/>
                  </a:lnTo>
                  <a:lnTo>
                    <a:pt x="463" y="553"/>
                  </a:lnTo>
                  <a:lnTo>
                    <a:pt x="463" y="555"/>
                  </a:lnTo>
                  <a:lnTo>
                    <a:pt x="462" y="559"/>
                  </a:lnTo>
                  <a:lnTo>
                    <a:pt x="462" y="562"/>
                  </a:lnTo>
                  <a:lnTo>
                    <a:pt x="462" y="565"/>
                  </a:lnTo>
                  <a:lnTo>
                    <a:pt x="461" y="569"/>
                  </a:lnTo>
                  <a:lnTo>
                    <a:pt x="461" y="573"/>
                  </a:lnTo>
                  <a:lnTo>
                    <a:pt x="461" y="577"/>
                  </a:lnTo>
                  <a:lnTo>
                    <a:pt x="459" y="579"/>
                  </a:lnTo>
                  <a:lnTo>
                    <a:pt x="458" y="582"/>
                  </a:lnTo>
                  <a:lnTo>
                    <a:pt x="457" y="586"/>
                  </a:lnTo>
                  <a:lnTo>
                    <a:pt x="457" y="590"/>
                  </a:lnTo>
                  <a:lnTo>
                    <a:pt x="455" y="593"/>
                  </a:lnTo>
                  <a:lnTo>
                    <a:pt x="455" y="595"/>
                  </a:lnTo>
                  <a:lnTo>
                    <a:pt x="453" y="599"/>
                  </a:lnTo>
                  <a:lnTo>
                    <a:pt x="453" y="602"/>
                  </a:lnTo>
                  <a:lnTo>
                    <a:pt x="451" y="606"/>
                  </a:lnTo>
                  <a:lnTo>
                    <a:pt x="450" y="609"/>
                  </a:lnTo>
                  <a:lnTo>
                    <a:pt x="449" y="613"/>
                  </a:lnTo>
                  <a:lnTo>
                    <a:pt x="449" y="615"/>
                  </a:lnTo>
                  <a:lnTo>
                    <a:pt x="447" y="619"/>
                  </a:lnTo>
                  <a:lnTo>
                    <a:pt x="446" y="623"/>
                  </a:lnTo>
                  <a:lnTo>
                    <a:pt x="446" y="626"/>
                  </a:lnTo>
                  <a:lnTo>
                    <a:pt x="445" y="630"/>
                  </a:lnTo>
                  <a:lnTo>
                    <a:pt x="443" y="633"/>
                  </a:lnTo>
                  <a:lnTo>
                    <a:pt x="442" y="635"/>
                  </a:lnTo>
                  <a:lnTo>
                    <a:pt x="441" y="638"/>
                  </a:lnTo>
                  <a:lnTo>
                    <a:pt x="439" y="642"/>
                  </a:lnTo>
                  <a:lnTo>
                    <a:pt x="438" y="645"/>
                  </a:lnTo>
                  <a:lnTo>
                    <a:pt x="437" y="647"/>
                  </a:lnTo>
                  <a:lnTo>
                    <a:pt x="437" y="650"/>
                  </a:lnTo>
                  <a:lnTo>
                    <a:pt x="435" y="653"/>
                  </a:lnTo>
                  <a:lnTo>
                    <a:pt x="433" y="658"/>
                  </a:lnTo>
                  <a:lnTo>
                    <a:pt x="431" y="663"/>
                  </a:lnTo>
                  <a:lnTo>
                    <a:pt x="429" y="667"/>
                  </a:lnTo>
                  <a:lnTo>
                    <a:pt x="427" y="673"/>
                  </a:lnTo>
                  <a:lnTo>
                    <a:pt x="426" y="677"/>
                  </a:lnTo>
                  <a:lnTo>
                    <a:pt x="425" y="681"/>
                  </a:lnTo>
                  <a:lnTo>
                    <a:pt x="423" y="683"/>
                  </a:lnTo>
                  <a:lnTo>
                    <a:pt x="422" y="686"/>
                  </a:lnTo>
                  <a:lnTo>
                    <a:pt x="419" y="690"/>
                  </a:lnTo>
                  <a:lnTo>
                    <a:pt x="419" y="691"/>
                  </a:lnTo>
                  <a:lnTo>
                    <a:pt x="419" y="691"/>
                  </a:lnTo>
                  <a:lnTo>
                    <a:pt x="419" y="693"/>
                  </a:lnTo>
                  <a:lnTo>
                    <a:pt x="418" y="694"/>
                  </a:lnTo>
                  <a:lnTo>
                    <a:pt x="417" y="698"/>
                  </a:lnTo>
                  <a:lnTo>
                    <a:pt x="415" y="701"/>
                  </a:lnTo>
                  <a:lnTo>
                    <a:pt x="414" y="705"/>
                  </a:lnTo>
                  <a:lnTo>
                    <a:pt x="413" y="707"/>
                  </a:lnTo>
                  <a:lnTo>
                    <a:pt x="413" y="710"/>
                  </a:lnTo>
                  <a:lnTo>
                    <a:pt x="410" y="713"/>
                  </a:lnTo>
                  <a:lnTo>
                    <a:pt x="410" y="715"/>
                  </a:lnTo>
                  <a:lnTo>
                    <a:pt x="409" y="718"/>
                  </a:lnTo>
                  <a:lnTo>
                    <a:pt x="407" y="721"/>
                  </a:lnTo>
                  <a:lnTo>
                    <a:pt x="406" y="725"/>
                  </a:lnTo>
                  <a:lnTo>
                    <a:pt x="405" y="727"/>
                  </a:lnTo>
                  <a:lnTo>
                    <a:pt x="403" y="730"/>
                  </a:lnTo>
                  <a:lnTo>
                    <a:pt x="402" y="734"/>
                  </a:lnTo>
                  <a:lnTo>
                    <a:pt x="401" y="738"/>
                  </a:lnTo>
                  <a:lnTo>
                    <a:pt x="399" y="741"/>
                  </a:lnTo>
                  <a:lnTo>
                    <a:pt x="397" y="745"/>
                  </a:lnTo>
                  <a:lnTo>
                    <a:pt x="395" y="749"/>
                  </a:lnTo>
                  <a:lnTo>
                    <a:pt x="394" y="753"/>
                  </a:lnTo>
                  <a:lnTo>
                    <a:pt x="393" y="757"/>
                  </a:lnTo>
                  <a:lnTo>
                    <a:pt x="391" y="759"/>
                  </a:lnTo>
                  <a:lnTo>
                    <a:pt x="390" y="763"/>
                  </a:lnTo>
                  <a:lnTo>
                    <a:pt x="387" y="767"/>
                  </a:lnTo>
                  <a:lnTo>
                    <a:pt x="386" y="773"/>
                  </a:lnTo>
                  <a:lnTo>
                    <a:pt x="385" y="775"/>
                  </a:lnTo>
                  <a:lnTo>
                    <a:pt x="382" y="779"/>
                  </a:lnTo>
                  <a:lnTo>
                    <a:pt x="381" y="783"/>
                  </a:lnTo>
                  <a:lnTo>
                    <a:pt x="379" y="787"/>
                  </a:lnTo>
                  <a:lnTo>
                    <a:pt x="377" y="791"/>
                  </a:lnTo>
                  <a:lnTo>
                    <a:pt x="375" y="795"/>
                  </a:lnTo>
                  <a:lnTo>
                    <a:pt x="373" y="799"/>
                  </a:lnTo>
                  <a:lnTo>
                    <a:pt x="371" y="803"/>
                  </a:lnTo>
                  <a:lnTo>
                    <a:pt x="369" y="807"/>
                  </a:lnTo>
                  <a:lnTo>
                    <a:pt x="367" y="811"/>
                  </a:lnTo>
                  <a:lnTo>
                    <a:pt x="366" y="815"/>
                  </a:lnTo>
                  <a:lnTo>
                    <a:pt x="363" y="819"/>
                  </a:lnTo>
                  <a:lnTo>
                    <a:pt x="362" y="823"/>
                  </a:lnTo>
                  <a:lnTo>
                    <a:pt x="361" y="827"/>
                  </a:lnTo>
                  <a:lnTo>
                    <a:pt x="358" y="830"/>
                  </a:lnTo>
                  <a:lnTo>
                    <a:pt x="357" y="834"/>
                  </a:lnTo>
                  <a:lnTo>
                    <a:pt x="354" y="837"/>
                  </a:lnTo>
                  <a:lnTo>
                    <a:pt x="353" y="841"/>
                  </a:lnTo>
                  <a:lnTo>
                    <a:pt x="350" y="843"/>
                  </a:lnTo>
                  <a:lnTo>
                    <a:pt x="349" y="847"/>
                  </a:lnTo>
                  <a:lnTo>
                    <a:pt x="347" y="850"/>
                  </a:lnTo>
                  <a:lnTo>
                    <a:pt x="345" y="853"/>
                  </a:lnTo>
                  <a:lnTo>
                    <a:pt x="343" y="855"/>
                  </a:lnTo>
                  <a:lnTo>
                    <a:pt x="342" y="859"/>
                  </a:lnTo>
                  <a:lnTo>
                    <a:pt x="338" y="863"/>
                  </a:lnTo>
                  <a:lnTo>
                    <a:pt x="334" y="869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7" y="875"/>
                  </a:lnTo>
                  <a:lnTo>
                    <a:pt x="326" y="877"/>
                  </a:lnTo>
                  <a:lnTo>
                    <a:pt x="323" y="878"/>
                  </a:lnTo>
                  <a:lnTo>
                    <a:pt x="321" y="878"/>
                  </a:lnTo>
                  <a:lnTo>
                    <a:pt x="318" y="878"/>
                  </a:lnTo>
                  <a:lnTo>
                    <a:pt x="314" y="879"/>
                  </a:lnTo>
                  <a:lnTo>
                    <a:pt x="311" y="879"/>
                  </a:lnTo>
                  <a:lnTo>
                    <a:pt x="309" y="879"/>
                  </a:lnTo>
                  <a:lnTo>
                    <a:pt x="306" y="878"/>
                  </a:lnTo>
                  <a:lnTo>
                    <a:pt x="303" y="878"/>
                  </a:lnTo>
                  <a:lnTo>
                    <a:pt x="299" y="878"/>
                  </a:lnTo>
                  <a:lnTo>
                    <a:pt x="295" y="878"/>
                  </a:lnTo>
                  <a:lnTo>
                    <a:pt x="291" y="877"/>
                  </a:lnTo>
                  <a:lnTo>
                    <a:pt x="287" y="877"/>
                  </a:lnTo>
                  <a:lnTo>
                    <a:pt x="282" y="875"/>
                  </a:lnTo>
                  <a:lnTo>
                    <a:pt x="277" y="874"/>
                  </a:lnTo>
                  <a:lnTo>
                    <a:pt x="274" y="874"/>
                  </a:lnTo>
                  <a:lnTo>
                    <a:pt x="272" y="873"/>
                  </a:lnTo>
                  <a:lnTo>
                    <a:pt x="269" y="873"/>
                  </a:lnTo>
                  <a:lnTo>
                    <a:pt x="266" y="873"/>
                  </a:lnTo>
                  <a:lnTo>
                    <a:pt x="262" y="871"/>
                  </a:lnTo>
                  <a:lnTo>
                    <a:pt x="260" y="870"/>
                  </a:lnTo>
                  <a:lnTo>
                    <a:pt x="256" y="869"/>
                  </a:lnTo>
                  <a:lnTo>
                    <a:pt x="253" y="869"/>
                  </a:lnTo>
                  <a:lnTo>
                    <a:pt x="249" y="867"/>
                  </a:lnTo>
                  <a:lnTo>
                    <a:pt x="246" y="867"/>
                  </a:lnTo>
                  <a:lnTo>
                    <a:pt x="242" y="865"/>
                  </a:lnTo>
                  <a:lnTo>
                    <a:pt x="240" y="865"/>
                  </a:lnTo>
                  <a:lnTo>
                    <a:pt x="234" y="863"/>
                  </a:lnTo>
                  <a:lnTo>
                    <a:pt x="230" y="862"/>
                  </a:lnTo>
                  <a:lnTo>
                    <a:pt x="226" y="861"/>
                  </a:lnTo>
                  <a:lnTo>
                    <a:pt x="222" y="859"/>
                  </a:lnTo>
                  <a:lnTo>
                    <a:pt x="218" y="858"/>
                  </a:lnTo>
                  <a:lnTo>
                    <a:pt x="216" y="857"/>
                  </a:lnTo>
                  <a:lnTo>
                    <a:pt x="212" y="855"/>
                  </a:lnTo>
                  <a:lnTo>
                    <a:pt x="209" y="854"/>
                  </a:lnTo>
                  <a:lnTo>
                    <a:pt x="205" y="853"/>
                  </a:lnTo>
                  <a:lnTo>
                    <a:pt x="201" y="851"/>
                  </a:lnTo>
                  <a:lnTo>
                    <a:pt x="197" y="851"/>
                  </a:lnTo>
                  <a:lnTo>
                    <a:pt x="194" y="850"/>
                  </a:lnTo>
                  <a:lnTo>
                    <a:pt x="190" y="849"/>
                  </a:lnTo>
                  <a:lnTo>
                    <a:pt x="186" y="847"/>
                  </a:lnTo>
                  <a:lnTo>
                    <a:pt x="184" y="846"/>
                  </a:lnTo>
                  <a:lnTo>
                    <a:pt x="181" y="846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0" y="842"/>
                  </a:lnTo>
                  <a:lnTo>
                    <a:pt x="168" y="841"/>
                  </a:lnTo>
                  <a:lnTo>
                    <a:pt x="165" y="839"/>
                  </a:lnTo>
                  <a:lnTo>
                    <a:pt x="162" y="838"/>
                  </a:lnTo>
                  <a:lnTo>
                    <a:pt x="158" y="838"/>
                  </a:lnTo>
                  <a:lnTo>
                    <a:pt x="156" y="837"/>
                  </a:lnTo>
                  <a:lnTo>
                    <a:pt x="153" y="835"/>
                  </a:lnTo>
                  <a:lnTo>
                    <a:pt x="150" y="834"/>
                  </a:lnTo>
                  <a:lnTo>
                    <a:pt x="148" y="833"/>
                  </a:lnTo>
                  <a:lnTo>
                    <a:pt x="145" y="833"/>
                  </a:lnTo>
                  <a:lnTo>
                    <a:pt x="140" y="831"/>
                  </a:lnTo>
                  <a:lnTo>
                    <a:pt x="134" y="830"/>
                  </a:lnTo>
                  <a:lnTo>
                    <a:pt x="129" y="827"/>
                  </a:lnTo>
                  <a:lnTo>
                    <a:pt x="125" y="826"/>
                  </a:lnTo>
                  <a:lnTo>
                    <a:pt x="121" y="825"/>
                  </a:lnTo>
                  <a:lnTo>
                    <a:pt x="117" y="823"/>
                  </a:lnTo>
                  <a:lnTo>
                    <a:pt x="113" y="822"/>
                  </a:lnTo>
                  <a:lnTo>
                    <a:pt x="110" y="819"/>
                  </a:lnTo>
                  <a:lnTo>
                    <a:pt x="106" y="819"/>
                  </a:lnTo>
                  <a:lnTo>
                    <a:pt x="104" y="818"/>
                  </a:lnTo>
                  <a:lnTo>
                    <a:pt x="100" y="817"/>
                  </a:lnTo>
                  <a:lnTo>
                    <a:pt x="96" y="815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92" y="814"/>
                  </a:lnTo>
                  <a:lnTo>
                    <a:pt x="88" y="811"/>
                  </a:lnTo>
                  <a:lnTo>
                    <a:pt x="84" y="809"/>
                  </a:lnTo>
                  <a:lnTo>
                    <a:pt x="78" y="805"/>
                  </a:lnTo>
                  <a:lnTo>
                    <a:pt x="76" y="801"/>
                  </a:lnTo>
                  <a:lnTo>
                    <a:pt x="73" y="798"/>
                  </a:lnTo>
                  <a:lnTo>
                    <a:pt x="72" y="794"/>
                  </a:lnTo>
                  <a:lnTo>
                    <a:pt x="70" y="791"/>
                  </a:lnTo>
                  <a:lnTo>
                    <a:pt x="69" y="786"/>
                  </a:lnTo>
                  <a:lnTo>
                    <a:pt x="68" y="782"/>
                  </a:lnTo>
                  <a:lnTo>
                    <a:pt x="68" y="778"/>
                  </a:lnTo>
                  <a:lnTo>
                    <a:pt x="68" y="773"/>
                  </a:lnTo>
                  <a:lnTo>
                    <a:pt x="68" y="770"/>
                  </a:lnTo>
                  <a:lnTo>
                    <a:pt x="69" y="766"/>
                  </a:lnTo>
                  <a:lnTo>
                    <a:pt x="69" y="762"/>
                  </a:lnTo>
                  <a:lnTo>
                    <a:pt x="70" y="758"/>
                  </a:lnTo>
                  <a:lnTo>
                    <a:pt x="72" y="754"/>
                  </a:lnTo>
                  <a:lnTo>
                    <a:pt x="73" y="750"/>
                  </a:lnTo>
                  <a:lnTo>
                    <a:pt x="74" y="745"/>
                  </a:lnTo>
                  <a:lnTo>
                    <a:pt x="77" y="739"/>
                  </a:lnTo>
                  <a:lnTo>
                    <a:pt x="77" y="737"/>
                  </a:lnTo>
                  <a:lnTo>
                    <a:pt x="78" y="734"/>
                  </a:lnTo>
                  <a:lnTo>
                    <a:pt x="78" y="731"/>
                  </a:lnTo>
                  <a:lnTo>
                    <a:pt x="80" y="729"/>
                  </a:lnTo>
                  <a:lnTo>
                    <a:pt x="80" y="726"/>
                  </a:lnTo>
                  <a:lnTo>
                    <a:pt x="81" y="723"/>
                  </a:lnTo>
                  <a:lnTo>
                    <a:pt x="82" y="721"/>
                  </a:lnTo>
                  <a:lnTo>
                    <a:pt x="84" y="718"/>
                  </a:lnTo>
                  <a:lnTo>
                    <a:pt x="84" y="715"/>
                  </a:lnTo>
                  <a:lnTo>
                    <a:pt x="85" y="713"/>
                  </a:lnTo>
                  <a:lnTo>
                    <a:pt x="86" y="709"/>
                  </a:lnTo>
                  <a:lnTo>
                    <a:pt x="88" y="707"/>
                  </a:lnTo>
                  <a:lnTo>
                    <a:pt x="88" y="703"/>
                  </a:lnTo>
                  <a:lnTo>
                    <a:pt x="89" y="702"/>
                  </a:lnTo>
                  <a:lnTo>
                    <a:pt x="90" y="698"/>
                  </a:lnTo>
                  <a:lnTo>
                    <a:pt x="92" y="697"/>
                  </a:lnTo>
                  <a:lnTo>
                    <a:pt x="92" y="693"/>
                  </a:lnTo>
                  <a:lnTo>
                    <a:pt x="93" y="690"/>
                  </a:lnTo>
                  <a:lnTo>
                    <a:pt x="94" y="687"/>
                  </a:lnTo>
                  <a:lnTo>
                    <a:pt x="96" y="685"/>
                  </a:lnTo>
                  <a:lnTo>
                    <a:pt x="97" y="679"/>
                  </a:lnTo>
                  <a:lnTo>
                    <a:pt x="100" y="675"/>
                  </a:lnTo>
                  <a:lnTo>
                    <a:pt x="101" y="670"/>
                  </a:lnTo>
                  <a:lnTo>
                    <a:pt x="102" y="665"/>
                  </a:lnTo>
                  <a:lnTo>
                    <a:pt x="104" y="661"/>
                  </a:lnTo>
                  <a:lnTo>
                    <a:pt x="106" y="657"/>
                  </a:lnTo>
                  <a:lnTo>
                    <a:pt x="106" y="653"/>
                  </a:lnTo>
                  <a:lnTo>
                    <a:pt x="109" y="650"/>
                  </a:lnTo>
                  <a:lnTo>
                    <a:pt x="109" y="647"/>
                  </a:lnTo>
                  <a:lnTo>
                    <a:pt x="110" y="646"/>
                  </a:lnTo>
                  <a:lnTo>
                    <a:pt x="112" y="642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13" y="638"/>
                  </a:lnTo>
                  <a:lnTo>
                    <a:pt x="113" y="637"/>
                  </a:lnTo>
                  <a:lnTo>
                    <a:pt x="114" y="634"/>
                  </a:lnTo>
                  <a:lnTo>
                    <a:pt x="116" y="630"/>
                  </a:lnTo>
                  <a:lnTo>
                    <a:pt x="118" y="625"/>
                  </a:lnTo>
                  <a:lnTo>
                    <a:pt x="120" y="621"/>
                  </a:lnTo>
                  <a:lnTo>
                    <a:pt x="121" y="615"/>
                  </a:lnTo>
                  <a:lnTo>
                    <a:pt x="122" y="611"/>
                  </a:lnTo>
                  <a:lnTo>
                    <a:pt x="124" y="609"/>
                  </a:lnTo>
                  <a:lnTo>
                    <a:pt x="124" y="606"/>
                  </a:lnTo>
                  <a:lnTo>
                    <a:pt x="125" y="602"/>
                  </a:lnTo>
                  <a:lnTo>
                    <a:pt x="126" y="599"/>
                  </a:lnTo>
                  <a:lnTo>
                    <a:pt x="128" y="595"/>
                  </a:lnTo>
                  <a:lnTo>
                    <a:pt x="129" y="593"/>
                  </a:lnTo>
                  <a:lnTo>
                    <a:pt x="132" y="590"/>
                  </a:lnTo>
                  <a:lnTo>
                    <a:pt x="133" y="586"/>
                  </a:lnTo>
                  <a:lnTo>
                    <a:pt x="134" y="582"/>
                  </a:lnTo>
                  <a:lnTo>
                    <a:pt x="136" y="578"/>
                  </a:lnTo>
                  <a:lnTo>
                    <a:pt x="137" y="574"/>
                  </a:lnTo>
                  <a:lnTo>
                    <a:pt x="138" y="570"/>
                  </a:lnTo>
                  <a:lnTo>
                    <a:pt x="140" y="566"/>
                  </a:lnTo>
                  <a:lnTo>
                    <a:pt x="141" y="562"/>
                  </a:lnTo>
                  <a:lnTo>
                    <a:pt x="144" y="559"/>
                  </a:lnTo>
                  <a:lnTo>
                    <a:pt x="145" y="554"/>
                  </a:lnTo>
                  <a:lnTo>
                    <a:pt x="146" y="550"/>
                  </a:lnTo>
                  <a:lnTo>
                    <a:pt x="148" y="546"/>
                  </a:lnTo>
                  <a:lnTo>
                    <a:pt x="149" y="542"/>
                  </a:lnTo>
                  <a:lnTo>
                    <a:pt x="150" y="538"/>
                  </a:lnTo>
                  <a:lnTo>
                    <a:pt x="153" y="535"/>
                  </a:lnTo>
                  <a:lnTo>
                    <a:pt x="154" y="531"/>
                  </a:lnTo>
                  <a:lnTo>
                    <a:pt x="156" y="527"/>
                  </a:lnTo>
                  <a:lnTo>
                    <a:pt x="157" y="523"/>
                  </a:lnTo>
                  <a:lnTo>
                    <a:pt x="158" y="519"/>
                  </a:lnTo>
                  <a:lnTo>
                    <a:pt x="161" y="517"/>
                  </a:lnTo>
                  <a:lnTo>
                    <a:pt x="162" y="513"/>
                  </a:lnTo>
                  <a:lnTo>
                    <a:pt x="165" y="509"/>
                  </a:lnTo>
                  <a:lnTo>
                    <a:pt x="166" y="505"/>
                  </a:lnTo>
                  <a:lnTo>
                    <a:pt x="168" y="502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3" y="493"/>
                  </a:lnTo>
                  <a:lnTo>
                    <a:pt x="174" y="490"/>
                  </a:lnTo>
                  <a:lnTo>
                    <a:pt x="176" y="487"/>
                  </a:lnTo>
                  <a:lnTo>
                    <a:pt x="177" y="485"/>
                  </a:lnTo>
                  <a:lnTo>
                    <a:pt x="178" y="482"/>
                  </a:lnTo>
                  <a:lnTo>
                    <a:pt x="180" y="479"/>
                  </a:lnTo>
                  <a:lnTo>
                    <a:pt x="182" y="477"/>
                  </a:lnTo>
                  <a:lnTo>
                    <a:pt x="185" y="473"/>
                  </a:lnTo>
                  <a:lnTo>
                    <a:pt x="188" y="470"/>
                  </a:lnTo>
                  <a:lnTo>
                    <a:pt x="190" y="468"/>
                  </a:lnTo>
                  <a:lnTo>
                    <a:pt x="193" y="466"/>
                  </a:lnTo>
                  <a:lnTo>
                    <a:pt x="196" y="464"/>
                  </a:lnTo>
                  <a:lnTo>
                    <a:pt x="198" y="462"/>
                  </a:lnTo>
                  <a:lnTo>
                    <a:pt x="200" y="461"/>
                  </a:lnTo>
                  <a:lnTo>
                    <a:pt x="204" y="460"/>
                  </a:lnTo>
                  <a:lnTo>
                    <a:pt x="205" y="458"/>
                  </a:lnTo>
                  <a:lnTo>
                    <a:pt x="209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1" y="453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2" y="452"/>
                  </a:lnTo>
                  <a:lnTo>
                    <a:pt x="234" y="450"/>
                  </a:lnTo>
                  <a:lnTo>
                    <a:pt x="238" y="450"/>
                  </a:lnTo>
                  <a:lnTo>
                    <a:pt x="242" y="450"/>
                  </a:lnTo>
                  <a:lnTo>
                    <a:pt x="245" y="449"/>
                  </a:lnTo>
                  <a:lnTo>
                    <a:pt x="249" y="449"/>
                  </a:lnTo>
                  <a:lnTo>
                    <a:pt x="252" y="449"/>
                  </a:lnTo>
                  <a:lnTo>
                    <a:pt x="256" y="449"/>
                  </a:lnTo>
                  <a:lnTo>
                    <a:pt x="260" y="449"/>
                  </a:lnTo>
                  <a:lnTo>
                    <a:pt x="264" y="449"/>
                  </a:lnTo>
                  <a:lnTo>
                    <a:pt x="266" y="449"/>
                  </a:lnTo>
                  <a:lnTo>
                    <a:pt x="270" y="449"/>
                  </a:lnTo>
                  <a:lnTo>
                    <a:pt x="273" y="449"/>
                  </a:lnTo>
                  <a:lnTo>
                    <a:pt x="277" y="449"/>
                  </a:lnTo>
                  <a:lnTo>
                    <a:pt x="281" y="449"/>
                  </a:lnTo>
                  <a:lnTo>
                    <a:pt x="283" y="449"/>
                  </a:lnTo>
                  <a:lnTo>
                    <a:pt x="287" y="449"/>
                  </a:lnTo>
                  <a:lnTo>
                    <a:pt x="290" y="449"/>
                  </a:lnTo>
                  <a:lnTo>
                    <a:pt x="294" y="450"/>
                  </a:lnTo>
                  <a:lnTo>
                    <a:pt x="297" y="452"/>
                  </a:lnTo>
                  <a:lnTo>
                    <a:pt x="318" y="406"/>
                  </a:lnTo>
                  <a:lnTo>
                    <a:pt x="317" y="406"/>
                  </a:lnTo>
                  <a:lnTo>
                    <a:pt x="314" y="406"/>
                  </a:lnTo>
                  <a:lnTo>
                    <a:pt x="311" y="406"/>
                  </a:lnTo>
                  <a:lnTo>
                    <a:pt x="307" y="405"/>
                  </a:lnTo>
                  <a:lnTo>
                    <a:pt x="303" y="404"/>
                  </a:lnTo>
                  <a:lnTo>
                    <a:pt x="302" y="404"/>
                  </a:lnTo>
                  <a:lnTo>
                    <a:pt x="298" y="404"/>
                  </a:lnTo>
                  <a:lnTo>
                    <a:pt x="295" y="402"/>
                  </a:lnTo>
                  <a:lnTo>
                    <a:pt x="293" y="402"/>
                  </a:lnTo>
                  <a:lnTo>
                    <a:pt x="289" y="401"/>
                  </a:lnTo>
                  <a:lnTo>
                    <a:pt x="286" y="401"/>
                  </a:lnTo>
                  <a:lnTo>
                    <a:pt x="283" y="400"/>
                  </a:lnTo>
                  <a:lnTo>
                    <a:pt x="281" y="398"/>
                  </a:lnTo>
                  <a:lnTo>
                    <a:pt x="277" y="397"/>
                  </a:lnTo>
                  <a:lnTo>
                    <a:pt x="273" y="396"/>
                  </a:lnTo>
                  <a:lnTo>
                    <a:pt x="270" y="394"/>
                  </a:lnTo>
                  <a:lnTo>
                    <a:pt x="268" y="393"/>
                  </a:lnTo>
                  <a:lnTo>
                    <a:pt x="265" y="392"/>
                  </a:lnTo>
                  <a:lnTo>
                    <a:pt x="261" y="390"/>
                  </a:lnTo>
                  <a:lnTo>
                    <a:pt x="260" y="389"/>
                  </a:lnTo>
                  <a:lnTo>
                    <a:pt x="254" y="384"/>
                  </a:lnTo>
                  <a:lnTo>
                    <a:pt x="250" y="380"/>
                  </a:lnTo>
                  <a:lnTo>
                    <a:pt x="248" y="376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5" y="365"/>
                  </a:lnTo>
                  <a:lnTo>
                    <a:pt x="245" y="362"/>
                  </a:lnTo>
                  <a:lnTo>
                    <a:pt x="245" y="360"/>
                  </a:lnTo>
                  <a:lnTo>
                    <a:pt x="245" y="356"/>
                  </a:lnTo>
                  <a:lnTo>
                    <a:pt x="246" y="350"/>
                  </a:lnTo>
                  <a:lnTo>
                    <a:pt x="246" y="346"/>
                  </a:lnTo>
                  <a:lnTo>
                    <a:pt x="249" y="344"/>
                  </a:lnTo>
                  <a:lnTo>
                    <a:pt x="250" y="340"/>
                  </a:lnTo>
                  <a:lnTo>
                    <a:pt x="252" y="337"/>
                  </a:lnTo>
                  <a:lnTo>
                    <a:pt x="253" y="334"/>
                  </a:lnTo>
                  <a:lnTo>
                    <a:pt x="254" y="333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8"/>
                  </a:lnTo>
                  <a:lnTo>
                    <a:pt x="261" y="326"/>
                  </a:lnTo>
                  <a:lnTo>
                    <a:pt x="261" y="326"/>
                  </a:lnTo>
                  <a:lnTo>
                    <a:pt x="265" y="324"/>
                  </a:lnTo>
                  <a:lnTo>
                    <a:pt x="266" y="322"/>
                  </a:lnTo>
                  <a:lnTo>
                    <a:pt x="269" y="321"/>
                  </a:lnTo>
                  <a:lnTo>
                    <a:pt x="273" y="320"/>
                  </a:lnTo>
                  <a:lnTo>
                    <a:pt x="278" y="320"/>
                  </a:lnTo>
                  <a:lnTo>
                    <a:pt x="279" y="320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9" y="318"/>
                  </a:lnTo>
                  <a:lnTo>
                    <a:pt x="291" y="318"/>
                  </a:lnTo>
                  <a:lnTo>
                    <a:pt x="295" y="318"/>
                  </a:lnTo>
                  <a:lnTo>
                    <a:pt x="299" y="320"/>
                  </a:lnTo>
                  <a:lnTo>
                    <a:pt x="303" y="320"/>
                  </a:lnTo>
                  <a:lnTo>
                    <a:pt x="309" y="320"/>
                  </a:lnTo>
                  <a:lnTo>
                    <a:pt x="313" y="321"/>
                  </a:lnTo>
                  <a:lnTo>
                    <a:pt x="315" y="321"/>
                  </a:lnTo>
                  <a:lnTo>
                    <a:pt x="318" y="322"/>
                  </a:lnTo>
                  <a:lnTo>
                    <a:pt x="321" y="322"/>
                  </a:lnTo>
                  <a:lnTo>
                    <a:pt x="323" y="324"/>
                  </a:lnTo>
                  <a:lnTo>
                    <a:pt x="326" y="324"/>
                  </a:lnTo>
                  <a:lnTo>
                    <a:pt x="329" y="324"/>
                  </a:lnTo>
                  <a:lnTo>
                    <a:pt x="331" y="325"/>
                  </a:lnTo>
                  <a:lnTo>
                    <a:pt x="335" y="326"/>
                  </a:lnTo>
                  <a:lnTo>
                    <a:pt x="338" y="326"/>
                  </a:lnTo>
                  <a:lnTo>
                    <a:pt x="341" y="328"/>
                  </a:lnTo>
                  <a:lnTo>
                    <a:pt x="345" y="328"/>
                  </a:lnTo>
                  <a:lnTo>
                    <a:pt x="349" y="329"/>
                  </a:lnTo>
                  <a:lnTo>
                    <a:pt x="351" y="330"/>
                  </a:lnTo>
                  <a:lnTo>
                    <a:pt x="354" y="332"/>
                  </a:lnTo>
                  <a:lnTo>
                    <a:pt x="357" y="332"/>
                  </a:lnTo>
                  <a:lnTo>
                    <a:pt x="361" y="333"/>
                  </a:lnTo>
                  <a:lnTo>
                    <a:pt x="363" y="333"/>
                  </a:lnTo>
                  <a:lnTo>
                    <a:pt x="366" y="334"/>
                  </a:lnTo>
                  <a:lnTo>
                    <a:pt x="369" y="336"/>
                  </a:lnTo>
                  <a:lnTo>
                    <a:pt x="373" y="337"/>
                  </a:lnTo>
                  <a:lnTo>
                    <a:pt x="377" y="338"/>
                  </a:lnTo>
                  <a:lnTo>
                    <a:pt x="382" y="340"/>
                  </a:lnTo>
                  <a:lnTo>
                    <a:pt x="387" y="341"/>
                  </a:lnTo>
                  <a:lnTo>
                    <a:pt x="393" y="342"/>
                  </a:lnTo>
                  <a:lnTo>
                    <a:pt x="397" y="344"/>
                  </a:lnTo>
                  <a:lnTo>
                    <a:pt x="401" y="345"/>
                  </a:lnTo>
                  <a:lnTo>
                    <a:pt x="405" y="345"/>
                  </a:lnTo>
                  <a:lnTo>
                    <a:pt x="409" y="346"/>
                  </a:lnTo>
                  <a:lnTo>
                    <a:pt x="411" y="348"/>
                  </a:lnTo>
                  <a:lnTo>
                    <a:pt x="415" y="348"/>
                  </a:lnTo>
                  <a:lnTo>
                    <a:pt x="418" y="349"/>
                  </a:lnTo>
                  <a:lnTo>
                    <a:pt x="422" y="350"/>
                  </a:lnTo>
                  <a:lnTo>
                    <a:pt x="426" y="350"/>
                  </a:lnTo>
                  <a:lnTo>
                    <a:pt x="431" y="352"/>
                  </a:lnTo>
                  <a:lnTo>
                    <a:pt x="434" y="353"/>
                  </a:lnTo>
                  <a:lnTo>
                    <a:pt x="437" y="353"/>
                  </a:lnTo>
                  <a:lnTo>
                    <a:pt x="441" y="354"/>
                  </a:lnTo>
                  <a:lnTo>
                    <a:pt x="442" y="354"/>
                  </a:lnTo>
                  <a:lnTo>
                    <a:pt x="445" y="301"/>
                  </a:lnTo>
                  <a:lnTo>
                    <a:pt x="442" y="301"/>
                  </a:lnTo>
                  <a:lnTo>
                    <a:pt x="438" y="301"/>
                  </a:lnTo>
                  <a:lnTo>
                    <a:pt x="434" y="301"/>
                  </a:lnTo>
                  <a:lnTo>
                    <a:pt x="431" y="301"/>
                  </a:lnTo>
                  <a:lnTo>
                    <a:pt x="427" y="301"/>
                  </a:lnTo>
                  <a:lnTo>
                    <a:pt x="423" y="301"/>
                  </a:lnTo>
                  <a:lnTo>
                    <a:pt x="419" y="301"/>
                  </a:lnTo>
                  <a:lnTo>
                    <a:pt x="414" y="301"/>
                  </a:lnTo>
                  <a:lnTo>
                    <a:pt x="409" y="301"/>
                  </a:lnTo>
                  <a:lnTo>
                    <a:pt x="403" y="300"/>
                  </a:lnTo>
                  <a:lnTo>
                    <a:pt x="401" y="300"/>
                  </a:lnTo>
                  <a:lnTo>
                    <a:pt x="398" y="300"/>
                  </a:lnTo>
                  <a:lnTo>
                    <a:pt x="395" y="298"/>
                  </a:lnTo>
                  <a:lnTo>
                    <a:pt x="391" y="298"/>
                  </a:lnTo>
                  <a:lnTo>
                    <a:pt x="389" y="297"/>
                  </a:lnTo>
                  <a:lnTo>
                    <a:pt x="386" y="297"/>
                  </a:lnTo>
                  <a:lnTo>
                    <a:pt x="383" y="296"/>
                  </a:lnTo>
                  <a:lnTo>
                    <a:pt x="381" y="296"/>
                  </a:lnTo>
                  <a:lnTo>
                    <a:pt x="378" y="294"/>
                  </a:lnTo>
                  <a:lnTo>
                    <a:pt x="375" y="293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6" y="290"/>
                  </a:lnTo>
                  <a:lnTo>
                    <a:pt x="363" y="288"/>
                  </a:lnTo>
                  <a:lnTo>
                    <a:pt x="361" y="286"/>
                  </a:lnTo>
                  <a:lnTo>
                    <a:pt x="358" y="286"/>
                  </a:lnTo>
                  <a:lnTo>
                    <a:pt x="354" y="284"/>
                  </a:lnTo>
                  <a:lnTo>
                    <a:pt x="351" y="282"/>
                  </a:lnTo>
                  <a:lnTo>
                    <a:pt x="349" y="281"/>
                  </a:lnTo>
                  <a:lnTo>
                    <a:pt x="347" y="278"/>
                  </a:lnTo>
                  <a:lnTo>
                    <a:pt x="342" y="274"/>
                  </a:lnTo>
                  <a:lnTo>
                    <a:pt x="338" y="269"/>
                  </a:lnTo>
                  <a:lnTo>
                    <a:pt x="335" y="266"/>
                  </a:lnTo>
                  <a:lnTo>
                    <a:pt x="333" y="264"/>
                  </a:lnTo>
                  <a:lnTo>
                    <a:pt x="330" y="261"/>
                  </a:lnTo>
                  <a:lnTo>
                    <a:pt x="329" y="258"/>
                  </a:lnTo>
                  <a:lnTo>
                    <a:pt x="327" y="254"/>
                  </a:lnTo>
                  <a:lnTo>
                    <a:pt x="326" y="252"/>
                  </a:lnTo>
                  <a:lnTo>
                    <a:pt x="325" y="249"/>
                  </a:lnTo>
                  <a:lnTo>
                    <a:pt x="323" y="245"/>
                  </a:lnTo>
                  <a:lnTo>
                    <a:pt x="322" y="241"/>
                  </a:lnTo>
                  <a:lnTo>
                    <a:pt x="321" y="237"/>
                  </a:lnTo>
                  <a:lnTo>
                    <a:pt x="319" y="233"/>
                  </a:lnTo>
                  <a:lnTo>
                    <a:pt x="319" y="229"/>
                  </a:lnTo>
                  <a:lnTo>
                    <a:pt x="318" y="224"/>
                  </a:lnTo>
                  <a:lnTo>
                    <a:pt x="318" y="220"/>
                  </a:lnTo>
                  <a:lnTo>
                    <a:pt x="318" y="214"/>
                  </a:lnTo>
                  <a:lnTo>
                    <a:pt x="318" y="210"/>
                  </a:lnTo>
                  <a:lnTo>
                    <a:pt x="318" y="205"/>
                  </a:lnTo>
                  <a:lnTo>
                    <a:pt x="318" y="200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19" y="185"/>
                  </a:lnTo>
                  <a:lnTo>
                    <a:pt x="319" y="181"/>
                  </a:lnTo>
                  <a:lnTo>
                    <a:pt x="321" y="177"/>
                  </a:lnTo>
                  <a:lnTo>
                    <a:pt x="322" y="173"/>
                  </a:lnTo>
                  <a:lnTo>
                    <a:pt x="323" y="169"/>
                  </a:lnTo>
                  <a:lnTo>
                    <a:pt x="325" y="165"/>
                  </a:lnTo>
                  <a:lnTo>
                    <a:pt x="326" y="161"/>
                  </a:lnTo>
                  <a:lnTo>
                    <a:pt x="327" y="158"/>
                  </a:lnTo>
                  <a:lnTo>
                    <a:pt x="329" y="154"/>
                  </a:lnTo>
                  <a:lnTo>
                    <a:pt x="330" y="150"/>
                  </a:lnTo>
                  <a:lnTo>
                    <a:pt x="331" y="148"/>
                  </a:lnTo>
                  <a:lnTo>
                    <a:pt x="334" y="145"/>
                  </a:lnTo>
                  <a:lnTo>
                    <a:pt x="335" y="141"/>
                  </a:lnTo>
                  <a:lnTo>
                    <a:pt x="338" y="138"/>
                  </a:lnTo>
                  <a:lnTo>
                    <a:pt x="339" y="136"/>
                  </a:lnTo>
                  <a:lnTo>
                    <a:pt x="342" y="133"/>
                  </a:lnTo>
                  <a:lnTo>
                    <a:pt x="347" y="128"/>
                  </a:lnTo>
                  <a:lnTo>
                    <a:pt x="353" y="124"/>
                  </a:lnTo>
                  <a:lnTo>
                    <a:pt x="357" y="120"/>
                  </a:lnTo>
                  <a:lnTo>
                    <a:pt x="362" y="116"/>
                  </a:lnTo>
                  <a:lnTo>
                    <a:pt x="365" y="113"/>
                  </a:lnTo>
                  <a:lnTo>
                    <a:pt x="367" y="112"/>
                  </a:lnTo>
                  <a:lnTo>
                    <a:pt x="370" y="110"/>
                  </a:lnTo>
                  <a:lnTo>
                    <a:pt x="373" y="109"/>
                  </a:lnTo>
                  <a:lnTo>
                    <a:pt x="378" y="105"/>
                  </a:lnTo>
                  <a:lnTo>
                    <a:pt x="383" y="102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91" y="100"/>
                  </a:lnTo>
                  <a:lnTo>
                    <a:pt x="394" y="98"/>
                  </a:lnTo>
                  <a:lnTo>
                    <a:pt x="399" y="97"/>
                  </a:lnTo>
                  <a:lnTo>
                    <a:pt x="403" y="96"/>
                  </a:lnTo>
                  <a:lnTo>
                    <a:pt x="409" y="94"/>
                  </a:lnTo>
                  <a:lnTo>
                    <a:pt x="414" y="93"/>
                  </a:lnTo>
                  <a:lnTo>
                    <a:pt x="418" y="92"/>
                  </a:lnTo>
                  <a:lnTo>
                    <a:pt x="422" y="92"/>
                  </a:lnTo>
                  <a:lnTo>
                    <a:pt x="426" y="92"/>
                  </a:lnTo>
                  <a:lnTo>
                    <a:pt x="430" y="92"/>
                  </a:lnTo>
                  <a:lnTo>
                    <a:pt x="433" y="92"/>
                  </a:lnTo>
                  <a:lnTo>
                    <a:pt x="435" y="92"/>
                  </a:lnTo>
                  <a:lnTo>
                    <a:pt x="438" y="92"/>
                  </a:lnTo>
                  <a:lnTo>
                    <a:pt x="441" y="92"/>
                  </a:lnTo>
                  <a:lnTo>
                    <a:pt x="443" y="92"/>
                  </a:lnTo>
                  <a:lnTo>
                    <a:pt x="447" y="93"/>
                  </a:lnTo>
                  <a:lnTo>
                    <a:pt x="450" y="93"/>
                  </a:lnTo>
                  <a:lnTo>
                    <a:pt x="453" y="93"/>
                  </a:lnTo>
                  <a:lnTo>
                    <a:pt x="455" y="93"/>
                  </a:lnTo>
                  <a:lnTo>
                    <a:pt x="459" y="94"/>
                  </a:lnTo>
                  <a:lnTo>
                    <a:pt x="462" y="94"/>
                  </a:lnTo>
                  <a:lnTo>
                    <a:pt x="466" y="96"/>
                  </a:lnTo>
                  <a:lnTo>
                    <a:pt x="469" y="96"/>
                  </a:lnTo>
                  <a:lnTo>
                    <a:pt x="473" y="97"/>
                  </a:lnTo>
                  <a:lnTo>
                    <a:pt x="477" y="97"/>
                  </a:lnTo>
                  <a:lnTo>
                    <a:pt x="481" y="98"/>
                  </a:lnTo>
                  <a:lnTo>
                    <a:pt x="483" y="100"/>
                  </a:lnTo>
                  <a:lnTo>
                    <a:pt x="487" y="101"/>
                  </a:lnTo>
                  <a:lnTo>
                    <a:pt x="490" y="102"/>
                  </a:lnTo>
                  <a:lnTo>
                    <a:pt x="494" y="104"/>
                  </a:lnTo>
                  <a:lnTo>
                    <a:pt x="498" y="105"/>
                  </a:lnTo>
                  <a:lnTo>
                    <a:pt x="501" y="108"/>
                  </a:lnTo>
                  <a:lnTo>
                    <a:pt x="503" y="109"/>
                  </a:lnTo>
                  <a:lnTo>
                    <a:pt x="507" y="112"/>
                  </a:lnTo>
                  <a:lnTo>
                    <a:pt x="510" y="114"/>
                  </a:lnTo>
                  <a:lnTo>
                    <a:pt x="513" y="117"/>
                  </a:lnTo>
                  <a:lnTo>
                    <a:pt x="515" y="120"/>
                  </a:lnTo>
                  <a:lnTo>
                    <a:pt x="518" y="122"/>
                  </a:lnTo>
                  <a:lnTo>
                    <a:pt x="519" y="125"/>
                  </a:lnTo>
                  <a:lnTo>
                    <a:pt x="522" y="129"/>
                  </a:lnTo>
                  <a:lnTo>
                    <a:pt x="523" y="132"/>
                  </a:lnTo>
                  <a:lnTo>
                    <a:pt x="525" y="136"/>
                  </a:lnTo>
                  <a:lnTo>
                    <a:pt x="526" y="140"/>
                  </a:lnTo>
                  <a:lnTo>
                    <a:pt x="526" y="145"/>
                  </a:lnTo>
                  <a:lnTo>
                    <a:pt x="526" y="149"/>
                  </a:lnTo>
                  <a:lnTo>
                    <a:pt x="526" y="153"/>
                  </a:lnTo>
                  <a:lnTo>
                    <a:pt x="526" y="157"/>
                  </a:lnTo>
                  <a:lnTo>
                    <a:pt x="527" y="162"/>
                  </a:lnTo>
                  <a:lnTo>
                    <a:pt x="527" y="165"/>
                  </a:lnTo>
                  <a:lnTo>
                    <a:pt x="527" y="169"/>
                  </a:lnTo>
                  <a:lnTo>
                    <a:pt x="527" y="173"/>
                  </a:lnTo>
                  <a:lnTo>
                    <a:pt x="527" y="177"/>
                  </a:lnTo>
                  <a:lnTo>
                    <a:pt x="527" y="181"/>
                  </a:lnTo>
                  <a:lnTo>
                    <a:pt x="527" y="185"/>
                  </a:lnTo>
                  <a:lnTo>
                    <a:pt x="527" y="188"/>
                  </a:lnTo>
                  <a:lnTo>
                    <a:pt x="527" y="192"/>
                  </a:lnTo>
                  <a:lnTo>
                    <a:pt x="526" y="196"/>
                  </a:lnTo>
                  <a:lnTo>
                    <a:pt x="526" y="200"/>
                  </a:lnTo>
                  <a:lnTo>
                    <a:pt x="526" y="202"/>
                  </a:lnTo>
                  <a:lnTo>
                    <a:pt x="525" y="208"/>
                  </a:lnTo>
                  <a:lnTo>
                    <a:pt x="523" y="210"/>
                  </a:lnTo>
                  <a:lnTo>
                    <a:pt x="522" y="214"/>
                  </a:lnTo>
                  <a:lnTo>
                    <a:pt x="521" y="218"/>
                  </a:lnTo>
                  <a:lnTo>
                    <a:pt x="521" y="222"/>
                  </a:lnTo>
                  <a:lnTo>
                    <a:pt x="518" y="228"/>
                  </a:lnTo>
                  <a:lnTo>
                    <a:pt x="517" y="232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510" y="246"/>
                  </a:lnTo>
                  <a:lnTo>
                    <a:pt x="507" y="252"/>
                  </a:lnTo>
                  <a:lnTo>
                    <a:pt x="506" y="254"/>
                  </a:lnTo>
                  <a:lnTo>
                    <a:pt x="505" y="257"/>
                  </a:lnTo>
                  <a:lnTo>
                    <a:pt x="503" y="260"/>
                  </a:lnTo>
                  <a:lnTo>
                    <a:pt x="502" y="264"/>
                  </a:lnTo>
                  <a:lnTo>
                    <a:pt x="499" y="266"/>
                  </a:lnTo>
                  <a:lnTo>
                    <a:pt x="498" y="269"/>
                  </a:lnTo>
                  <a:lnTo>
                    <a:pt x="495" y="272"/>
                  </a:lnTo>
                  <a:lnTo>
                    <a:pt x="494" y="276"/>
                  </a:lnTo>
                  <a:lnTo>
                    <a:pt x="493" y="278"/>
                  </a:lnTo>
                  <a:lnTo>
                    <a:pt x="490" y="282"/>
                  </a:lnTo>
                  <a:lnTo>
                    <a:pt x="489" y="285"/>
                  </a:lnTo>
                  <a:lnTo>
                    <a:pt x="486" y="289"/>
                  </a:lnTo>
                  <a:lnTo>
                    <a:pt x="606" y="353"/>
                  </a:lnTo>
                  <a:lnTo>
                    <a:pt x="606" y="352"/>
                  </a:lnTo>
                  <a:lnTo>
                    <a:pt x="606" y="350"/>
                  </a:lnTo>
                  <a:lnTo>
                    <a:pt x="607" y="346"/>
                  </a:lnTo>
                  <a:lnTo>
                    <a:pt x="609" y="344"/>
                  </a:lnTo>
                  <a:lnTo>
                    <a:pt x="609" y="341"/>
                  </a:lnTo>
                  <a:lnTo>
                    <a:pt x="610" y="338"/>
                  </a:lnTo>
                  <a:lnTo>
                    <a:pt x="610" y="336"/>
                  </a:lnTo>
                  <a:lnTo>
                    <a:pt x="611" y="333"/>
                  </a:lnTo>
                  <a:lnTo>
                    <a:pt x="613" y="329"/>
                  </a:lnTo>
                  <a:lnTo>
                    <a:pt x="614" y="326"/>
                  </a:lnTo>
                  <a:lnTo>
                    <a:pt x="615" y="324"/>
                  </a:lnTo>
                  <a:lnTo>
                    <a:pt x="617" y="320"/>
                  </a:lnTo>
                  <a:lnTo>
                    <a:pt x="618" y="316"/>
                  </a:lnTo>
                  <a:lnTo>
                    <a:pt x="619" y="312"/>
                  </a:lnTo>
                  <a:lnTo>
                    <a:pt x="621" y="308"/>
                  </a:lnTo>
                  <a:lnTo>
                    <a:pt x="622" y="304"/>
                  </a:lnTo>
                  <a:lnTo>
                    <a:pt x="623" y="298"/>
                  </a:lnTo>
                  <a:lnTo>
                    <a:pt x="625" y="294"/>
                  </a:lnTo>
                  <a:lnTo>
                    <a:pt x="626" y="290"/>
                  </a:lnTo>
                  <a:lnTo>
                    <a:pt x="629" y="285"/>
                  </a:lnTo>
                  <a:lnTo>
                    <a:pt x="630" y="280"/>
                  </a:lnTo>
                  <a:lnTo>
                    <a:pt x="631" y="276"/>
                  </a:lnTo>
                  <a:lnTo>
                    <a:pt x="633" y="270"/>
                  </a:lnTo>
                  <a:lnTo>
                    <a:pt x="635" y="265"/>
                  </a:lnTo>
                  <a:lnTo>
                    <a:pt x="637" y="260"/>
                  </a:lnTo>
                  <a:lnTo>
                    <a:pt x="638" y="256"/>
                  </a:lnTo>
                  <a:lnTo>
                    <a:pt x="641" y="250"/>
                  </a:lnTo>
                  <a:lnTo>
                    <a:pt x="642" y="245"/>
                  </a:lnTo>
                  <a:lnTo>
                    <a:pt x="643" y="240"/>
                  </a:lnTo>
                  <a:lnTo>
                    <a:pt x="645" y="234"/>
                  </a:lnTo>
                  <a:lnTo>
                    <a:pt x="647" y="229"/>
                  </a:lnTo>
                  <a:lnTo>
                    <a:pt x="649" y="224"/>
                  </a:lnTo>
                  <a:lnTo>
                    <a:pt x="650" y="218"/>
                  </a:lnTo>
                  <a:lnTo>
                    <a:pt x="651" y="213"/>
                  </a:lnTo>
                  <a:lnTo>
                    <a:pt x="653" y="208"/>
                  </a:lnTo>
                  <a:lnTo>
                    <a:pt x="655" y="204"/>
                  </a:lnTo>
                  <a:lnTo>
                    <a:pt x="657" y="198"/>
                  </a:lnTo>
                  <a:lnTo>
                    <a:pt x="658" y="193"/>
                  </a:lnTo>
                  <a:lnTo>
                    <a:pt x="659" y="188"/>
                  </a:lnTo>
                  <a:lnTo>
                    <a:pt x="661" y="182"/>
                  </a:lnTo>
                  <a:lnTo>
                    <a:pt x="662" y="178"/>
                  </a:lnTo>
                  <a:lnTo>
                    <a:pt x="663" y="173"/>
                  </a:lnTo>
                  <a:lnTo>
                    <a:pt x="665" y="169"/>
                  </a:lnTo>
                  <a:lnTo>
                    <a:pt x="666" y="164"/>
                  </a:lnTo>
                  <a:lnTo>
                    <a:pt x="666" y="160"/>
                  </a:lnTo>
                  <a:lnTo>
                    <a:pt x="667" y="156"/>
                  </a:lnTo>
                  <a:lnTo>
                    <a:pt x="669" y="150"/>
                  </a:lnTo>
                  <a:lnTo>
                    <a:pt x="670" y="146"/>
                  </a:lnTo>
                  <a:lnTo>
                    <a:pt x="670" y="142"/>
                  </a:lnTo>
                  <a:lnTo>
                    <a:pt x="671" y="140"/>
                  </a:lnTo>
                  <a:lnTo>
                    <a:pt x="671" y="136"/>
                  </a:lnTo>
                  <a:lnTo>
                    <a:pt x="673" y="133"/>
                  </a:lnTo>
                  <a:lnTo>
                    <a:pt x="673" y="129"/>
                  </a:lnTo>
                  <a:lnTo>
                    <a:pt x="673" y="126"/>
                  </a:lnTo>
                  <a:lnTo>
                    <a:pt x="673" y="124"/>
                  </a:lnTo>
                  <a:lnTo>
                    <a:pt x="674" y="121"/>
                  </a:lnTo>
                  <a:lnTo>
                    <a:pt x="674" y="116"/>
                  </a:lnTo>
                  <a:lnTo>
                    <a:pt x="674" y="113"/>
                  </a:lnTo>
                  <a:lnTo>
                    <a:pt x="671" y="109"/>
                  </a:lnTo>
                  <a:lnTo>
                    <a:pt x="670" y="105"/>
                  </a:lnTo>
                  <a:lnTo>
                    <a:pt x="666" y="101"/>
                  </a:lnTo>
                  <a:lnTo>
                    <a:pt x="662" y="98"/>
                  </a:lnTo>
                  <a:lnTo>
                    <a:pt x="658" y="96"/>
                  </a:lnTo>
                  <a:lnTo>
                    <a:pt x="655" y="93"/>
                  </a:lnTo>
                  <a:lnTo>
                    <a:pt x="653" y="92"/>
                  </a:lnTo>
                  <a:lnTo>
                    <a:pt x="650" y="89"/>
                  </a:lnTo>
                  <a:lnTo>
                    <a:pt x="646" y="88"/>
                  </a:lnTo>
                  <a:lnTo>
                    <a:pt x="643" y="85"/>
                  </a:lnTo>
                  <a:lnTo>
                    <a:pt x="639" y="84"/>
                  </a:lnTo>
                  <a:lnTo>
                    <a:pt x="637" y="81"/>
                  </a:lnTo>
                  <a:lnTo>
                    <a:pt x="631" y="78"/>
                  </a:lnTo>
                  <a:lnTo>
                    <a:pt x="627" y="76"/>
                  </a:lnTo>
                  <a:lnTo>
                    <a:pt x="623" y="74"/>
                  </a:lnTo>
                  <a:lnTo>
                    <a:pt x="619" y="72"/>
                  </a:lnTo>
                  <a:lnTo>
                    <a:pt x="614" y="69"/>
                  </a:lnTo>
                  <a:lnTo>
                    <a:pt x="610" y="68"/>
                  </a:lnTo>
                  <a:lnTo>
                    <a:pt x="605" y="65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0" y="58"/>
                  </a:lnTo>
                  <a:lnTo>
                    <a:pt x="585" y="56"/>
                  </a:lnTo>
                  <a:lnTo>
                    <a:pt x="579" y="53"/>
                  </a:lnTo>
                  <a:lnTo>
                    <a:pt x="574" y="52"/>
                  </a:lnTo>
                  <a:lnTo>
                    <a:pt x="569" y="49"/>
                  </a:lnTo>
                  <a:lnTo>
                    <a:pt x="563" y="46"/>
                  </a:lnTo>
                  <a:lnTo>
                    <a:pt x="558" y="45"/>
                  </a:lnTo>
                  <a:lnTo>
                    <a:pt x="553" y="42"/>
                  </a:lnTo>
                  <a:lnTo>
                    <a:pt x="546" y="41"/>
                  </a:lnTo>
                  <a:lnTo>
                    <a:pt x="541" y="38"/>
                  </a:lnTo>
                  <a:lnTo>
                    <a:pt x="535" y="36"/>
                  </a:lnTo>
                  <a:lnTo>
                    <a:pt x="530" y="33"/>
                  </a:lnTo>
                  <a:lnTo>
                    <a:pt x="525" y="32"/>
                  </a:lnTo>
                  <a:lnTo>
                    <a:pt x="518" y="29"/>
                  </a:lnTo>
                  <a:lnTo>
                    <a:pt x="513" y="28"/>
                  </a:lnTo>
                  <a:lnTo>
                    <a:pt x="507" y="26"/>
                  </a:lnTo>
                  <a:lnTo>
                    <a:pt x="502" y="24"/>
                  </a:lnTo>
                  <a:lnTo>
                    <a:pt x="497" y="22"/>
                  </a:lnTo>
                  <a:lnTo>
                    <a:pt x="491" y="20"/>
                  </a:lnTo>
                  <a:lnTo>
                    <a:pt x="486" y="18"/>
                  </a:lnTo>
                  <a:lnTo>
                    <a:pt x="481" y="17"/>
                  </a:lnTo>
                  <a:lnTo>
                    <a:pt x="475" y="16"/>
                  </a:lnTo>
                  <a:lnTo>
                    <a:pt x="471" y="14"/>
                  </a:lnTo>
                  <a:lnTo>
                    <a:pt x="466" y="13"/>
                  </a:lnTo>
                  <a:lnTo>
                    <a:pt x="461" y="10"/>
                  </a:lnTo>
                  <a:lnTo>
                    <a:pt x="457" y="9"/>
                  </a:lnTo>
                  <a:lnTo>
                    <a:pt x="453" y="8"/>
                  </a:lnTo>
                  <a:lnTo>
                    <a:pt x="447" y="6"/>
                  </a:lnTo>
                  <a:lnTo>
                    <a:pt x="443" y="5"/>
                  </a:lnTo>
                  <a:lnTo>
                    <a:pt x="439" y="5"/>
                  </a:lnTo>
                  <a:lnTo>
                    <a:pt x="435" y="4"/>
                  </a:lnTo>
                  <a:lnTo>
                    <a:pt x="431" y="4"/>
                  </a:lnTo>
                  <a:lnTo>
                    <a:pt x="427" y="2"/>
                  </a:lnTo>
                  <a:lnTo>
                    <a:pt x="423" y="1"/>
                  </a:lnTo>
                  <a:lnTo>
                    <a:pt x="421" y="1"/>
                  </a:lnTo>
                  <a:lnTo>
                    <a:pt x="418" y="1"/>
                  </a:lnTo>
                  <a:lnTo>
                    <a:pt x="415" y="1"/>
                  </a:lnTo>
                  <a:lnTo>
                    <a:pt x="413" y="1"/>
                  </a:lnTo>
                  <a:lnTo>
                    <a:pt x="410" y="1"/>
                  </a:lnTo>
                  <a:lnTo>
                    <a:pt x="405" y="0"/>
                  </a:lnTo>
                  <a:lnTo>
                    <a:pt x="401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8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61" y="0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47" y="1"/>
                  </a:lnTo>
                  <a:lnTo>
                    <a:pt x="343" y="2"/>
                  </a:lnTo>
                  <a:lnTo>
                    <a:pt x="339" y="4"/>
                  </a:lnTo>
                  <a:lnTo>
                    <a:pt x="335" y="5"/>
                  </a:lnTo>
                  <a:lnTo>
                    <a:pt x="331" y="6"/>
                  </a:lnTo>
                  <a:lnTo>
                    <a:pt x="327" y="8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5" y="14"/>
                  </a:lnTo>
                  <a:lnTo>
                    <a:pt x="311" y="17"/>
                  </a:lnTo>
                  <a:lnTo>
                    <a:pt x="307" y="20"/>
                  </a:lnTo>
                  <a:lnTo>
                    <a:pt x="303" y="22"/>
                  </a:lnTo>
                  <a:lnTo>
                    <a:pt x="301" y="26"/>
                  </a:lnTo>
                  <a:lnTo>
                    <a:pt x="297" y="30"/>
                  </a:lnTo>
                  <a:lnTo>
                    <a:pt x="293" y="34"/>
                  </a:lnTo>
                  <a:lnTo>
                    <a:pt x="289" y="38"/>
                  </a:lnTo>
                  <a:lnTo>
                    <a:pt x="286" y="42"/>
                  </a:lnTo>
                  <a:lnTo>
                    <a:pt x="283" y="45"/>
                  </a:lnTo>
                  <a:lnTo>
                    <a:pt x="282" y="48"/>
                  </a:lnTo>
                  <a:lnTo>
                    <a:pt x="281" y="50"/>
                  </a:lnTo>
                  <a:lnTo>
                    <a:pt x="279" y="53"/>
                  </a:lnTo>
                  <a:lnTo>
                    <a:pt x="277" y="56"/>
                  </a:lnTo>
                  <a:lnTo>
                    <a:pt x="274" y="60"/>
                  </a:lnTo>
                  <a:lnTo>
                    <a:pt x="273" y="65"/>
                  </a:lnTo>
                  <a:lnTo>
                    <a:pt x="270" y="70"/>
                  </a:lnTo>
                  <a:lnTo>
                    <a:pt x="268" y="76"/>
                  </a:lnTo>
                  <a:lnTo>
                    <a:pt x="264" y="82"/>
                  </a:lnTo>
                  <a:lnTo>
                    <a:pt x="261" y="89"/>
                  </a:lnTo>
                  <a:lnTo>
                    <a:pt x="258" y="97"/>
                  </a:lnTo>
                  <a:lnTo>
                    <a:pt x="254" y="105"/>
                  </a:lnTo>
                  <a:lnTo>
                    <a:pt x="250" y="114"/>
                  </a:lnTo>
                  <a:lnTo>
                    <a:pt x="246" y="122"/>
                  </a:lnTo>
                  <a:lnTo>
                    <a:pt x="244" y="133"/>
                  </a:lnTo>
                  <a:lnTo>
                    <a:pt x="240" y="142"/>
                  </a:lnTo>
                  <a:lnTo>
                    <a:pt x="236" y="153"/>
                  </a:lnTo>
                  <a:lnTo>
                    <a:pt x="230" y="164"/>
                  </a:lnTo>
                  <a:lnTo>
                    <a:pt x="226" y="176"/>
                  </a:lnTo>
                  <a:lnTo>
                    <a:pt x="222" y="188"/>
                  </a:lnTo>
                  <a:lnTo>
                    <a:pt x="217" y="200"/>
                  </a:lnTo>
                  <a:lnTo>
                    <a:pt x="212" y="212"/>
                  </a:lnTo>
                  <a:lnTo>
                    <a:pt x="208" y="224"/>
                  </a:lnTo>
                  <a:lnTo>
                    <a:pt x="202" y="237"/>
                  </a:lnTo>
                  <a:lnTo>
                    <a:pt x="198" y="250"/>
                  </a:lnTo>
                  <a:lnTo>
                    <a:pt x="193" y="264"/>
                  </a:lnTo>
                  <a:lnTo>
                    <a:pt x="188" y="277"/>
                  </a:lnTo>
                  <a:lnTo>
                    <a:pt x="182" y="290"/>
                  </a:lnTo>
                  <a:lnTo>
                    <a:pt x="177" y="305"/>
                  </a:lnTo>
                  <a:lnTo>
                    <a:pt x="172" y="318"/>
                  </a:lnTo>
                  <a:lnTo>
                    <a:pt x="168" y="333"/>
                  </a:lnTo>
                  <a:lnTo>
                    <a:pt x="162" y="346"/>
                  </a:lnTo>
                  <a:lnTo>
                    <a:pt x="157" y="361"/>
                  </a:lnTo>
                  <a:lnTo>
                    <a:pt x="152" y="374"/>
                  </a:lnTo>
                  <a:lnTo>
                    <a:pt x="148" y="389"/>
                  </a:lnTo>
                  <a:lnTo>
                    <a:pt x="142" y="402"/>
                  </a:lnTo>
                  <a:lnTo>
                    <a:pt x="137" y="416"/>
                  </a:lnTo>
                  <a:lnTo>
                    <a:pt x="132" y="430"/>
                  </a:lnTo>
                  <a:lnTo>
                    <a:pt x="128" y="444"/>
                  </a:lnTo>
                  <a:lnTo>
                    <a:pt x="121" y="457"/>
                  </a:lnTo>
                  <a:lnTo>
                    <a:pt x="117" y="470"/>
                  </a:lnTo>
                  <a:lnTo>
                    <a:pt x="113" y="483"/>
                  </a:lnTo>
                  <a:lnTo>
                    <a:pt x="108" y="497"/>
                  </a:lnTo>
                  <a:lnTo>
                    <a:pt x="102" y="509"/>
                  </a:lnTo>
                  <a:lnTo>
                    <a:pt x="98" y="522"/>
                  </a:lnTo>
                  <a:lnTo>
                    <a:pt x="94" y="533"/>
                  </a:lnTo>
                  <a:lnTo>
                    <a:pt x="90" y="546"/>
                  </a:lnTo>
                  <a:lnTo>
                    <a:pt x="86" y="557"/>
                  </a:lnTo>
                  <a:lnTo>
                    <a:pt x="82" y="569"/>
                  </a:lnTo>
                  <a:lnTo>
                    <a:pt x="78" y="579"/>
                  </a:lnTo>
                  <a:lnTo>
                    <a:pt x="74" y="590"/>
                  </a:lnTo>
                  <a:lnTo>
                    <a:pt x="72" y="599"/>
                  </a:lnTo>
                  <a:lnTo>
                    <a:pt x="68" y="609"/>
                  </a:lnTo>
                  <a:lnTo>
                    <a:pt x="65" y="618"/>
                  </a:lnTo>
                  <a:lnTo>
                    <a:pt x="62" y="626"/>
                  </a:lnTo>
                  <a:lnTo>
                    <a:pt x="60" y="634"/>
                  </a:lnTo>
                  <a:lnTo>
                    <a:pt x="56" y="642"/>
                  </a:lnTo>
                  <a:lnTo>
                    <a:pt x="54" y="649"/>
                  </a:lnTo>
                  <a:lnTo>
                    <a:pt x="53" y="655"/>
                  </a:lnTo>
                  <a:lnTo>
                    <a:pt x="50" y="661"/>
                  </a:lnTo>
                  <a:lnTo>
                    <a:pt x="49" y="665"/>
                  </a:lnTo>
                  <a:lnTo>
                    <a:pt x="48" y="669"/>
                  </a:lnTo>
                  <a:lnTo>
                    <a:pt x="46" y="673"/>
                  </a:lnTo>
                  <a:lnTo>
                    <a:pt x="45" y="675"/>
                  </a:lnTo>
                  <a:lnTo>
                    <a:pt x="44" y="678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82"/>
                  </a:lnTo>
                  <a:lnTo>
                    <a:pt x="41" y="683"/>
                  </a:lnTo>
                  <a:lnTo>
                    <a:pt x="41" y="686"/>
                  </a:lnTo>
                  <a:lnTo>
                    <a:pt x="38" y="690"/>
                  </a:lnTo>
                  <a:lnTo>
                    <a:pt x="37" y="694"/>
                  </a:lnTo>
                  <a:lnTo>
                    <a:pt x="36" y="697"/>
                  </a:lnTo>
                  <a:lnTo>
                    <a:pt x="34" y="699"/>
                  </a:lnTo>
                  <a:lnTo>
                    <a:pt x="34" y="702"/>
                  </a:lnTo>
                  <a:lnTo>
                    <a:pt x="33" y="705"/>
                  </a:lnTo>
                  <a:lnTo>
                    <a:pt x="32" y="709"/>
                  </a:lnTo>
                  <a:lnTo>
                    <a:pt x="30" y="711"/>
                  </a:lnTo>
                  <a:lnTo>
                    <a:pt x="29" y="714"/>
                  </a:lnTo>
                  <a:lnTo>
                    <a:pt x="28" y="718"/>
                  </a:lnTo>
                  <a:lnTo>
                    <a:pt x="26" y="721"/>
                  </a:lnTo>
                  <a:lnTo>
                    <a:pt x="25" y="725"/>
                  </a:lnTo>
                  <a:lnTo>
                    <a:pt x="22" y="729"/>
                  </a:lnTo>
                  <a:lnTo>
                    <a:pt x="22" y="733"/>
                  </a:lnTo>
                  <a:lnTo>
                    <a:pt x="21" y="735"/>
                  </a:lnTo>
                  <a:lnTo>
                    <a:pt x="20" y="739"/>
                  </a:lnTo>
                  <a:lnTo>
                    <a:pt x="17" y="743"/>
                  </a:lnTo>
                  <a:lnTo>
                    <a:pt x="17" y="749"/>
                  </a:lnTo>
                  <a:lnTo>
                    <a:pt x="16" y="753"/>
                  </a:lnTo>
                  <a:lnTo>
                    <a:pt x="13" y="757"/>
                  </a:lnTo>
                  <a:lnTo>
                    <a:pt x="13" y="761"/>
                  </a:lnTo>
                  <a:lnTo>
                    <a:pt x="12" y="766"/>
                  </a:lnTo>
                  <a:lnTo>
                    <a:pt x="10" y="769"/>
                  </a:lnTo>
                  <a:lnTo>
                    <a:pt x="9" y="774"/>
                  </a:lnTo>
                  <a:lnTo>
                    <a:pt x="8" y="778"/>
                  </a:lnTo>
                  <a:lnTo>
                    <a:pt x="6" y="782"/>
                  </a:lnTo>
                  <a:lnTo>
                    <a:pt x="5" y="786"/>
                  </a:lnTo>
                  <a:lnTo>
                    <a:pt x="5" y="790"/>
                  </a:lnTo>
                  <a:lnTo>
                    <a:pt x="4" y="795"/>
                  </a:lnTo>
                  <a:lnTo>
                    <a:pt x="4" y="799"/>
                  </a:lnTo>
                  <a:lnTo>
                    <a:pt x="2" y="803"/>
                  </a:lnTo>
                  <a:lnTo>
                    <a:pt x="2" y="807"/>
                  </a:lnTo>
                  <a:lnTo>
                    <a:pt x="1" y="811"/>
                  </a:lnTo>
                  <a:lnTo>
                    <a:pt x="1" y="815"/>
                  </a:lnTo>
                  <a:lnTo>
                    <a:pt x="0" y="819"/>
                  </a:lnTo>
                  <a:lnTo>
                    <a:pt x="0" y="823"/>
                  </a:lnTo>
                  <a:lnTo>
                    <a:pt x="0" y="827"/>
                  </a:lnTo>
                  <a:lnTo>
                    <a:pt x="0" y="833"/>
                  </a:lnTo>
                  <a:lnTo>
                    <a:pt x="0" y="835"/>
                  </a:lnTo>
                  <a:lnTo>
                    <a:pt x="0" y="839"/>
                  </a:lnTo>
                  <a:lnTo>
                    <a:pt x="0" y="843"/>
                  </a:lnTo>
                  <a:lnTo>
                    <a:pt x="0" y="847"/>
                  </a:lnTo>
                  <a:lnTo>
                    <a:pt x="0" y="850"/>
                  </a:lnTo>
                  <a:lnTo>
                    <a:pt x="1" y="853"/>
                  </a:lnTo>
                  <a:lnTo>
                    <a:pt x="1" y="857"/>
                  </a:lnTo>
                  <a:lnTo>
                    <a:pt x="2" y="861"/>
                  </a:lnTo>
                  <a:lnTo>
                    <a:pt x="4" y="863"/>
                  </a:lnTo>
                  <a:lnTo>
                    <a:pt x="5" y="866"/>
                  </a:lnTo>
                  <a:lnTo>
                    <a:pt x="6" y="869"/>
                  </a:lnTo>
                  <a:lnTo>
                    <a:pt x="8" y="871"/>
                  </a:lnTo>
                  <a:lnTo>
                    <a:pt x="12" y="875"/>
                  </a:lnTo>
                  <a:lnTo>
                    <a:pt x="16" y="881"/>
                  </a:lnTo>
                  <a:lnTo>
                    <a:pt x="18" y="882"/>
                  </a:lnTo>
                  <a:lnTo>
                    <a:pt x="21" y="883"/>
                  </a:lnTo>
                  <a:lnTo>
                    <a:pt x="24" y="886"/>
                  </a:lnTo>
                  <a:lnTo>
                    <a:pt x="26" y="887"/>
                  </a:lnTo>
                  <a:lnTo>
                    <a:pt x="29" y="889"/>
                  </a:lnTo>
                  <a:lnTo>
                    <a:pt x="32" y="891"/>
                  </a:lnTo>
                  <a:lnTo>
                    <a:pt x="36" y="893"/>
                  </a:lnTo>
                  <a:lnTo>
                    <a:pt x="40" y="895"/>
                  </a:lnTo>
                  <a:lnTo>
                    <a:pt x="42" y="897"/>
                  </a:lnTo>
                  <a:lnTo>
                    <a:pt x="46" y="899"/>
                  </a:lnTo>
                  <a:lnTo>
                    <a:pt x="50" y="901"/>
                  </a:lnTo>
                  <a:lnTo>
                    <a:pt x="54" y="903"/>
                  </a:lnTo>
                  <a:lnTo>
                    <a:pt x="58" y="905"/>
                  </a:lnTo>
                  <a:lnTo>
                    <a:pt x="64" y="907"/>
                  </a:lnTo>
                  <a:lnTo>
                    <a:pt x="68" y="909"/>
                  </a:lnTo>
                  <a:lnTo>
                    <a:pt x="72" y="911"/>
                  </a:lnTo>
                  <a:lnTo>
                    <a:pt x="77" y="913"/>
                  </a:lnTo>
                  <a:lnTo>
                    <a:pt x="81" y="915"/>
                  </a:lnTo>
                  <a:lnTo>
                    <a:pt x="85" y="917"/>
                  </a:lnTo>
                  <a:lnTo>
                    <a:pt x="90" y="919"/>
                  </a:lnTo>
                  <a:lnTo>
                    <a:pt x="94" y="921"/>
                  </a:lnTo>
                  <a:lnTo>
                    <a:pt x="100" y="923"/>
                  </a:lnTo>
                  <a:lnTo>
                    <a:pt x="105" y="925"/>
                  </a:lnTo>
                  <a:lnTo>
                    <a:pt x="110" y="926"/>
                  </a:lnTo>
                  <a:lnTo>
                    <a:pt x="114" y="929"/>
                  </a:lnTo>
                  <a:lnTo>
                    <a:pt x="120" y="930"/>
                  </a:lnTo>
                  <a:lnTo>
                    <a:pt x="124" y="933"/>
                  </a:lnTo>
                  <a:lnTo>
                    <a:pt x="129" y="934"/>
                  </a:lnTo>
                  <a:lnTo>
                    <a:pt x="134" y="935"/>
                  </a:lnTo>
                  <a:lnTo>
                    <a:pt x="138" y="938"/>
                  </a:lnTo>
                  <a:lnTo>
                    <a:pt x="144" y="939"/>
                  </a:lnTo>
                  <a:lnTo>
                    <a:pt x="149" y="942"/>
                  </a:lnTo>
                  <a:lnTo>
                    <a:pt x="153" y="943"/>
                  </a:lnTo>
                  <a:lnTo>
                    <a:pt x="158" y="945"/>
                  </a:lnTo>
                  <a:lnTo>
                    <a:pt x="162" y="946"/>
                  </a:lnTo>
                  <a:lnTo>
                    <a:pt x="168" y="947"/>
                  </a:lnTo>
                  <a:lnTo>
                    <a:pt x="172" y="949"/>
                  </a:lnTo>
                  <a:lnTo>
                    <a:pt x="177" y="951"/>
                  </a:lnTo>
                  <a:lnTo>
                    <a:pt x="181" y="953"/>
                  </a:lnTo>
                  <a:lnTo>
                    <a:pt x="186" y="954"/>
                  </a:lnTo>
                  <a:lnTo>
                    <a:pt x="190" y="955"/>
                  </a:lnTo>
                  <a:lnTo>
                    <a:pt x="194" y="957"/>
                  </a:lnTo>
                  <a:lnTo>
                    <a:pt x="198" y="958"/>
                  </a:lnTo>
                  <a:lnTo>
                    <a:pt x="202" y="959"/>
                  </a:lnTo>
                  <a:lnTo>
                    <a:pt x="205" y="961"/>
                  </a:lnTo>
                  <a:lnTo>
                    <a:pt x="209" y="962"/>
                  </a:lnTo>
                  <a:lnTo>
                    <a:pt x="213" y="963"/>
                  </a:lnTo>
                  <a:lnTo>
                    <a:pt x="217" y="965"/>
                  </a:lnTo>
                  <a:lnTo>
                    <a:pt x="220" y="965"/>
                  </a:lnTo>
                  <a:lnTo>
                    <a:pt x="222" y="966"/>
                  </a:lnTo>
                  <a:lnTo>
                    <a:pt x="226" y="967"/>
                  </a:lnTo>
                  <a:lnTo>
                    <a:pt x="229" y="967"/>
                  </a:lnTo>
                  <a:lnTo>
                    <a:pt x="233" y="970"/>
                  </a:lnTo>
                  <a:lnTo>
                    <a:pt x="238" y="971"/>
                  </a:lnTo>
                  <a:lnTo>
                    <a:pt x="241" y="971"/>
                  </a:lnTo>
                  <a:lnTo>
                    <a:pt x="244" y="973"/>
                  </a:lnTo>
                  <a:lnTo>
                    <a:pt x="245" y="974"/>
                  </a:lnTo>
                  <a:lnTo>
                    <a:pt x="246" y="974"/>
                  </a:lnTo>
                  <a:lnTo>
                    <a:pt x="246" y="974"/>
                  </a:lnTo>
                  <a:lnTo>
                    <a:pt x="250" y="975"/>
                  </a:lnTo>
                  <a:lnTo>
                    <a:pt x="252" y="975"/>
                  </a:lnTo>
                  <a:lnTo>
                    <a:pt x="254" y="977"/>
                  </a:lnTo>
                  <a:lnTo>
                    <a:pt x="257" y="977"/>
                  </a:lnTo>
                  <a:lnTo>
                    <a:pt x="260" y="978"/>
                  </a:lnTo>
                  <a:lnTo>
                    <a:pt x="264" y="978"/>
                  </a:lnTo>
                  <a:lnTo>
                    <a:pt x="268" y="979"/>
                  </a:lnTo>
                  <a:lnTo>
                    <a:pt x="270" y="981"/>
                  </a:lnTo>
                  <a:lnTo>
                    <a:pt x="275" y="981"/>
                  </a:lnTo>
                  <a:lnTo>
                    <a:pt x="279" y="982"/>
                  </a:lnTo>
                  <a:lnTo>
                    <a:pt x="283" y="982"/>
                  </a:lnTo>
                  <a:lnTo>
                    <a:pt x="289" y="983"/>
                  </a:lnTo>
                  <a:lnTo>
                    <a:pt x="294" y="983"/>
                  </a:lnTo>
                  <a:lnTo>
                    <a:pt x="298" y="983"/>
                  </a:lnTo>
                  <a:lnTo>
                    <a:pt x="303" y="983"/>
                  </a:lnTo>
                  <a:lnTo>
                    <a:pt x="306" y="983"/>
                  </a:lnTo>
                  <a:lnTo>
                    <a:pt x="309" y="983"/>
                  </a:lnTo>
                  <a:lnTo>
                    <a:pt x="311" y="983"/>
                  </a:lnTo>
                  <a:lnTo>
                    <a:pt x="315" y="983"/>
                  </a:lnTo>
                  <a:lnTo>
                    <a:pt x="319" y="983"/>
                  </a:lnTo>
                  <a:lnTo>
                    <a:pt x="325" y="982"/>
                  </a:lnTo>
                  <a:lnTo>
                    <a:pt x="327" y="982"/>
                  </a:lnTo>
                  <a:lnTo>
                    <a:pt x="330" y="981"/>
                  </a:lnTo>
                  <a:lnTo>
                    <a:pt x="334" y="981"/>
                  </a:lnTo>
                  <a:lnTo>
                    <a:pt x="337" y="981"/>
                  </a:lnTo>
                  <a:lnTo>
                    <a:pt x="342" y="978"/>
                  </a:lnTo>
                  <a:lnTo>
                    <a:pt x="347" y="977"/>
                  </a:lnTo>
                  <a:lnTo>
                    <a:pt x="351" y="974"/>
                  </a:lnTo>
                  <a:lnTo>
                    <a:pt x="357" y="971"/>
                  </a:lnTo>
                  <a:lnTo>
                    <a:pt x="362" y="967"/>
                  </a:lnTo>
                  <a:lnTo>
                    <a:pt x="367" y="965"/>
                  </a:lnTo>
                  <a:lnTo>
                    <a:pt x="371" y="961"/>
                  </a:lnTo>
                  <a:lnTo>
                    <a:pt x="377" y="957"/>
                  </a:lnTo>
                  <a:lnTo>
                    <a:pt x="378" y="954"/>
                  </a:lnTo>
                  <a:lnTo>
                    <a:pt x="381" y="951"/>
                  </a:lnTo>
                  <a:lnTo>
                    <a:pt x="382" y="949"/>
                  </a:lnTo>
                  <a:lnTo>
                    <a:pt x="385" y="946"/>
                  </a:lnTo>
                  <a:lnTo>
                    <a:pt x="386" y="942"/>
                  </a:lnTo>
                  <a:lnTo>
                    <a:pt x="387" y="939"/>
                  </a:lnTo>
                  <a:lnTo>
                    <a:pt x="390" y="937"/>
                  </a:lnTo>
                  <a:lnTo>
                    <a:pt x="391" y="934"/>
                  </a:lnTo>
                  <a:lnTo>
                    <a:pt x="394" y="930"/>
                  </a:lnTo>
                  <a:lnTo>
                    <a:pt x="395" y="926"/>
                  </a:lnTo>
                  <a:lnTo>
                    <a:pt x="397" y="923"/>
                  </a:lnTo>
                  <a:lnTo>
                    <a:pt x="399" y="919"/>
                  </a:lnTo>
                  <a:lnTo>
                    <a:pt x="402" y="915"/>
                  </a:lnTo>
                  <a:lnTo>
                    <a:pt x="403" y="913"/>
                  </a:lnTo>
                  <a:lnTo>
                    <a:pt x="406" y="909"/>
                  </a:lnTo>
                  <a:lnTo>
                    <a:pt x="409" y="905"/>
                  </a:lnTo>
                  <a:lnTo>
                    <a:pt x="410" y="901"/>
                  </a:lnTo>
                  <a:lnTo>
                    <a:pt x="411" y="897"/>
                  </a:lnTo>
                  <a:lnTo>
                    <a:pt x="414" y="893"/>
                  </a:lnTo>
                  <a:lnTo>
                    <a:pt x="415" y="889"/>
                  </a:lnTo>
                  <a:lnTo>
                    <a:pt x="417" y="885"/>
                  </a:lnTo>
                  <a:lnTo>
                    <a:pt x="419" y="881"/>
                  </a:lnTo>
                  <a:lnTo>
                    <a:pt x="421" y="877"/>
                  </a:lnTo>
                  <a:lnTo>
                    <a:pt x="423" y="873"/>
                  </a:lnTo>
                  <a:lnTo>
                    <a:pt x="425" y="869"/>
                  </a:lnTo>
                  <a:lnTo>
                    <a:pt x="426" y="865"/>
                  </a:lnTo>
                  <a:lnTo>
                    <a:pt x="427" y="861"/>
                  </a:lnTo>
                  <a:lnTo>
                    <a:pt x="430" y="857"/>
                  </a:lnTo>
                  <a:lnTo>
                    <a:pt x="431" y="853"/>
                  </a:lnTo>
                  <a:lnTo>
                    <a:pt x="433" y="849"/>
                  </a:lnTo>
                  <a:lnTo>
                    <a:pt x="434" y="845"/>
                  </a:lnTo>
                  <a:lnTo>
                    <a:pt x="437" y="841"/>
                  </a:lnTo>
                  <a:lnTo>
                    <a:pt x="438" y="837"/>
                  </a:lnTo>
                  <a:lnTo>
                    <a:pt x="439" y="833"/>
                  </a:lnTo>
                  <a:lnTo>
                    <a:pt x="441" y="829"/>
                  </a:lnTo>
                  <a:lnTo>
                    <a:pt x="442" y="825"/>
                  </a:lnTo>
                  <a:lnTo>
                    <a:pt x="443" y="821"/>
                  </a:lnTo>
                  <a:lnTo>
                    <a:pt x="445" y="818"/>
                  </a:lnTo>
                  <a:lnTo>
                    <a:pt x="446" y="814"/>
                  </a:lnTo>
                  <a:lnTo>
                    <a:pt x="447" y="810"/>
                  </a:lnTo>
                  <a:lnTo>
                    <a:pt x="449" y="807"/>
                  </a:lnTo>
                  <a:lnTo>
                    <a:pt x="450" y="803"/>
                  </a:lnTo>
                  <a:lnTo>
                    <a:pt x="451" y="801"/>
                  </a:lnTo>
                  <a:lnTo>
                    <a:pt x="453" y="797"/>
                  </a:lnTo>
                  <a:lnTo>
                    <a:pt x="454" y="794"/>
                  </a:lnTo>
                  <a:lnTo>
                    <a:pt x="455" y="791"/>
                  </a:lnTo>
                  <a:lnTo>
                    <a:pt x="455" y="789"/>
                  </a:lnTo>
                  <a:lnTo>
                    <a:pt x="457" y="786"/>
                  </a:lnTo>
                  <a:lnTo>
                    <a:pt x="459" y="781"/>
                  </a:lnTo>
                  <a:lnTo>
                    <a:pt x="461" y="777"/>
                  </a:lnTo>
                  <a:lnTo>
                    <a:pt x="461" y="773"/>
                  </a:lnTo>
                  <a:lnTo>
                    <a:pt x="462" y="769"/>
                  </a:lnTo>
                  <a:lnTo>
                    <a:pt x="463" y="766"/>
                  </a:lnTo>
                  <a:lnTo>
                    <a:pt x="465" y="765"/>
                  </a:lnTo>
                  <a:lnTo>
                    <a:pt x="465" y="763"/>
                  </a:lnTo>
                  <a:lnTo>
                    <a:pt x="465" y="763"/>
                  </a:lnTo>
                  <a:lnTo>
                    <a:pt x="595" y="381"/>
                  </a:lnTo>
                  <a:lnTo>
                    <a:pt x="502" y="374"/>
                  </a:lnTo>
                  <a:lnTo>
                    <a:pt x="505" y="374"/>
                  </a:lnTo>
                  <a:lnTo>
                    <a:pt x="507" y="376"/>
                  </a:lnTo>
                  <a:lnTo>
                    <a:pt x="513" y="378"/>
                  </a:lnTo>
                  <a:lnTo>
                    <a:pt x="517" y="381"/>
                  </a:lnTo>
                  <a:lnTo>
                    <a:pt x="521" y="385"/>
                  </a:lnTo>
                  <a:lnTo>
                    <a:pt x="522" y="388"/>
                  </a:lnTo>
                  <a:lnTo>
                    <a:pt x="523" y="390"/>
                  </a:lnTo>
                  <a:lnTo>
                    <a:pt x="523" y="393"/>
                  </a:lnTo>
                  <a:lnTo>
                    <a:pt x="525" y="397"/>
                  </a:lnTo>
                  <a:lnTo>
                    <a:pt x="523" y="401"/>
                  </a:lnTo>
                  <a:lnTo>
                    <a:pt x="522" y="405"/>
                  </a:lnTo>
                  <a:lnTo>
                    <a:pt x="519" y="410"/>
                  </a:lnTo>
                  <a:lnTo>
                    <a:pt x="518" y="414"/>
                  </a:lnTo>
                  <a:lnTo>
                    <a:pt x="514" y="418"/>
                  </a:lnTo>
                  <a:lnTo>
                    <a:pt x="513" y="422"/>
                  </a:lnTo>
                  <a:lnTo>
                    <a:pt x="510" y="426"/>
                  </a:lnTo>
                  <a:lnTo>
                    <a:pt x="507" y="432"/>
                  </a:lnTo>
                  <a:lnTo>
                    <a:pt x="503" y="434"/>
                  </a:lnTo>
                  <a:lnTo>
                    <a:pt x="501" y="438"/>
                  </a:lnTo>
                  <a:lnTo>
                    <a:pt x="498" y="441"/>
                  </a:lnTo>
                  <a:lnTo>
                    <a:pt x="495" y="444"/>
                  </a:lnTo>
                  <a:lnTo>
                    <a:pt x="493" y="448"/>
                  </a:lnTo>
                  <a:lnTo>
                    <a:pt x="491" y="449"/>
                  </a:lnTo>
                  <a:lnTo>
                    <a:pt x="490" y="449"/>
                  </a:lnTo>
                  <a:lnTo>
                    <a:pt x="489" y="449"/>
                  </a:lnTo>
                  <a:lnTo>
                    <a:pt x="487" y="449"/>
                  </a:lnTo>
                  <a:lnTo>
                    <a:pt x="485" y="448"/>
                  </a:lnTo>
                  <a:lnTo>
                    <a:pt x="481" y="448"/>
                  </a:lnTo>
                  <a:lnTo>
                    <a:pt x="478" y="446"/>
                  </a:lnTo>
                  <a:lnTo>
                    <a:pt x="473" y="446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3" y="444"/>
                  </a:lnTo>
                  <a:lnTo>
                    <a:pt x="461" y="444"/>
                  </a:lnTo>
                  <a:lnTo>
                    <a:pt x="458" y="444"/>
                  </a:lnTo>
                  <a:lnTo>
                    <a:pt x="455" y="442"/>
                  </a:lnTo>
                  <a:lnTo>
                    <a:pt x="451" y="442"/>
                  </a:lnTo>
                  <a:lnTo>
                    <a:pt x="449" y="441"/>
                  </a:lnTo>
                  <a:lnTo>
                    <a:pt x="446" y="441"/>
                  </a:lnTo>
                  <a:lnTo>
                    <a:pt x="442" y="440"/>
                  </a:lnTo>
                  <a:lnTo>
                    <a:pt x="439" y="440"/>
                  </a:lnTo>
                  <a:lnTo>
                    <a:pt x="437" y="440"/>
                  </a:lnTo>
                  <a:lnTo>
                    <a:pt x="434" y="438"/>
                  </a:lnTo>
                  <a:lnTo>
                    <a:pt x="431" y="438"/>
                  </a:lnTo>
                  <a:lnTo>
                    <a:pt x="427" y="438"/>
                  </a:lnTo>
                  <a:lnTo>
                    <a:pt x="425" y="437"/>
                  </a:lnTo>
                  <a:lnTo>
                    <a:pt x="422" y="437"/>
                  </a:lnTo>
                  <a:lnTo>
                    <a:pt x="418" y="436"/>
                  </a:lnTo>
                  <a:lnTo>
                    <a:pt x="415" y="434"/>
                  </a:lnTo>
                  <a:lnTo>
                    <a:pt x="413" y="434"/>
                  </a:lnTo>
                  <a:lnTo>
                    <a:pt x="409" y="433"/>
                  </a:lnTo>
                  <a:lnTo>
                    <a:pt x="405" y="432"/>
                  </a:lnTo>
                  <a:lnTo>
                    <a:pt x="402" y="432"/>
                  </a:lnTo>
                  <a:lnTo>
                    <a:pt x="398" y="430"/>
                  </a:lnTo>
                  <a:lnTo>
                    <a:pt x="395" y="430"/>
                  </a:lnTo>
                  <a:lnTo>
                    <a:pt x="391" y="429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1" y="426"/>
                  </a:lnTo>
                  <a:lnTo>
                    <a:pt x="377" y="425"/>
                  </a:lnTo>
                  <a:lnTo>
                    <a:pt x="374" y="425"/>
                  </a:lnTo>
                  <a:lnTo>
                    <a:pt x="370" y="424"/>
                  </a:lnTo>
                  <a:lnTo>
                    <a:pt x="367" y="422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58" y="420"/>
                  </a:lnTo>
                  <a:lnTo>
                    <a:pt x="355" y="420"/>
                  </a:lnTo>
                  <a:lnTo>
                    <a:pt x="353" y="418"/>
                  </a:lnTo>
                  <a:lnTo>
                    <a:pt x="350" y="417"/>
                  </a:lnTo>
                  <a:lnTo>
                    <a:pt x="347" y="417"/>
                  </a:lnTo>
                  <a:lnTo>
                    <a:pt x="345" y="417"/>
                  </a:lnTo>
                  <a:lnTo>
                    <a:pt x="342" y="416"/>
                  </a:lnTo>
                  <a:lnTo>
                    <a:pt x="339" y="414"/>
                  </a:lnTo>
                  <a:lnTo>
                    <a:pt x="337" y="414"/>
                  </a:lnTo>
                  <a:lnTo>
                    <a:pt x="321" y="453"/>
                  </a:lnTo>
                  <a:lnTo>
                    <a:pt x="321" y="45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2" name="Freeform 1566"/>
            <p:cNvSpPr>
              <a:spLocks/>
            </p:cNvSpPr>
            <p:nvPr/>
          </p:nvSpPr>
          <p:spPr bwMode="auto">
            <a:xfrm>
              <a:off x="1716" y="3529"/>
              <a:ext cx="92" cy="12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7" y="4"/>
                </a:cxn>
                <a:cxn ang="0">
                  <a:pos x="81" y="9"/>
                </a:cxn>
                <a:cxn ang="0">
                  <a:pos x="89" y="19"/>
                </a:cxn>
                <a:cxn ang="0">
                  <a:pos x="93" y="24"/>
                </a:cxn>
                <a:cxn ang="0">
                  <a:pos x="99" y="29"/>
                </a:cxn>
                <a:cxn ang="0">
                  <a:pos x="103" y="36"/>
                </a:cxn>
                <a:cxn ang="0">
                  <a:pos x="108" y="43"/>
                </a:cxn>
                <a:cxn ang="0">
                  <a:pos x="113" y="51"/>
                </a:cxn>
                <a:cxn ang="0">
                  <a:pos x="120" y="60"/>
                </a:cxn>
                <a:cxn ang="0">
                  <a:pos x="127" y="69"/>
                </a:cxn>
                <a:cxn ang="0">
                  <a:pos x="133" y="80"/>
                </a:cxn>
                <a:cxn ang="0">
                  <a:pos x="140" y="89"/>
                </a:cxn>
                <a:cxn ang="0">
                  <a:pos x="148" y="101"/>
                </a:cxn>
                <a:cxn ang="0">
                  <a:pos x="155" y="113"/>
                </a:cxn>
                <a:cxn ang="0">
                  <a:pos x="164" y="127"/>
                </a:cxn>
                <a:cxn ang="0">
                  <a:pos x="171" y="140"/>
                </a:cxn>
                <a:cxn ang="0">
                  <a:pos x="180" y="155"/>
                </a:cxn>
                <a:cxn ang="0">
                  <a:pos x="188" y="171"/>
                </a:cxn>
                <a:cxn ang="0">
                  <a:pos x="197" y="187"/>
                </a:cxn>
                <a:cxn ang="0">
                  <a:pos x="207" y="204"/>
                </a:cxn>
                <a:cxn ang="0">
                  <a:pos x="216" y="221"/>
                </a:cxn>
                <a:cxn ang="0">
                  <a:pos x="225" y="240"/>
                </a:cxn>
                <a:cxn ang="0">
                  <a:pos x="236" y="260"/>
                </a:cxn>
                <a:cxn ang="0">
                  <a:pos x="245" y="281"/>
                </a:cxn>
                <a:cxn ang="0">
                  <a:pos x="254" y="303"/>
                </a:cxn>
                <a:cxn ang="0">
                  <a:pos x="265" y="324"/>
                </a:cxn>
                <a:cxn ang="0">
                  <a:pos x="276" y="348"/>
                </a:cxn>
                <a:cxn ang="0">
                  <a:pos x="240" y="361"/>
                </a:cxn>
                <a:cxn ang="0">
                  <a:pos x="237" y="357"/>
                </a:cxn>
                <a:cxn ang="0">
                  <a:pos x="234" y="352"/>
                </a:cxn>
                <a:cxn ang="0">
                  <a:pos x="232" y="347"/>
                </a:cxn>
                <a:cxn ang="0">
                  <a:pos x="228" y="341"/>
                </a:cxn>
                <a:cxn ang="0">
                  <a:pos x="225" y="335"/>
                </a:cxn>
                <a:cxn ang="0">
                  <a:pos x="221" y="328"/>
                </a:cxn>
                <a:cxn ang="0">
                  <a:pos x="216" y="320"/>
                </a:cxn>
                <a:cxn ang="0">
                  <a:pos x="211" y="312"/>
                </a:cxn>
                <a:cxn ang="0">
                  <a:pos x="205" y="303"/>
                </a:cxn>
                <a:cxn ang="0">
                  <a:pos x="200" y="293"/>
                </a:cxn>
                <a:cxn ang="0">
                  <a:pos x="193" y="283"/>
                </a:cxn>
                <a:cxn ang="0">
                  <a:pos x="188" y="272"/>
                </a:cxn>
                <a:cxn ang="0">
                  <a:pos x="180" y="261"/>
                </a:cxn>
                <a:cxn ang="0">
                  <a:pos x="173" y="249"/>
                </a:cxn>
                <a:cxn ang="0">
                  <a:pos x="165" y="237"/>
                </a:cxn>
                <a:cxn ang="0">
                  <a:pos x="157" y="225"/>
                </a:cxn>
                <a:cxn ang="0">
                  <a:pos x="151" y="213"/>
                </a:cxn>
                <a:cxn ang="0">
                  <a:pos x="143" y="200"/>
                </a:cxn>
                <a:cxn ang="0">
                  <a:pos x="133" y="188"/>
                </a:cxn>
                <a:cxn ang="0">
                  <a:pos x="125" y="175"/>
                </a:cxn>
                <a:cxn ang="0">
                  <a:pos x="116" y="161"/>
                </a:cxn>
                <a:cxn ang="0">
                  <a:pos x="107" y="149"/>
                </a:cxn>
                <a:cxn ang="0">
                  <a:pos x="97" y="136"/>
                </a:cxn>
                <a:cxn ang="0">
                  <a:pos x="88" y="123"/>
                </a:cxn>
                <a:cxn ang="0">
                  <a:pos x="79" y="109"/>
                </a:cxn>
                <a:cxn ang="0">
                  <a:pos x="68" y="97"/>
                </a:cxn>
                <a:cxn ang="0">
                  <a:pos x="59" y="84"/>
                </a:cxn>
                <a:cxn ang="0">
                  <a:pos x="49" y="72"/>
                </a:cxn>
                <a:cxn ang="0">
                  <a:pos x="39" y="60"/>
                </a:cxn>
                <a:cxn ang="0">
                  <a:pos x="0" y="13"/>
                </a:cxn>
              </a:cxnLst>
              <a:rect l="0" t="0" r="r" b="b"/>
              <a:pathLst>
                <a:path w="276" h="363">
                  <a:moveTo>
                    <a:pt x="0" y="13"/>
                  </a:moveTo>
                  <a:lnTo>
                    <a:pt x="73" y="0"/>
                  </a:lnTo>
                  <a:lnTo>
                    <a:pt x="75" y="1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5" y="13"/>
                  </a:lnTo>
                  <a:lnTo>
                    <a:pt x="89" y="19"/>
                  </a:lnTo>
                  <a:lnTo>
                    <a:pt x="91" y="20"/>
                  </a:lnTo>
                  <a:lnTo>
                    <a:pt x="93" y="24"/>
                  </a:lnTo>
                  <a:lnTo>
                    <a:pt x="95" y="27"/>
                  </a:lnTo>
                  <a:lnTo>
                    <a:pt x="99" y="29"/>
                  </a:lnTo>
                  <a:lnTo>
                    <a:pt x="100" y="32"/>
                  </a:lnTo>
                  <a:lnTo>
                    <a:pt x="103" y="36"/>
                  </a:lnTo>
                  <a:lnTo>
                    <a:pt x="105" y="40"/>
                  </a:lnTo>
                  <a:lnTo>
                    <a:pt x="108" y="43"/>
                  </a:lnTo>
                  <a:lnTo>
                    <a:pt x="111" y="47"/>
                  </a:lnTo>
                  <a:lnTo>
                    <a:pt x="113" y="51"/>
                  </a:lnTo>
                  <a:lnTo>
                    <a:pt x="117" y="55"/>
                  </a:lnTo>
                  <a:lnTo>
                    <a:pt x="120" y="60"/>
                  </a:lnTo>
                  <a:lnTo>
                    <a:pt x="123" y="64"/>
                  </a:lnTo>
                  <a:lnTo>
                    <a:pt x="127" y="69"/>
                  </a:lnTo>
                  <a:lnTo>
                    <a:pt x="129" y="73"/>
                  </a:lnTo>
                  <a:lnTo>
                    <a:pt x="133" y="80"/>
                  </a:lnTo>
                  <a:lnTo>
                    <a:pt x="136" y="84"/>
                  </a:lnTo>
                  <a:lnTo>
                    <a:pt x="140" y="89"/>
                  </a:lnTo>
                  <a:lnTo>
                    <a:pt x="144" y="96"/>
                  </a:lnTo>
                  <a:lnTo>
                    <a:pt x="148" y="101"/>
                  </a:lnTo>
                  <a:lnTo>
                    <a:pt x="151" y="108"/>
                  </a:lnTo>
                  <a:lnTo>
                    <a:pt x="155" y="113"/>
                  </a:lnTo>
                  <a:lnTo>
                    <a:pt x="159" y="120"/>
                  </a:lnTo>
                  <a:lnTo>
                    <a:pt x="164" y="127"/>
                  </a:lnTo>
                  <a:lnTo>
                    <a:pt x="167" y="133"/>
                  </a:lnTo>
                  <a:lnTo>
                    <a:pt x="171" y="140"/>
                  </a:lnTo>
                  <a:lnTo>
                    <a:pt x="175" y="148"/>
                  </a:lnTo>
                  <a:lnTo>
                    <a:pt x="180" y="155"/>
                  </a:lnTo>
                  <a:lnTo>
                    <a:pt x="184" y="163"/>
                  </a:lnTo>
                  <a:lnTo>
                    <a:pt x="188" y="171"/>
                  </a:lnTo>
                  <a:lnTo>
                    <a:pt x="193" y="179"/>
                  </a:lnTo>
                  <a:lnTo>
                    <a:pt x="197" y="187"/>
                  </a:lnTo>
                  <a:lnTo>
                    <a:pt x="203" y="195"/>
                  </a:lnTo>
                  <a:lnTo>
                    <a:pt x="207" y="204"/>
                  </a:lnTo>
                  <a:lnTo>
                    <a:pt x="211" y="213"/>
                  </a:lnTo>
                  <a:lnTo>
                    <a:pt x="216" y="221"/>
                  </a:lnTo>
                  <a:lnTo>
                    <a:pt x="220" y="231"/>
                  </a:lnTo>
                  <a:lnTo>
                    <a:pt x="225" y="240"/>
                  </a:lnTo>
                  <a:lnTo>
                    <a:pt x="230" y="251"/>
                  </a:lnTo>
                  <a:lnTo>
                    <a:pt x="236" y="260"/>
                  </a:lnTo>
                  <a:lnTo>
                    <a:pt x="240" y="271"/>
                  </a:lnTo>
                  <a:lnTo>
                    <a:pt x="245" y="281"/>
                  </a:lnTo>
                  <a:lnTo>
                    <a:pt x="249" y="291"/>
                  </a:lnTo>
                  <a:lnTo>
                    <a:pt x="254" y="303"/>
                  </a:lnTo>
                  <a:lnTo>
                    <a:pt x="260" y="313"/>
                  </a:lnTo>
                  <a:lnTo>
                    <a:pt x="265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41" y="363"/>
                  </a:lnTo>
                  <a:lnTo>
                    <a:pt x="240" y="361"/>
                  </a:lnTo>
                  <a:lnTo>
                    <a:pt x="240" y="360"/>
                  </a:lnTo>
                  <a:lnTo>
                    <a:pt x="237" y="357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1"/>
                  </a:lnTo>
                  <a:lnTo>
                    <a:pt x="232" y="347"/>
                  </a:lnTo>
                  <a:lnTo>
                    <a:pt x="230" y="344"/>
                  </a:lnTo>
                  <a:lnTo>
                    <a:pt x="228" y="341"/>
                  </a:lnTo>
                  <a:lnTo>
                    <a:pt x="226" y="339"/>
                  </a:lnTo>
                  <a:lnTo>
                    <a:pt x="225" y="335"/>
                  </a:lnTo>
                  <a:lnTo>
                    <a:pt x="223" y="332"/>
                  </a:lnTo>
                  <a:lnTo>
                    <a:pt x="221" y="328"/>
                  </a:lnTo>
                  <a:lnTo>
                    <a:pt x="219" y="324"/>
                  </a:lnTo>
                  <a:lnTo>
                    <a:pt x="216" y="320"/>
                  </a:lnTo>
                  <a:lnTo>
                    <a:pt x="213" y="316"/>
                  </a:lnTo>
                  <a:lnTo>
                    <a:pt x="211" y="312"/>
                  </a:lnTo>
                  <a:lnTo>
                    <a:pt x="208" y="307"/>
                  </a:lnTo>
                  <a:lnTo>
                    <a:pt x="205" y="303"/>
                  </a:lnTo>
                  <a:lnTo>
                    <a:pt x="203" y="299"/>
                  </a:lnTo>
                  <a:lnTo>
                    <a:pt x="200" y="293"/>
                  </a:lnTo>
                  <a:lnTo>
                    <a:pt x="197" y="288"/>
                  </a:lnTo>
                  <a:lnTo>
                    <a:pt x="193" y="283"/>
                  </a:lnTo>
                  <a:lnTo>
                    <a:pt x="191" y="277"/>
                  </a:lnTo>
                  <a:lnTo>
                    <a:pt x="188" y="272"/>
                  </a:lnTo>
                  <a:lnTo>
                    <a:pt x="184" y="267"/>
                  </a:lnTo>
                  <a:lnTo>
                    <a:pt x="180" y="261"/>
                  </a:lnTo>
                  <a:lnTo>
                    <a:pt x="177" y="256"/>
                  </a:lnTo>
                  <a:lnTo>
                    <a:pt x="173" y="249"/>
                  </a:lnTo>
                  <a:lnTo>
                    <a:pt x="169" y="244"/>
                  </a:lnTo>
                  <a:lnTo>
                    <a:pt x="165" y="237"/>
                  </a:lnTo>
                  <a:lnTo>
                    <a:pt x="163" y="232"/>
                  </a:lnTo>
                  <a:lnTo>
                    <a:pt x="157" y="225"/>
                  </a:lnTo>
                  <a:lnTo>
                    <a:pt x="155" y="220"/>
                  </a:lnTo>
                  <a:lnTo>
                    <a:pt x="151" y="213"/>
                  </a:lnTo>
                  <a:lnTo>
                    <a:pt x="147" y="208"/>
                  </a:lnTo>
                  <a:lnTo>
                    <a:pt x="143" y="200"/>
                  </a:lnTo>
                  <a:lnTo>
                    <a:pt x="137" y="195"/>
                  </a:lnTo>
                  <a:lnTo>
                    <a:pt x="133" y="188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1" y="168"/>
                  </a:lnTo>
                  <a:lnTo>
                    <a:pt x="116" y="161"/>
                  </a:lnTo>
                  <a:lnTo>
                    <a:pt x="112" y="156"/>
                  </a:lnTo>
                  <a:lnTo>
                    <a:pt x="107" y="149"/>
                  </a:lnTo>
                  <a:lnTo>
                    <a:pt x="101" y="143"/>
                  </a:lnTo>
                  <a:lnTo>
                    <a:pt x="97" y="136"/>
                  </a:lnTo>
                  <a:lnTo>
                    <a:pt x="92" y="129"/>
                  </a:lnTo>
                  <a:lnTo>
                    <a:pt x="88" y="123"/>
                  </a:lnTo>
                  <a:lnTo>
                    <a:pt x="83" y="116"/>
                  </a:lnTo>
                  <a:lnTo>
                    <a:pt x="79" y="109"/>
                  </a:lnTo>
                  <a:lnTo>
                    <a:pt x="75" y="104"/>
                  </a:lnTo>
                  <a:lnTo>
                    <a:pt x="68" y="97"/>
                  </a:lnTo>
                  <a:lnTo>
                    <a:pt x="64" y="91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49" y="72"/>
                  </a:lnTo>
                  <a:lnTo>
                    <a:pt x="44" y="65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3" name="Freeform 1567"/>
            <p:cNvSpPr>
              <a:spLocks/>
            </p:cNvSpPr>
            <p:nvPr/>
          </p:nvSpPr>
          <p:spPr bwMode="auto">
            <a:xfrm>
              <a:off x="1722" y="3505"/>
              <a:ext cx="164" cy="136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1" y="22"/>
                </a:cxn>
                <a:cxn ang="0">
                  <a:pos x="22" y="21"/>
                </a:cxn>
                <a:cxn ang="0">
                  <a:pos x="36" y="18"/>
                </a:cxn>
                <a:cxn ang="0">
                  <a:pos x="55" y="17"/>
                </a:cxn>
                <a:cxn ang="0">
                  <a:pos x="74" y="13"/>
                </a:cxn>
                <a:cxn ang="0">
                  <a:pos x="96" y="10"/>
                </a:cxn>
                <a:cxn ang="0">
                  <a:pos x="122" y="8"/>
                </a:cxn>
                <a:cxn ang="0">
                  <a:pos x="148" y="6"/>
                </a:cxn>
                <a:cxn ang="0">
                  <a:pos x="176" y="4"/>
                </a:cxn>
                <a:cxn ang="0">
                  <a:pos x="206" y="2"/>
                </a:cxn>
                <a:cxn ang="0">
                  <a:pos x="235" y="1"/>
                </a:cxn>
                <a:cxn ang="0">
                  <a:pos x="265" y="1"/>
                </a:cxn>
                <a:cxn ang="0">
                  <a:pos x="296" y="0"/>
                </a:cxn>
                <a:cxn ang="0">
                  <a:pos x="327" y="2"/>
                </a:cxn>
                <a:cxn ang="0">
                  <a:pos x="357" y="4"/>
                </a:cxn>
                <a:cxn ang="0">
                  <a:pos x="387" y="8"/>
                </a:cxn>
                <a:cxn ang="0">
                  <a:pos x="416" y="12"/>
                </a:cxn>
                <a:cxn ang="0">
                  <a:pos x="443" y="18"/>
                </a:cxn>
                <a:cxn ang="0">
                  <a:pos x="469" y="26"/>
                </a:cxn>
                <a:cxn ang="0">
                  <a:pos x="493" y="36"/>
                </a:cxn>
                <a:cxn ang="0">
                  <a:pos x="491" y="41"/>
                </a:cxn>
                <a:cxn ang="0">
                  <a:pos x="487" y="49"/>
                </a:cxn>
                <a:cxn ang="0">
                  <a:pos x="484" y="58"/>
                </a:cxn>
                <a:cxn ang="0">
                  <a:pos x="480" y="68"/>
                </a:cxn>
                <a:cxn ang="0">
                  <a:pos x="476" y="80"/>
                </a:cxn>
                <a:cxn ang="0">
                  <a:pos x="471" y="92"/>
                </a:cxn>
                <a:cxn ang="0">
                  <a:pos x="465" y="106"/>
                </a:cxn>
                <a:cxn ang="0">
                  <a:pos x="460" y="120"/>
                </a:cxn>
                <a:cxn ang="0">
                  <a:pos x="455" y="136"/>
                </a:cxn>
                <a:cxn ang="0">
                  <a:pos x="448" y="150"/>
                </a:cxn>
                <a:cxn ang="0">
                  <a:pos x="443" y="165"/>
                </a:cxn>
                <a:cxn ang="0">
                  <a:pos x="437" y="181"/>
                </a:cxn>
                <a:cxn ang="0">
                  <a:pos x="432" y="194"/>
                </a:cxn>
                <a:cxn ang="0">
                  <a:pos x="428" y="209"/>
                </a:cxn>
                <a:cxn ang="0">
                  <a:pos x="424" y="221"/>
                </a:cxn>
                <a:cxn ang="0">
                  <a:pos x="420" y="233"/>
                </a:cxn>
                <a:cxn ang="0">
                  <a:pos x="416" y="242"/>
                </a:cxn>
                <a:cxn ang="0">
                  <a:pos x="415" y="250"/>
                </a:cxn>
                <a:cxn ang="0">
                  <a:pos x="413" y="260"/>
                </a:cxn>
                <a:cxn ang="0">
                  <a:pos x="264" y="389"/>
                </a:cxn>
                <a:cxn ang="0">
                  <a:pos x="239" y="409"/>
                </a:cxn>
                <a:cxn ang="0">
                  <a:pos x="233" y="398"/>
                </a:cxn>
                <a:cxn ang="0">
                  <a:pos x="229" y="389"/>
                </a:cxn>
                <a:cxn ang="0">
                  <a:pos x="224" y="378"/>
                </a:cxn>
                <a:cxn ang="0">
                  <a:pos x="219" y="365"/>
                </a:cxn>
                <a:cxn ang="0">
                  <a:pos x="211" y="350"/>
                </a:cxn>
                <a:cxn ang="0">
                  <a:pos x="203" y="332"/>
                </a:cxn>
                <a:cxn ang="0">
                  <a:pos x="195" y="314"/>
                </a:cxn>
                <a:cxn ang="0">
                  <a:pos x="184" y="294"/>
                </a:cxn>
                <a:cxn ang="0">
                  <a:pos x="175" y="274"/>
                </a:cxn>
                <a:cxn ang="0">
                  <a:pos x="163" y="252"/>
                </a:cxn>
                <a:cxn ang="0">
                  <a:pos x="151" y="230"/>
                </a:cxn>
                <a:cxn ang="0">
                  <a:pos x="139" y="208"/>
                </a:cxn>
                <a:cxn ang="0">
                  <a:pos x="126" y="186"/>
                </a:cxn>
                <a:cxn ang="0">
                  <a:pos x="112" y="164"/>
                </a:cxn>
                <a:cxn ang="0">
                  <a:pos x="98" y="142"/>
                </a:cxn>
                <a:cxn ang="0">
                  <a:pos x="84" y="121"/>
                </a:cxn>
                <a:cxn ang="0">
                  <a:pos x="70" y="101"/>
                </a:cxn>
                <a:cxn ang="0">
                  <a:pos x="55" y="82"/>
                </a:cxn>
                <a:cxn ang="0">
                  <a:pos x="40" y="64"/>
                </a:cxn>
                <a:cxn ang="0">
                  <a:pos x="0" y="25"/>
                </a:cxn>
              </a:cxnLst>
              <a:rect l="0" t="0" r="r" b="b"/>
              <a:pathLst>
                <a:path w="493" h="410">
                  <a:moveTo>
                    <a:pt x="0" y="25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7" y="14"/>
                  </a:lnTo>
                  <a:lnTo>
                    <a:pt x="74" y="13"/>
                  </a:lnTo>
                  <a:lnTo>
                    <a:pt x="82" y="13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4" y="9"/>
                  </a:lnTo>
                  <a:lnTo>
                    <a:pt x="114" y="9"/>
                  </a:lnTo>
                  <a:lnTo>
                    <a:pt x="122" y="8"/>
                  </a:lnTo>
                  <a:lnTo>
                    <a:pt x="130" y="8"/>
                  </a:lnTo>
                  <a:lnTo>
                    <a:pt x="139" y="6"/>
                  </a:lnTo>
                  <a:lnTo>
                    <a:pt x="148" y="6"/>
                  </a:lnTo>
                  <a:lnTo>
                    <a:pt x="158" y="5"/>
                  </a:lnTo>
                  <a:lnTo>
                    <a:pt x="167" y="5"/>
                  </a:lnTo>
                  <a:lnTo>
                    <a:pt x="176" y="4"/>
                  </a:lnTo>
                  <a:lnTo>
                    <a:pt x="186" y="4"/>
                  </a:lnTo>
                  <a:lnTo>
                    <a:pt x="195" y="2"/>
                  </a:lnTo>
                  <a:lnTo>
                    <a:pt x="206" y="2"/>
                  </a:lnTo>
                  <a:lnTo>
                    <a:pt x="215" y="1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5" y="1"/>
                  </a:lnTo>
                  <a:lnTo>
                    <a:pt x="255" y="1"/>
                  </a:lnTo>
                  <a:lnTo>
                    <a:pt x="265" y="1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7" y="1"/>
                  </a:lnTo>
                  <a:lnTo>
                    <a:pt x="316" y="1"/>
                  </a:lnTo>
                  <a:lnTo>
                    <a:pt x="327" y="2"/>
                  </a:lnTo>
                  <a:lnTo>
                    <a:pt x="337" y="2"/>
                  </a:lnTo>
                  <a:lnTo>
                    <a:pt x="348" y="4"/>
                  </a:lnTo>
                  <a:lnTo>
                    <a:pt x="357" y="4"/>
                  </a:lnTo>
                  <a:lnTo>
                    <a:pt x="367" y="5"/>
                  </a:lnTo>
                  <a:lnTo>
                    <a:pt x="377" y="6"/>
                  </a:lnTo>
                  <a:lnTo>
                    <a:pt x="387" y="8"/>
                  </a:lnTo>
                  <a:lnTo>
                    <a:pt x="396" y="9"/>
                  </a:lnTo>
                  <a:lnTo>
                    <a:pt x="407" y="10"/>
                  </a:lnTo>
                  <a:lnTo>
                    <a:pt x="416" y="12"/>
                  </a:lnTo>
                  <a:lnTo>
                    <a:pt x="425" y="14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52" y="21"/>
                  </a:lnTo>
                  <a:lnTo>
                    <a:pt x="461" y="24"/>
                  </a:lnTo>
                  <a:lnTo>
                    <a:pt x="469" y="26"/>
                  </a:lnTo>
                  <a:lnTo>
                    <a:pt x="477" y="29"/>
                  </a:lnTo>
                  <a:lnTo>
                    <a:pt x="485" y="32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8"/>
                  </a:lnTo>
                  <a:lnTo>
                    <a:pt x="491" y="41"/>
                  </a:lnTo>
                  <a:lnTo>
                    <a:pt x="489" y="45"/>
                  </a:lnTo>
                  <a:lnTo>
                    <a:pt x="488" y="46"/>
                  </a:lnTo>
                  <a:lnTo>
                    <a:pt x="487" y="49"/>
                  </a:lnTo>
                  <a:lnTo>
                    <a:pt x="487" y="52"/>
                  </a:lnTo>
                  <a:lnTo>
                    <a:pt x="485" y="54"/>
                  </a:lnTo>
                  <a:lnTo>
                    <a:pt x="484" y="58"/>
                  </a:lnTo>
                  <a:lnTo>
                    <a:pt x="483" y="61"/>
                  </a:lnTo>
                  <a:lnTo>
                    <a:pt x="481" y="64"/>
                  </a:lnTo>
                  <a:lnTo>
                    <a:pt x="480" y="68"/>
                  </a:lnTo>
                  <a:lnTo>
                    <a:pt x="479" y="72"/>
                  </a:lnTo>
                  <a:lnTo>
                    <a:pt x="477" y="76"/>
                  </a:lnTo>
                  <a:lnTo>
                    <a:pt x="476" y="80"/>
                  </a:lnTo>
                  <a:lnTo>
                    <a:pt x="475" y="84"/>
                  </a:lnTo>
                  <a:lnTo>
                    <a:pt x="472" y="88"/>
                  </a:lnTo>
                  <a:lnTo>
                    <a:pt x="471" y="92"/>
                  </a:lnTo>
                  <a:lnTo>
                    <a:pt x="468" y="97"/>
                  </a:lnTo>
                  <a:lnTo>
                    <a:pt x="467" y="101"/>
                  </a:lnTo>
                  <a:lnTo>
                    <a:pt x="465" y="106"/>
                  </a:lnTo>
                  <a:lnTo>
                    <a:pt x="463" y="110"/>
                  </a:lnTo>
                  <a:lnTo>
                    <a:pt x="461" y="116"/>
                  </a:lnTo>
                  <a:lnTo>
                    <a:pt x="460" y="120"/>
                  </a:lnTo>
                  <a:lnTo>
                    <a:pt x="457" y="125"/>
                  </a:lnTo>
                  <a:lnTo>
                    <a:pt x="456" y="130"/>
                  </a:lnTo>
                  <a:lnTo>
                    <a:pt x="455" y="136"/>
                  </a:lnTo>
                  <a:lnTo>
                    <a:pt x="453" y="141"/>
                  </a:lnTo>
                  <a:lnTo>
                    <a:pt x="451" y="145"/>
                  </a:lnTo>
                  <a:lnTo>
                    <a:pt x="448" y="150"/>
                  </a:lnTo>
                  <a:lnTo>
                    <a:pt x="447" y="156"/>
                  </a:lnTo>
                  <a:lnTo>
                    <a:pt x="445" y="161"/>
                  </a:lnTo>
                  <a:lnTo>
                    <a:pt x="443" y="165"/>
                  </a:lnTo>
                  <a:lnTo>
                    <a:pt x="441" y="170"/>
                  </a:lnTo>
                  <a:lnTo>
                    <a:pt x="439" y="176"/>
                  </a:lnTo>
                  <a:lnTo>
                    <a:pt x="437" y="181"/>
                  </a:lnTo>
                  <a:lnTo>
                    <a:pt x="436" y="185"/>
                  </a:lnTo>
                  <a:lnTo>
                    <a:pt x="435" y="190"/>
                  </a:lnTo>
                  <a:lnTo>
                    <a:pt x="432" y="194"/>
                  </a:lnTo>
                  <a:lnTo>
                    <a:pt x="431" y="200"/>
                  </a:lnTo>
                  <a:lnTo>
                    <a:pt x="429" y="204"/>
                  </a:lnTo>
                  <a:lnTo>
                    <a:pt x="428" y="209"/>
                  </a:lnTo>
                  <a:lnTo>
                    <a:pt x="427" y="213"/>
                  </a:lnTo>
                  <a:lnTo>
                    <a:pt x="425" y="217"/>
                  </a:lnTo>
                  <a:lnTo>
                    <a:pt x="424" y="221"/>
                  </a:lnTo>
                  <a:lnTo>
                    <a:pt x="421" y="225"/>
                  </a:lnTo>
                  <a:lnTo>
                    <a:pt x="420" y="229"/>
                  </a:lnTo>
                  <a:lnTo>
                    <a:pt x="420" y="233"/>
                  </a:lnTo>
                  <a:lnTo>
                    <a:pt x="419" y="236"/>
                  </a:lnTo>
                  <a:lnTo>
                    <a:pt x="417" y="240"/>
                  </a:lnTo>
                  <a:lnTo>
                    <a:pt x="416" y="242"/>
                  </a:lnTo>
                  <a:lnTo>
                    <a:pt x="416" y="246"/>
                  </a:lnTo>
                  <a:lnTo>
                    <a:pt x="415" y="249"/>
                  </a:lnTo>
                  <a:lnTo>
                    <a:pt x="415" y="250"/>
                  </a:lnTo>
                  <a:lnTo>
                    <a:pt x="413" y="253"/>
                  </a:lnTo>
                  <a:lnTo>
                    <a:pt x="413" y="256"/>
                  </a:lnTo>
                  <a:lnTo>
                    <a:pt x="413" y="260"/>
                  </a:lnTo>
                  <a:lnTo>
                    <a:pt x="413" y="262"/>
                  </a:lnTo>
                  <a:lnTo>
                    <a:pt x="356" y="246"/>
                  </a:lnTo>
                  <a:lnTo>
                    <a:pt x="264" y="389"/>
                  </a:lnTo>
                  <a:lnTo>
                    <a:pt x="280" y="410"/>
                  </a:lnTo>
                  <a:lnTo>
                    <a:pt x="239" y="410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6" y="404"/>
                  </a:lnTo>
                  <a:lnTo>
                    <a:pt x="233" y="398"/>
                  </a:lnTo>
                  <a:lnTo>
                    <a:pt x="232" y="396"/>
                  </a:lnTo>
                  <a:lnTo>
                    <a:pt x="231" y="393"/>
                  </a:lnTo>
                  <a:lnTo>
                    <a:pt x="229" y="389"/>
                  </a:lnTo>
                  <a:lnTo>
                    <a:pt x="228" y="386"/>
                  </a:lnTo>
                  <a:lnTo>
                    <a:pt x="227" y="382"/>
                  </a:lnTo>
                  <a:lnTo>
                    <a:pt x="224" y="378"/>
                  </a:lnTo>
                  <a:lnTo>
                    <a:pt x="223" y="374"/>
                  </a:lnTo>
                  <a:lnTo>
                    <a:pt x="221" y="370"/>
                  </a:lnTo>
                  <a:lnTo>
                    <a:pt x="219" y="365"/>
                  </a:lnTo>
                  <a:lnTo>
                    <a:pt x="216" y="360"/>
                  </a:lnTo>
                  <a:lnTo>
                    <a:pt x="213" y="354"/>
                  </a:lnTo>
                  <a:lnTo>
                    <a:pt x="211" y="350"/>
                  </a:lnTo>
                  <a:lnTo>
                    <a:pt x="208" y="344"/>
                  </a:lnTo>
                  <a:lnTo>
                    <a:pt x="206" y="338"/>
                  </a:lnTo>
                  <a:lnTo>
                    <a:pt x="203" y="332"/>
                  </a:lnTo>
                  <a:lnTo>
                    <a:pt x="200" y="326"/>
                  </a:lnTo>
                  <a:lnTo>
                    <a:pt x="198" y="320"/>
                  </a:lnTo>
                  <a:lnTo>
                    <a:pt x="195" y="314"/>
                  </a:lnTo>
                  <a:lnTo>
                    <a:pt x="191" y="308"/>
                  </a:lnTo>
                  <a:lnTo>
                    <a:pt x="188" y="301"/>
                  </a:lnTo>
                  <a:lnTo>
                    <a:pt x="184" y="294"/>
                  </a:lnTo>
                  <a:lnTo>
                    <a:pt x="182" y="288"/>
                  </a:lnTo>
                  <a:lnTo>
                    <a:pt x="178" y="281"/>
                  </a:lnTo>
                  <a:lnTo>
                    <a:pt x="175" y="274"/>
                  </a:lnTo>
                  <a:lnTo>
                    <a:pt x="171" y="266"/>
                  </a:lnTo>
                  <a:lnTo>
                    <a:pt x="167" y="260"/>
                  </a:lnTo>
                  <a:lnTo>
                    <a:pt x="163" y="252"/>
                  </a:lnTo>
                  <a:lnTo>
                    <a:pt x="159" y="245"/>
                  </a:lnTo>
                  <a:lnTo>
                    <a:pt x="155" y="238"/>
                  </a:lnTo>
                  <a:lnTo>
                    <a:pt x="151" y="230"/>
                  </a:lnTo>
                  <a:lnTo>
                    <a:pt x="147" y="222"/>
                  </a:lnTo>
                  <a:lnTo>
                    <a:pt x="143" y="216"/>
                  </a:lnTo>
                  <a:lnTo>
                    <a:pt x="139" y="208"/>
                  </a:lnTo>
                  <a:lnTo>
                    <a:pt x="134" y="201"/>
                  </a:lnTo>
                  <a:lnTo>
                    <a:pt x="130" y="193"/>
                  </a:lnTo>
                  <a:lnTo>
                    <a:pt x="126" y="186"/>
                  </a:lnTo>
                  <a:lnTo>
                    <a:pt x="122" y="178"/>
                  </a:lnTo>
                  <a:lnTo>
                    <a:pt x="116" y="172"/>
                  </a:lnTo>
                  <a:lnTo>
                    <a:pt x="112" y="164"/>
                  </a:lnTo>
                  <a:lnTo>
                    <a:pt x="108" y="157"/>
                  </a:lnTo>
                  <a:lnTo>
                    <a:pt x="103" y="150"/>
                  </a:lnTo>
                  <a:lnTo>
                    <a:pt x="98" y="142"/>
                  </a:lnTo>
                  <a:lnTo>
                    <a:pt x="94" y="134"/>
                  </a:lnTo>
                  <a:lnTo>
                    <a:pt x="88" y="128"/>
                  </a:lnTo>
                  <a:lnTo>
                    <a:pt x="84" y="121"/>
                  </a:lnTo>
                  <a:lnTo>
                    <a:pt x="79" y="114"/>
                  </a:lnTo>
                  <a:lnTo>
                    <a:pt x="74" y="108"/>
                  </a:lnTo>
                  <a:lnTo>
                    <a:pt x="70" y="101"/>
                  </a:lnTo>
                  <a:lnTo>
                    <a:pt x="64" y="94"/>
                  </a:lnTo>
                  <a:lnTo>
                    <a:pt x="60" y="88"/>
                  </a:lnTo>
                  <a:lnTo>
                    <a:pt x="55" y="82"/>
                  </a:lnTo>
                  <a:lnTo>
                    <a:pt x="50" y="76"/>
                  </a:lnTo>
                  <a:lnTo>
                    <a:pt x="44" y="70"/>
                  </a:lnTo>
                  <a:lnTo>
                    <a:pt x="40" y="64"/>
                  </a:lnTo>
                  <a:lnTo>
                    <a:pt x="35" y="58"/>
                  </a:lnTo>
                  <a:lnTo>
                    <a:pt x="31" y="5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4" name="Freeform 1568"/>
            <p:cNvSpPr>
              <a:spLocks/>
            </p:cNvSpPr>
            <p:nvPr/>
          </p:nvSpPr>
          <p:spPr bwMode="auto">
            <a:xfrm>
              <a:off x="2096" y="3191"/>
              <a:ext cx="52" cy="12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7" y="1"/>
                </a:cxn>
                <a:cxn ang="0">
                  <a:pos x="137" y="2"/>
                </a:cxn>
                <a:cxn ang="0">
                  <a:pos x="146" y="8"/>
                </a:cxn>
                <a:cxn ang="0">
                  <a:pos x="150" y="13"/>
                </a:cxn>
                <a:cxn ang="0">
                  <a:pos x="154" y="21"/>
                </a:cxn>
                <a:cxn ang="0">
                  <a:pos x="151" y="26"/>
                </a:cxn>
                <a:cxn ang="0">
                  <a:pos x="150" y="32"/>
                </a:cxn>
                <a:cxn ang="0">
                  <a:pos x="150" y="40"/>
                </a:cxn>
                <a:cxn ang="0">
                  <a:pos x="147" y="48"/>
                </a:cxn>
                <a:cxn ang="0">
                  <a:pos x="145" y="58"/>
                </a:cxn>
                <a:cxn ang="0">
                  <a:pos x="141" y="69"/>
                </a:cxn>
                <a:cxn ang="0">
                  <a:pos x="138" y="81"/>
                </a:cxn>
                <a:cxn ang="0">
                  <a:pos x="134" y="93"/>
                </a:cxn>
                <a:cxn ang="0">
                  <a:pos x="130" y="106"/>
                </a:cxn>
                <a:cxn ang="0">
                  <a:pos x="126" y="121"/>
                </a:cxn>
                <a:cxn ang="0">
                  <a:pos x="122" y="137"/>
                </a:cxn>
                <a:cxn ang="0">
                  <a:pos x="117" y="152"/>
                </a:cxn>
                <a:cxn ang="0">
                  <a:pos x="113" y="168"/>
                </a:cxn>
                <a:cxn ang="0">
                  <a:pos x="107" y="184"/>
                </a:cxn>
                <a:cxn ang="0">
                  <a:pos x="103" y="200"/>
                </a:cxn>
                <a:cxn ang="0">
                  <a:pos x="98" y="214"/>
                </a:cxn>
                <a:cxn ang="0">
                  <a:pos x="93" y="230"/>
                </a:cxn>
                <a:cxn ang="0">
                  <a:pos x="87" y="245"/>
                </a:cxn>
                <a:cxn ang="0">
                  <a:pos x="83" y="261"/>
                </a:cxn>
                <a:cxn ang="0">
                  <a:pos x="78" y="275"/>
                </a:cxn>
                <a:cxn ang="0">
                  <a:pos x="74" y="289"/>
                </a:cxn>
                <a:cxn ang="0">
                  <a:pos x="70" y="302"/>
                </a:cxn>
                <a:cxn ang="0">
                  <a:pos x="66" y="314"/>
                </a:cxn>
                <a:cxn ang="0">
                  <a:pos x="62" y="326"/>
                </a:cxn>
                <a:cxn ang="0">
                  <a:pos x="60" y="335"/>
                </a:cxn>
                <a:cxn ang="0">
                  <a:pos x="57" y="345"/>
                </a:cxn>
                <a:cxn ang="0">
                  <a:pos x="54" y="351"/>
                </a:cxn>
                <a:cxn ang="0">
                  <a:pos x="53" y="358"/>
                </a:cxn>
                <a:cxn ang="0">
                  <a:pos x="52" y="363"/>
                </a:cxn>
                <a:cxn ang="0">
                  <a:pos x="50" y="367"/>
                </a:cxn>
                <a:cxn ang="0">
                  <a:pos x="9" y="354"/>
                </a:cxn>
              </a:cxnLst>
              <a:rect l="0" t="0" r="r" b="b"/>
              <a:pathLst>
                <a:path w="154" h="370">
                  <a:moveTo>
                    <a:pt x="9" y="354"/>
                  </a:moveTo>
                  <a:lnTo>
                    <a:pt x="125" y="1"/>
                  </a:lnTo>
                  <a:lnTo>
                    <a:pt x="126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2" y="4"/>
                  </a:lnTo>
                  <a:lnTo>
                    <a:pt x="146" y="8"/>
                  </a:lnTo>
                  <a:lnTo>
                    <a:pt x="149" y="10"/>
                  </a:lnTo>
                  <a:lnTo>
                    <a:pt x="150" y="13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53" y="22"/>
                  </a:lnTo>
                  <a:lnTo>
                    <a:pt x="151" y="26"/>
                  </a:lnTo>
                  <a:lnTo>
                    <a:pt x="151" y="29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6" y="53"/>
                  </a:lnTo>
                  <a:lnTo>
                    <a:pt x="145" y="58"/>
                  </a:lnTo>
                  <a:lnTo>
                    <a:pt x="142" y="62"/>
                  </a:lnTo>
                  <a:lnTo>
                    <a:pt x="141" y="69"/>
                  </a:lnTo>
                  <a:lnTo>
                    <a:pt x="139" y="74"/>
                  </a:lnTo>
                  <a:lnTo>
                    <a:pt x="138" y="81"/>
                  </a:lnTo>
                  <a:lnTo>
                    <a:pt x="135" y="86"/>
                  </a:lnTo>
                  <a:lnTo>
                    <a:pt x="134" y="93"/>
                  </a:lnTo>
                  <a:lnTo>
                    <a:pt x="131" y="100"/>
                  </a:lnTo>
                  <a:lnTo>
                    <a:pt x="130" y="106"/>
                  </a:lnTo>
                  <a:lnTo>
                    <a:pt x="127" y="114"/>
                  </a:lnTo>
                  <a:lnTo>
                    <a:pt x="126" y="121"/>
                  </a:lnTo>
                  <a:lnTo>
                    <a:pt x="123" y="129"/>
                  </a:lnTo>
                  <a:lnTo>
                    <a:pt x="122" y="137"/>
                  </a:lnTo>
                  <a:lnTo>
                    <a:pt x="119" y="144"/>
                  </a:lnTo>
                  <a:lnTo>
                    <a:pt x="117" y="152"/>
                  </a:lnTo>
                  <a:lnTo>
                    <a:pt x="114" y="160"/>
                  </a:lnTo>
                  <a:lnTo>
                    <a:pt x="113" y="168"/>
                  </a:lnTo>
                  <a:lnTo>
                    <a:pt x="110" y="174"/>
                  </a:lnTo>
                  <a:lnTo>
                    <a:pt x="107" y="184"/>
                  </a:lnTo>
                  <a:lnTo>
                    <a:pt x="105" y="192"/>
                  </a:lnTo>
                  <a:lnTo>
                    <a:pt x="103" y="200"/>
                  </a:lnTo>
                  <a:lnTo>
                    <a:pt x="99" y="206"/>
                  </a:lnTo>
                  <a:lnTo>
                    <a:pt x="98" y="214"/>
                  </a:lnTo>
                  <a:lnTo>
                    <a:pt x="95" y="222"/>
                  </a:lnTo>
                  <a:lnTo>
                    <a:pt x="93" y="230"/>
                  </a:lnTo>
                  <a:lnTo>
                    <a:pt x="90" y="238"/>
                  </a:lnTo>
                  <a:lnTo>
                    <a:pt x="87" y="245"/>
                  </a:lnTo>
                  <a:lnTo>
                    <a:pt x="85" y="253"/>
                  </a:lnTo>
                  <a:lnTo>
                    <a:pt x="83" y="261"/>
                  </a:lnTo>
                  <a:lnTo>
                    <a:pt x="81" y="267"/>
                  </a:lnTo>
                  <a:lnTo>
                    <a:pt x="78" y="275"/>
                  </a:lnTo>
                  <a:lnTo>
                    <a:pt x="76" y="282"/>
                  </a:lnTo>
                  <a:lnTo>
                    <a:pt x="74" y="289"/>
                  </a:lnTo>
                  <a:lnTo>
                    <a:pt x="72" y="295"/>
                  </a:lnTo>
                  <a:lnTo>
                    <a:pt x="70" y="302"/>
                  </a:lnTo>
                  <a:lnTo>
                    <a:pt x="68" y="309"/>
                  </a:lnTo>
                  <a:lnTo>
                    <a:pt x="66" y="314"/>
                  </a:lnTo>
                  <a:lnTo>
                    <a:pt x="65" y="321"/>
                  </a:lnTo>
                  <a:lnTo>
                    <a:pt x="62" y="326"/>
                  </a:lnTo>
                  <a:lnTo>
                    <a:pt x="61" y="330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7" y="345"/>
                  </a:lnTo>
                  <a:lnTo>
                    <a:pt x="56" y="349"/>
                  </a:lnTo>
                  <a:lnTo>
                    <a:pt x="54" y="351"/>
                  </a:lnTo>
                  <a:lnTo>
                    <a:pt x="53" y="355"/>
                  </a:lnTo>
                  <a:lnTo>
                    <a:pt x="53" y="358"/>
                  </a:lnTo>
                  <a:lnTo>
                    <a:pt x="52" y="361"/>
                  </a:lnTo>
                  <a:lnTo>
                    <a:pt x="52" y="363"/>
                  </a:lnTo>
                  <a:lnTo>
                    <a:pt x="50" y="365"/>
                  </a:lnTo>
                  <a:lnTo>
                    <a:pt x="50" y="367"/>
                  </a:lnTo>
                  <a:lnTo>
                    <a:pt x="0" y="370"/>
                  </a:lnTo>
                  <a:lnTo>
                    <a:pt x="9" y="354"/>
                  </a:lnTo>
                  <a:lnTo>
                    <a:pt x="9" y="35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5" name="Freeform 1569"/>
            <p:cNvSpPr>
              <a:spLocks/>
            </p:cNvSpPr>
            <p:nvPr/>
          </p:nvSpPr>
          <p:spPr bwMode="auto">
            <a:xfrm>
              <a:off x="2071" y="3314"/>
              <a:ext cx="45" cy="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" y="39"/>
                </a:cxn>
                <a:cxn ang="0">
                  <a:pos x="11" y="29"/>
                </a:cxn>
                <a:cxn ang="0">
                  <a:pos x="17" y="23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36" y="8"/>
                </a:cxn>
                <a:cxn ang="0">
                  <a:pos x="44" y="4"/>
                </a:cxn>
                <a:cxn ang="0">
                  <a:pos x="52" y="1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5" y="1"/>
                </a:cxn>
                <a:cxn ang="0">
                  <a:pos x="91" y="4"/>
                </a:cxn>
                <a:cxn ang="0">
                  <a:pos x="96" y="7"/>
                </a:cxn>
                <a:cxn ang="0">
                  <a:pos x="103" y="8"/>
                </a:cxn>
                <a:cxn ang="0">
                  <a:pos x="108" y="12"/>
                </a:cxn>
                <a:cxn ang="0">
                  <a:pos x="113" y="16"/>
                </a:cxn>
                <a:cxn ang="0">
                  <a:pos x="121" y="21"/>
                </a:cxn>
                <a:cxn ang="0">
                  <a:pos x="127" y="29"/>
                </a:cxn>
                <a:cxn ang="0">
                  <a:pos x="131" y="36"/>
                </a:cxn>
                <a:cxn ang="0">
                  <a:pos x="132" y="44"/>
                </a:cxn>
                <a:cxn ang="0">
                  <a:pos x="133" y="52"/>
                </a:cxn>
                <a:cxn ang="0">
                  <a:pos x="133" y="60"/>
                </a:cxn>
                <a:cxn ang="0">
                  <a:pos x="133" y="67"/>
                </a:cxn>
                <a:cxn ang="0">
                  <a:pos x="131" y="73"/>
                </a:cxn>
                <a:cxn ang="0">
                  <a:pos x="129" y="79"/>
                </a:cxn>
                <a:cxn ang="0">
                  <a:pos x="128" y="85"/>
                </a:cxn>
                <a:cxn ang="0">
                  <a:pos x="124" y="92"/>
                </a:cxn>
                <a:cxn ang="0">
                  <a:pos x="121" y="99"/>
                </a:cxn>
                <a:cxn ang="0">
                  <a:pos x="69" y="80"/>
                </a:cxn>
                <a:cxn ang="0">
                  <a:pos x="0" y="45"/>
                </a:cxn>
              </a:cxnLst>
              <a:rect l="0" t="0" r="r" b="b"/>
              <a:pathLst>
                <a:path w="133" h="99">
                  <a:moveTo>
                    <a:pt x="0" y="45"/>
                  </a:moveTo>
                  <a:lnTo>
                    <a:pt x="0" y="44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6"/>
                  </a:lnTo>
                  <a:lnTo>
                    <a:pt x="29" y="12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5" y="11"/>
                  </a:lnTo>
                  <a:lnTo>
                    <a:pt x="108" y="12"/>
                  </a:lnTo>
                  <a:lnTo>
                    <a:pt x="109" y="13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4" y="25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31" y="36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3" y="52"/>
                  </a:lnTo>
                  <a:lnTo>
                    <a:pt x="133" y="56"/>
                  </a:lnTo>
                  <a:lnTo>
                    <a:pt x="133" y="60"/>
                  </a:lnTo>
                  <a:lnTo>
                    <a:pt x="133" y="64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3"/>
                  </a:lnTo>
                  <a:lnTo>
                    <a:pt x="131" y="77"/>
                  </a:lnTo>
                  <a:lnTo>
                    <a:pt x="129" y="79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3" y="96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69" y="80"/>
                  </a:lnTo>
                  <a:lnTo>
                    <a:pt x="20" y="6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6" name="Freeform 1570"/>
            <p:cNvSpPr>
              <a:spLocks/>
            </p:cNvSpPr>
            <p:nvPr/>
          </p:nvSpPr>
          <p:spPr bwMode="auto">
            <a:xfrm>
              <a:off x="1986" y="3317"/>
              <a:ext cx="120" cy="4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8" y="3"/>
                </a:cxn>
                <a:cxn ang="0">
                  <a:pos x="77" y="4"/>
                </a:cxn>
                <a:cxn ang="0">
                  <a:pos x="88" y="5"/>
                </a:cxn>
                <a:cxn ang="0">
                  <a:pos x="97" y="7"/>
                </a:cxn>
                <a:cxn ang="0">
                  <a:pos x="109" y="9"/>
                </a:cxn>
                <a:cxn ang="0">
                  <a:pos x="121" y="11"/>
                </a:cxn>
                <a:cxn ang="0">
                  <a:pos x="133" y="15"/>
                </a:cxn>
                <a:cxn ang="0">
                  <a:pos x="146" y="19"/>
                </a:cxn>
                <a:cxn ang="0">
                  <a:pos x="161" y="23"/>
                </a:cxn>
                <a:cxn ang="0">
                  <a:pos x="176" y="27"/>
                </a:cxn>
                <a:cxn ang="0">
                  <a:pos x="192" y="32"/>
                </a:cxn>
                <a:cxn ang="0">
                  <a:pos x="206" y="36"/>
                </a:cxn>
                <a:cxn ang="0">
                  <a:pos x="222" y="43"/>
                </a:cxn>
                <a:cxn ang="0">
                  <a:pos x="240" y="49"/>
                </a:cxn>
                <a:cxn ang="0">
                  <a:pos x="254" y="56"/>
                </a:cxn>
                <a:cxn ang="0">
                  <a:pos x="269" y="61"/>
                </a:cxn>
                <a:cxn ang="0">
                  <a:pos x="282" y="67"/>
                </a:cxn>
                <a:cxn ang="0">
                  <a:pos x="293" y="72"/>
                </a:cxn>
                <a:cxn ang="0">
                  <a:pos x="304" y="77"/>
                </a:cxn>
                <a:cxn ang="0">
                  <a:pos x="313" y="80"/>
                </a:cxn>
                <a:cxn ang="0">
                  <a:pos x="321" y="84"/>
                </a:cxn>
                <a:cxn ang="0">
                  <a:pos x="330" y="88"/>
                </a:cxn>
                <a:cxn ang="0">
                  <a:pos x="342" y="95"/>
                </a:cxn>
                <a:cxn ang="0">
                  <a:pos x="350" y="97"/>
                </a:cxn>
                <a:cxn ang="0">
                  <a:pos x="360" y="103"/>
                </a:cxn>
                <a:cxn ang="0">
                  <a:pos x="321" y="132"/>
                </a:cxn>
                <a:cxn ang="0">
                  <a:pos x="316" y="127"/>
                </a:cxn>
                <a:cxn ang="0">
                  <a:pos x="305" y="119"/>
                </a:cxn>
                <a:cxn ang="0">
                  <a:pos x="293" y="111"/>
                </a:cxn>
                <a:cxn ang="0">
                  <a:pos x="278" y="103"/>
                </a:cxn>
                <a:cxn ang="0">
                  <a:pos x="270" y="97"/>
                </a:cxn>
                <a:cxn ang="0">
                  <a:pos x="260" y="92"/>
                </a:cxn>
                <a:cxn ang="0">
                  <a:pos x="250" y="87"/>
                </a:cxn>
                <a:cxn ang="0">
                  <a:pos x="240" y="81"/>
                </a:cxn>
                <a:cxn ang="0">
                  <a:pos x="228" y="75"/>
                </a:cxn>
                <a:cxn ang="0">
                  <a:pos x="214" y="69"/>
                </a:cxn>
                <a:cxn ang="0">
                  <a:pos x="201" y="64"/>
                </a:cxn>
                <a:cxn ang="0">
                  <a:pos x="186" y="59"/>
                </a:cxn>
                <a:cxn ang="0">
                  <a:pos x="170" y="52"/>
                </a:cxn>
                <a:cxn ang="0">
                  <a:pos x="154" y="47"/>
                </a:cxn>
                <a:cxn ang="0">
                  <a:pos x="137" y="40"/>
                </a:cxn>
                <a:cxn ang="0">
                  <a:pos x="121" y="35"/>
                </a:cxn>
                <a:cxn ang="0">
                  <a:pos x="105" y="29"/>
                </a:cxn>
                <a:cxn ang="0">
                  <a:pos x="92" y="25"/>
                </a:cxn>
                <a:cxn ang="0">
                  <a:pos x="78" y="21"/>
                </a:cxn>
                <a:cxn ang="0">
                  <a:pos x="68" y="17"/>
                </a:cxn>
                <a:cxn ang="0">
                  <a:pos x="57" y="15"/>
                </a:cxn>
                <a:cxn ang="0">
                  <a:pos x="48" y="12"/>
                </a:cxn>
                <a:cxn ang="0">
                  <a:pos x="40" y="9"/>
                </a:cxn>
                <a:cxn ang="0">
                  <a:pos x="33" y="8"/>
                </a:cxn>
                <a:cxn ang="0">
                  <a:pos x="20" y="4"/>
                </a:cxn>
                <a:cxn ang="0">
                  <a:pos x="12" y="3"/>
                </a:cxn>
                <a:cxn ang="0">
                  <a:pos x="30" y="0"/>
                </a:cxn>
              </a:cxnLst>
              <a:rect l="0" t="0" r="r" b="b"/>
              <a:pathLst>
                <a:path w="362" h="132">
                  <a:moveTo>
                    <a:pt x="30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9" y="9"/>
                  </a:lnTo>
                  <a:lnTo>
                    <a:pt x="113" y="9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5" y="12"/>
                  </a:lnTo>
                  <a:lnTo>
                    <a:pt x="129" y="13"/>
                  </a:lnTo>
                  <a:lnTo>
                    <a:pt x="133" y="15"/>
                  </a:lnTo>
                  <a:lnTo>
                    <a:pt x="138" y="16"/>
                  </a:lnTo>
                  <a:lnTo>
                    <a:pt x="142" y="17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6" y="21"/>
                  </a:lnTo>
                  <a:lnTo>
                    <a:pt x="161" y="23"/>
                  </a:lnTo>
                  <a:lnTo>
                    <a:pt x="165" y="24"/>
                  </a:lnTo>
                  <a:lnTo>
                    <a:pt x="170" y="25"/>
                  </a:lnTo>
                  <a:lnTo>
                    <a:pt x="176" y="27"/>
                  </a:lnTo>
                  <a:lnTo>
                    <a:pt x="181" y="28"/>
                  </a:lnTo>
                  <a:lnTo>
                    <a:pt x="185" y="29"/>
                  </a:lnTo>
                  <a:lnTo>
                    <a:pt x="192" y="32"/>
                  </a:lnTo>
                  <a:lnTo>
                    <a:pt x="196" y="33"/>
                  </a:lnTo>
                  <a:lnTo>
                    <a:pt x="201" y="35"/>
                  </a:lnTo>
                  <a:lnTo>
                    <a:pt x="206" y="36"/>
                  </a:lnTo>
                  <a:lnTo>
                    <a:pt x="212" y="39"/>
                  </a:lnTo>
                  <a:lnTo>
                    <a:pt x="217" y="40"/>
                  </a:lnTo>
                  <a:lnTo>
                    <a:pt x="222" y="43"/>
                  </a:lnTo>
                  <a:lnTo>
                    <a:pt x="229" y="45"/>
                  </a:lnTo>
                  <a:lnTo>
                    <a:pt x="234" y="48"/>
                  </a:lnTo>
                  <a:lnTo>
                    <a:pt x="240" y="49"/>
                  </a:lnTo>
                  <a:lnTo>
                    <a:pt x="245" y="52"/>
                  </a:lnTo>
                  <a:lnTo>
                    <a:pt x="249" y="53"/>
                  </a:lnTo>
                  <a:lnTo>
                    <a:pt x="254" y="56"/>
                  </a:lnTo>
                  <a:lnTo>
                    <a:pt x="260" y="57"/>
                  </a:lnTo>
                  <a:lnTo>
                    <a:pt x="264" y="60"/>
                  </a:lnTo>
                  <a:lnTo>
                    <a:pt x="269" y="61"/>
                  </a:lnTo>
                  <a:lnTo>
                    <a:pt x="273" y="64"/>
                  </a:lnTo>
                  <a:lnTo>
                    <a:pt x="277" y="65"/>
                  </a:lnTo>
                  <a:lnTo>
                    <a:pt x="282" y="67"/>
                  </a:lnTo>
                  <a:lnTo>
                    <a:pt x="286" y="68"/>
                  </a:lnTo>
                  <a:lnTo>
                    <a:pt x="290" y="71"/>
                  </a:lnTo>
                  <a:lnTo>
                    <a:pt x="293" y="72"/>
                  </a:lnTo>
                  <a:lnTo>
                    <a:pt x="297" y="73"/>
                  </a:lnTo>
                  <a:lnTo>
                    <a:pt x="300" y="75"/>
                  </a:lnTo>
                  <a:lnTo>
                    <a:pt x="304" y="77"/>
                  </a:lnTo>
                  <a:lnTo>
                    <a:pt x="306" y="77"/>
                  </a:lnTo>
                  <a:lnTo>
                    <a:pt x="310" y="79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4"/>
                  </a:lnTo>
                  <a:lnTo>
                    <a:pt x="324" y="85"/>
                  </a:lnTo>
                  <a:lnTo>
                    <a:pt x="326" y="87"/>
                  </a:lnTo>
                  <a:lnTo>
                    <a:pt x="330" y="88"/>
                  </a:lnTo>
                  <a:lnTo>
                    <a:pt x="336" y="91"/>
                  </a:lnTo>
                  <a:lnTo>
                    <a:pt x="338" y="92"/>
                  </a:lnTo>
                  <a:lnTo>
                    <a:pt x="342" y="95"/>
                  </a:lnTo>
                  <a:lnTo>
                    <a:pt x="345" y="96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3" y="100"/>
                  </a:lnTo>
                  <a:lnTo>
                    <a:pt x="356" y="101"/>
                  </a:lnTo>
                  <a:lnTo>
                    <a:pt x="360" y="103"/>
                  </a:lnTo>
                  <a:lnTo>
                    <a:pt x="361" y="105"/>
                  </a:lnTo>
                  <a:lnTo>
                    <a:pt x="362" y="105"/>
                  </a:lnTo>
                  <a:lnTo>
                    <a:pt x="321" y="132"/>
                  </a:lnTo>
                  <a:lnTo>
                    <a:pt x="321" y="131"/>
                  </a:lnTo>
                  <a:lnTo>
                    <a:pt x="318" y="129"/>
                  </a:lnTo>
                  <a:lnTo>
                    <a:pt x="316" y="127"/>
                  </a:lnTo>
                  <a:lnTo>
                    <a:pt x="310" y="124"/>
                  </a:lnTo>
                  <a:lnTo>
                    <a:pt x="308" y="121"/>
                  </a:lnTo>
                  <a:lnTo>
                    <a:pt x="305" y="119"/>
                  </a:lnTo>
                  <a:lnTo>
                    <a:pt x="301" y="116"/>
                  </a:lnTo>
                  <a:lnTo>
                    <a:pt x="297" y="115"/>
                  </a:lnTo>
                  <a:lnTo>
                    <a:pt x="293" y="111"/>
                  </a:lnTo>
                  <a:lnTo>
                    <a:pt x="289" y="108"/>
                  </a:lnTo>
                  <a:lnTo>
                    <a:pt x="284" y="105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3" y="99"/>
                  </a:lnTo>
                  <a:lnTo>
                    <a:pt x="270" y="97"/>
                  </a:lnTo>
                  <a:lnTo>
                    <a:pt x="268" y="96"/>
                  </a:lnTo>
                  <a:lnTo>
                    <a:pt x="264" y="93"/>
                  </a:lnTo>
                  <a:lnTo>
                    <a:pt x="260" y="92"/>
                  </a:lnTo>
                  <a:lnTo>
                    <a:pt x="257" y="91"/>
                  </a:lnTo>
                  <a:lnTo>
                    <a:pt x="254" y="88"/>
                  </a:lnTo>
                  <a:lnTo>
                    <a:pt x="250" y="87"/>
                  </a:lnTo>
                  <a:lnTo>
                    <a:pt x="246" y="84"/>
                  </a:lnTo>
                  <a:lnTo>
                    <a:pt x="242" y="83"/>
                  </a:lnTo>
                  <a:lnTo>
                    <a:pt x="240" y="81"/>
                  </a:lnTo>
                  <a:lnTo>
                    <a:pt x="236" y="79"/>
                  </a:lnTo>
                  <a:lnTo>
                    <a:pt x="232" y="77"/>
                  </a:lnTo>
                  <a:lnTo>
                    <a:pt x="228" y="75"/>
                  </a:lnTo>
                  <a:lnTo>
                    <a:pt x="224" y="73"/>
                  </a:lnTo>
                  <a:lnTo>
                    <a:pt x="218" y="71"/>
                  </a:lnTo>
                  <a:lnTo>
                    <a:pt x="214" y="69"/>
                  </a:lnTo>
                  <a:lnTo>
                    <a:pt x="210" y="68"/>
                  </a:lnTo>
                  <a:lnTo>
                    <a:pt x="205" y="65"/>
                  </a:lnTo>
                  <a:lnTo>
                    <a:pt x="201" y="64"/>
                  </a:lnTo>
                  <a:lnTo>
                    <a:pt x="196" y="61"/>
                  </a:lnTo>
                  <a:lnTo>
                    <a:pt x="192" y="60"/>
                  </a:lnTo>
                  <a:lnTo>
                    <a:pt x="186" y="59"/>
                  </a:lnTo>
                  <a:lnTo>
                    <a:pt x="181" y="56"/>
                  </a:lnTo>
                  <a:lnTo>
                    <a:pt x="176" y="55"/>
                  </a:lnTo>
                  <a:lnTo>
                    <a:pt x="170" y="52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54" y="47"/>
                  </a:lnTo>
                  <a:lnTo>
                    <a:pt x="149" y="44"/>
                  </a:lnTo>
                  <a:lnTo>
                    <a:pt x="144" y="43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6" y="36"/>
                  </a:lnTo>
                  <a:lnTo>
                    <a:pt x="121" y="35"/>
                  </a:lnTo>
                  <a:lnTo>
                    <a:pt x="116" y="33"/>
                  </a:lnTo>
                  <a:lnTo>
                    <a:pt x="110" y="31"/>
                  </a:lnTo>
                  <a:lnTo>
                    <a:pt x="105" y="29"/>
                  </a:lnTo>
                  <a:lnTo>
                    <a:pt x="101" y="28"/>
                  </a:lnTo>
                  <a:lnTo>
                    <a:pt x="96" y="27"/>
                  </a:lnTo>
                  <a:lnTo>
                    <a:pt x="92" y="25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78" y="21"/>
                  </a:lnTo>
                  <a:lnTo>
                    <a:pt x="76" y="20"/>
                  </a:lnTo>
                  <a:lnTo>
                    <a:pt x="72" y="19"/>
                  </a:lnTo>
                  <a:lnTo>
                    <a:pt x="68" y="17"/>
                  </a:lnTo>
                  <a:lnTo>
                    <a:pt x="65" y="16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7" name="Freeform 1571"/>
            <p:cNvSpPr>
              <a:spLocks/>
            </p:cNvSpPr>
            <p:nvPr/>
          </p:nvSpPr>
          <p:spPr bwMode="auto">
            <a:xfrm>
              <a:off x="1957" y="3428"/>
              <a:ext cx="93" cy="4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8" y="14"/>
                </a:cxn>
                <a:cxn ang="0">
                  <a:pos x="27" y="6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8" y="4"/>
                </a:cxn>
                <a:cxn ang="0">
                  <a:pos x="78" y="6"/>
                </a:cxn>
                <a:cxn ang="0">
                  <a:pos x="86" y="8"/>
                </a:cxn>
                <a:cxn ang="0">
                  <a:pos x="96" y="11"/>
                </a:cxn>
                <a:cxn ang="0">
                  <a:pos x="107" y="15"/>
                </a:cxn>
                <a:cxn ang="0">
                  <a:pos x="118" y="18"/>
                </a:cxn>
                <a:cxn ang="0">
                  <a:pos x="130" y="20"/>
                </a:cxn>
                <a:cxn ang="0">
                  <a:pos x="143" y="24"/>
                </a:cxn>
                <a:cxn ang="0">
                  <a:pos x="156" y="28"/>
                </a:cxn>
                <a:cxn ang="0">
                  <a:pos x="168" y="31"/>
                </a:cxn>
                <a:cxn ang="0">
                  <a:pos x="180" y="35"/>
                </a:cxn>
                <a:cxn ang="0">
                  <a:pos x="192" y="38"/>
                </a:cxn>
                <a:cxn ang="0">
                  <a:pos x="204" y="42"/>
                </a:cxn>
                <a:cxn ang="0">
                  <a:pos x="215" y="44"/>
                </a:cxn>
                <a:cxn ang="0">
                  <a:pos x="224" y="47"/>
                </a:cxn>
                <a:cxn ang="0">
                  <a:pos x="234" y="50"/>
                </a:cxn>
                <a:cxn ang="0">
                  <a:pos x="242" y="51"/>
                </a:cxn>
                <a:cxn ang="0">
                  <a:pos x="252" y="55"/>
                </a:cxn>
                <a:cxn ang="0">
                  <a:pos x="256" y="56"/>
                </a:cxn>
                <a:cxn ang="0">
                  <a:pos x="263" y="58"/>
                </a:cxn>
                <a:cxn ang="0">
                  <a:pos x="271" y="62"/>
                </a:cxn>
                <a:cxn ang="0">
                  <a:pos x="279" y="71"/>
                </a:cxn>
                <a:cxn ang="0">
                  <a:pos x="278" y="78"/>
                </a:cxn>
                <a:cxn ang="0">
                  <a:pos x="275" y="87"/>
                </a:cxn>
                <a:cxn ang="0">
                  <a:pos x="271" y="100"/>
                </a:cxn>
                <a:cxn ang="0">
                  <a:pos x="262" y="114"/>
                </a:cxn>
                <a:cxn ang="0">
                  <a:pos x="254" y="122"/>
                </a:cxn>
                <a:cxn ang="0">
                  <a:pos x="244" y="126"/>
                </a:cxn>
                <a:cxn ang="0">
                  <a:pos x="235" y="131"/>
                </a:cxn>
                <a:cxn ang="0">
                  <a:pos x="228" y="131"/>
                </a:cxn>
                <a:cxn ang="0">
                  <a:pos x="219" y="131"/>
                </a:cxn>
                <a:cxn ang="0">
                  <a:pos x="210" y="130"/>
                </a:cxn>
                <a:cxn ang="0">
                  <a:pos x="199" y="128"/>
                </a:cxn>
                <a:cxn ang="0">
                  <a:pos x="186" y="126"/>
                </a:cxn>
                <a:cxn ang="0">
                  <a:pos x="172" y="123"/>
                </a:cxn>
                <a:cxn ang="0">
                  <a:pos x="159" y="119"/>
                </a:cxn>
                <a:cxn ang="0">
                  <a:pos x="144" y="115"/>
                </a:cxn>
                <a:cxn ang="0">
                  <a:pos x="130" y="111"/>
                </a:cxn>
                <a:cxn ang="0">
                  <a:pos x="115" y="106"/>
                </a:cxn>
                <a:cxn ang="0">
                  <a:pos x="100" y="102"/>
                </a:cxn>
                <a:cxn ang="0">
                  <a:pos x="86" y="96"/>
                </a:cxn>
                <a:cxn ang="0">
                  <a:pos x="72" y="92"/>
                </a:cxn>
                <a:cxn ang="0">
                  <a:pos x="59" y="87"/>
                </a:cxn>
                <a:cxn ang="0">
                  <a:pos x="46" y="83"/>
                </a:cxn>
                <a:cxn ang="0">
                  <a:pos x="36" y="79"/>
                </a:cxn>
                <a:cxn ang="0">
                  <a:pos x="26" y="75"/>
                </a:cxn>
                <a:cxn ang="0">
                  <a:pos x="14" y="72"/>
                </a:cxn>
                <a:cxn ang="0">
                  <a:pos x="6" y="68"/>
                </a:cxn>
                <a:cxn ang="0">
                  <a:pos x="3" y="64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8" y="28"/>
                </a:cxn>
              </a:cxnLst>
              <a:rect l="0" t="0" r="r" b="b"/>
              <a:pathLst>
                <a:path w="279" h="131">
                  <a:moveTo>
                    <a:pt x="8" y="28"/>
                  </a:moveTo>
                  <a:lnTo>
                    <a:pt x="10" y="27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3" y="14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5" y="16"/>
                  </a:lnTo>
                  <a:lnTo>
                    <a:pt x="118" y="18"/>
                  </a:lnTo>
                  <a:lnTo>
                    <a:pt x="122" y="19"/>
                  </a:lnTo>
                  <a:lnTo>
                    <a:pt x="126" y="19"/>
                  </a:lnTo>
                  <a:lnTo>
                    <a:pt x="130" y="20"/>
                  </a:lnTo>
                  <a:lnTo>
                    <a:pt x="135" y="22"/>
                  </a:lnTo>
                  <a:lnTo>
                    <a:pt x="139" y="23"/>
                  </a:lnTo>
                  <a:lnTo>
                    <a:pt x="143" y="24"/>
                  </a:lnTo>
                  <a:lnTo>
                    <a:pt x="147" y="26"/>
                  </a:lnTo>
                  <a:lnTo>
                    <a:pt x="151" y="27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4" y="30"/>
                  </a:lnTo>
                  <a:lnTo>
                    <a:pt x="168" y="31"/>
                  </a:lnTo>
                  <a:lnTo>
                    <a:pt x="172" y="32"/>
                  </a:lnTo>
                  <a:lnTo>
                    <a:pt x="176" y="34"/>
                  </a:lnTo>
                  <a:lnTo>
                    <a:pt x="180" y="35"/>
                  </a:lnTo>
                  <a:lnTo>
                    <a:pt x="184" y="36"/>
                  </a:lnTo>
                  <a:lnTo>
                    <a:pt x="188" y="36"/>
                  </a:lnTo>
                  <a:lnTo>
                    <a:pt x="192" y="38"/>
                  </a:lnTo>
                  <a:lnTo>
                    <a:pt x="196" y="39"/>
                  </a:lnTo>
                  <a:lnTo>
                    <a:pt x="200" y="40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5" y="44"/>
                  </a:lnTo>
                  <a:lnTo>
                    <a:pt x="218" y="46"/>
                  </a:lnTo>
                  <a:lnTo>
                    <a:pt x="222" y="46"/>
                  </a:lnTo>
                  <a:lnTo>
                    <a:pt x="224" y="47"/>
                  </a:lnTo>
                  <a:lnTo>
                    <a:pt x="227" y="47"/>
                  </a:lnTo>
                  <a:lnTo>
                    <a:pt x="231" y="50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51"/>
                  </a:lnTo>
                  <a:lnTo>
                    <a:pt x="242" y="51"/>
                  </a:lnTo>
                  <a:lnTo>
                    <a:pt x="246" y="52"/>
                  </a:lnTo>
                  <a:lnTo>
                    <a:pt x="250" y="54"/>
                  </a:lnTo>
                  <a:lnTo>
                    <a:pt x="252" y="55"/>
                  </a:lnTo>
                  <a:lnTo>
                    <a:pt x="255" y="55"/>
                  </a:lnTo>
                  <a:lnTo>
                    <a:pt x="255" y="56"/>
                  </a:lnTo>
                  <a:lnTo>
                    <a:pt x="256" y="56"/>
                  </a:lnTo>
                  <a:lnTo>
                    <a:pt x="258" y="56"/>
                  </a:lnTo>
                  <a:lnTo>
                    <a:pt x="260" y="58"/>
                  </a:lnTo>
                  <a:lnTo>
                    <a:pt x="263" y="58"/>
                  </a:lnTo>
                  <a:lnTo>
                    <a:pt x="266" y="59"/>
                  </a:lnTo>
                  <a:lnTo>
                    <a:pt x="268" y="60"/>
                  </a:lnTo>
                  <a:lnTo>
                    <a:pt x="271" y="62"/>
                  </a:lnTo>
                  <a:lnTo>
                    <a:pt x="275" y="64"/>
                  </a:lnTo>
                  <a:lnTo>
                    <a:pt x="279" y="67"/>
                  </a:lnTo>
                  <a:lnTo>
                    <a:pt x="279" y="71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6" y="83"/>
                  </a:lnTo>
                  <a:lnTo>
                    <a:pt x="275" y="87"/>
                  </a:lnTo>
                  <a:lnTo>
                    <a:pt x="274" y="91"/>
                  </a:lnTo>
                  <a:lnTo>
                    <a:pt x="272" y="95"/>
                  </a:lnTo>
                  <a:lnTo>
                    <a:pt x="271" y="100"/>
                  </a:lnTo>
                  <a:lnTo>
                    <a:pt x="268" y="104"/>
                  </a:lnTo>
                  <a:lnTo>
                    <a:pt x="266" y="108"/>
                  </a:lnTo>
                  <a:lnTo>
                    <a:pt x="262" y="114"/>
                  </a:lnTo>
                  <a:lnTo>
                    <a:pt x="258" y="118"/>
                  </a:lnTo>
                  <a:lnTo>
                    <a:pt x="256" y="119"/>
                  </a:lnTo>
                  <a:lnTo>
                    <a:pt x="254" y="122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4" y="126"/>
                  </a:lnTo>
                  <a:lnTo>
                    <a:pt x="242" y="128"/>
                  </a:lnTo>
                  <a:lnTo>
                    <a:pt x="238" y="130"/>
                  </a:lnTo>
                  <a:lnTo>
                    <a:pt x="235" y="131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8" y="131"/>
                  </a:lnTo>
                  <a:lnTo>
                    <a:pt x="226" y="131"/>
                  </a:lnTo>
                  <a:lnTo>
                    <a:pt x="223" y="131"/>
                  </a:lnTo>
                  <a:lnTo>
                    <a:pt x="219" y="131"/>
                  </a:lnTo>
                  <a:lnTo>
                    <a:pt x="216" y="130"/>
                  </a:lnTo>
                  <a:lnTo>
                    <a:pt x="214" y="130"/>
                  </a:lnTo>
                  <a:lnTo>
                    <a:pt x="210" y="130"/>
                  </a:lnTo>
                  <a:lnTo>
                    <a:pt x="206" y="128"/>
                  </a:lnTo>
                  <a:lnTo>
                    <a:pt x="202" y="128"/>
                  </a:lnTo>
                  <a:lnTo>
                    <a:pt x="199" y="128"/>
                  </a:lnTo>
                  <a:lnTo>
                    <a:pt x="195" y="127"/>
                  </a:lnTo>
                  <a:lnTo>
                    <a:pt x="191" y="126"/>
                  </a:lnTo>
                  <a:lnTo>
                    <a:pt x="186" y="126"/>
                  </a:lnTo>
                  <a:lnTo>
                    <a:pt x="182" y="124"/>
                  </a:lnTo>
                  <a:lnTo>
                    <a:pt x="178" y="123"/>
                  </a:lnTo>
                  <a:lnTo>
                    <a:pt x="172" y="123"/>
                  </a:lnTo>
                  <a:lnTo>
                    <a:pt x="168" y="120"/>
                  </a:lnTo>
                  <a:lnTo>
                    <a:pt x="163" y="120"/>
                  </a:lnTo>
                  <a:lnTo>
                    <a:pt x="159" y="119"/>
                  </a:lnTo>
                  <a:lnTo>
                    <a:pt x="154" y="118"/>
                  </a:lnTo>
                  <a:lnTo>
                    <a:pt x="148" y="116"/>
                  </a:lnTo>
                  <a:lnTo>
                    <a:pt x="144" y="115"/>
                  </a:lnTo>
                  <a:lnTo>
                    <a:pt x="139" y="114"/>
                  </a:lnTo>
                  <a:lnTo>
                    <a:pt x="134" y="112"/>
                  </a:lnTo>
                  <a:lnTo>
                    <a:pt x="130" y="111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5" y="106"/>
                  </a:lnTo>
                  <a:lnTo>
                    <a:pt x="110" y="104"/>
                  </a:lnTo>
                  <a:lnTo>
                    <a:pt x="106" y="103"/>
                  </a:lnTo>
                  <a:lnTo>
                    <a:pt x="100" y="102"/>
                  </a:lnTo>
                  <a:lnTo>
                    <a:pt x="95" y="100"/>
                  </a:lnTo>
                  <a:lnTo>
                    <a:pt x="90" y="98"/>
                  </a:lnTo>
                  <a:lnTo>
                    <a:pt x="86" y="96"/>
                  </a:lnTo>
                  <a:lnTo>
                    <a:pt x="80" y="95"/>
                  </a:lnTo>
                  <a:lnTo>
                    <a:pt x="76" y="94"/>
                  </a:lnTo>
                  <a:lnTo>
                    <a:pt x="72" y="92"/>
                  </a:lnTo>
                  <a:lnTo>
                    <a:pt x="67" y="91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4" y="86"/>
                  </a:lnTo>
                  <a:lnTo>
                    <a:pt x="50" y="84"/>
                  </a:lnTo>
                  <a:lnTo>
                    <a:pt x="46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6" y="79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8" name="Freeform 1572"/>
            <p:cNvSpPr>
              <a:spLocks/>
            </p:cNvSpPr>
            <p:nvPr/>
          </p:nvSpPr>
          <p:spPr bwMode="auto">
            <a:xfrm>
              <a:off x="1898" y="3474"/>
              <a:ext cx="131" cy="139"/>
            </a:xfrm>
            <a:custGeom>
              <a:avLst/>
              <a:gdLst/>
              <a:ahLst/>
              <a:cxnLst>
                <a:cxn ang="0">
                  <a:pos x="185" y="405"/>
                </a:cxn>
                <a:cxn ang="0">
                  <a:pos x="167" y="400"/>
                </a:cxn>
                <a:cxn ang="0">
                  <a:pos x="147" y="395"/>
                </a:cxn>
                <a:cxn ang="0">
                  <a:pos x="123" y="387"/>
                </a:cxn>
                <a:cxn ang="0">
                  <a:pos x="99" y="380"/>
                </a:cxn>
                <a:cxn ang="0">
                  <a:pos x="75" y="372"/>
                </a:cxn>
                <a:cxn ang="0">
                  <a:pos x="52" y="364"/>
                </a:cxn>
                <a:cxn ang="0">
                  <a:pos x="33" y="356"/>
                </a:cxn>
                <a:cxn ang="0">
                  <a:pos x="15" y="347"/>
                </a:cxn>
                <a:cxn ang="0">
                  <a:pos x="1" y="327"/>
                </a:cxn>
                <a:cxn ang="0">
                  <a:pos x="0" y="308"/>
                </a:cxn>
                <a:cxn ang="0">
                  <a:pos x="7" y="291"/>
                </a:cxn>
                <a:cxn ang="0">
                  <a:pos x="16" y="268"/>
                </a:cxn>
                <a:cxn ang="0">
                  <a:pos x="27" y="241"/>
                </a:cxn>
                <a:cxn ang="0">
                  <a:pos x="40" y="208"/>
                </a:cxn>
                <a:cxn ang="0">
                  <a:pos x="56" y="171"/>
                </a:cxn>
                <a:cxn ang="0">
                  <a:pos x="72" y="133"/>
                </a:cxn>
                <a:cxn ang="0">
                  <a:pos x="87" y="97"/>
                </a:cxn>
                <a:cxn ang="0">
                  <a:pos x="101" y="67"/>
                </a:cxn>
                <a:cxn ang="0">
                  <a:pos x="112" y="41"/>
                </a:cxn>
                <a:cxn ang="0">
                  <a:pos x="121" y="24"/>
                </a:cxn>
                <a:cxn ang="0">
                  <a:pos x="136" y="9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3" y="4"/>
                </a:cxn>
                <a:cxn ang="0">
                  <a:pos x="209" y="8"/>
                </a:cxn>
                <a:cxn ang="0">
                  <a:pos x="229" y="13"/>
                </a:cxn>
                <a:cxn ang="0">
                  <a:pos x="250" y="20"/>
                </a:cxn>
                <a:cxn ang="0">
                  <a:pos x="274" y="27"/>
                </a:cxn>
                <a:cxn ang="0">
                  <a:pos x="297" y="33"/>
                </a:cxn>
                <a:cxn ang="0">
                  <a:pos x="320" y="40"/>
                </a:cxn>
                <a:cxn ang="0">
                  <a:pos x="338" y="45"/>
                </a:cxn>
                <a:cxn ang="0">
                  <a:pos x="362" y="53"/>
                </a:cxn>
                <a:cxn ang="0">
                  <a:pos x="373" y="55"/>
                </a:cxn>
                <a:cxn ang="0">
                  <a:pos x="390" y="68"/>
                </a:cxn>
                <a:cxn ang="0">
                  <a:pos x="393" y="87"/>
                </a:cxn>
                <a:cxn ang="0">
                  <a:pos x="388" y="112"/>
                </a:cxn>
                <a:cxn ang="0">
                  <a:pos x="382" y="132"/>
                </a:cxn>
                <a:cxn ang="0">
                  <a:pos x="377" y="149"/>
                </a:cxn>
                <a:cxn ang="0">
                  <a:pos x="370" y="169"/>
                </a:cxn>
                <a:cxn ang="0">
                  <a:pos x="364" y="188"/>
                </a:cxn>
                <a:cxn ang="0">
                  <a:pos x="357" y="205"/>
                </a:cxn>
                <a:cxn ang="0">
                  <a:pos x="349" y="228"/>
                </a:cxn>
                <a:cxn ang="0">
                  <a:pos x="341" y="249"/>
                </a:cxn>
                <a:cxn ang="0">
                  <a:pos x="334" y="267"/>
                </a:cxn>
                <a:cxn ang="0">
                  <a:pos x="328" y="285"/>
                </a:cxn>
                <a:cxn ang="0">
                  <a:pos x="321" y="304"/>
                </a:cxn>
                <a:cxn ang="0">
                  <a:pos x="313" y="324"/>
                </a:cxn>
                <a:cxn ang="0">
                  <a:pos x="304" y="345"/>
                </a:cxn>
                <a:cxn ang="0">
                  <a:pos x="294" y="365"/>
                </a:cxn>
                <a:cxn ang="0">
                  <a:pos x="284" y="385"/>
                </a:cxn>
                <a:cxn ang="0">
                  <a:pos x="272" y="403"/>
                </a:cxn>
                <a:cxn ang="0">
                  <a:pos x="258" y="416"/>
                </a:cxn>
                <a:cxn ang="0">
                  <a:pos x="241" y="417"/>
                </a:cxn>
                <a:cxn ang="0">
                  <a:pos x="224" y="416"/>
                </a:cxn>
              </a:cxnLst>
              <a:rect l="0" t="0" r="r" b="b"/>
              <a:pathLst>
                <a:path w="393" h="417">
                  <a:moveTo>
                    <a:pt x="196" y="409"/>
                  </a:moveTo>
                  <a:lnTo>
                    <a:pt x="194" y="409"/>
                  </a:lnTo>
                  <a:lnTo>
                    <a:pt x="193" y="409"/>
                  </a:lnTo>
                  <a:lnTo>
                    <a:pt x="190" y="408"/>
                  </a:lnTo>
                  <a:lnTo>
                    <a:pt x="188" y="408"/>
                  </a:lnTo>
                  <a:lnTo>
                    <a:pt x="185" y="405"/>
                  </a:lnTo>
                  <a:lnTo>
                    <a:pt x="180" y="405"/>
                  </a:lnTo>
                  <a:lnTo>
                    <a:pt x="177" y="404"/>
                  </a:lnTo>
                  <a:lnTo>
                    <a:pt x="176" y="404"/>
                  </a:lnTo>
                  <a:lnTo>
                    <a:pt x="172" y="403"/>
                  </a:lnTo>
                  <a:lnTo>
                    <a:pt x="171" y="401"/>
                  </a:lnTo>
                  <a:lnTo>
                    <a:pt x="167" y="400"/>
                  </a:lnTo>
                  <a:lnTo>
                    <a:pt x="164" y="400"/>
                  </a:lnTo>
                  <a:lnTo>
                    <a:pt x="160" y="399"/>
                  </a:lnTo>
                  <a:lnTo>
                    <a:pt x="157" y="397"/>
                  </a:lnTo>
                  <a:lnTo>
                    <a:pt x="153" y="396"/>
                  </a:lnTo>
                  <a:lnTo>
                    <a:pt x="149" y="396"/>
                  </a:lnTo>
                  <a:lnTo>
                    <a:pt x="147" y="395"/>
                  </a:lnTo>
                  <a:lnTo>
                    <a:pt x="143" y="393"/>
                  </a:lnTo>
                  <a:lnTo>
                    <a:pt x="139" y="392"/>
                  </a:lnTo>
                  <a:lnTo>
                    <a:pt x="135" y="391"/>
                  </a:lnTo>
                  <a:lnTo>
                    <a:pt x="131" y="389"/>
                  </a:lnTo>
                  <a:lnTo>
                    <a:pt x="127" y="389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15" y="385"/>
                  </a:lnTo>
                  <a:lnTo>
                    <a:pt x="112" y="384"/>
                  </a:lnTo>
                  <a:lnTo>
                    <a:pt x="107" y="383"/>
                  </a:lnTo>
                  <a:lnTo>
                    <a:pt x="103" y="381"/>
                  </a:lnTo>
                  <a:lnTo>
                    <a:pt x="99" y="380"/>
                  </a:lnTo>
                  <a:lnTo>
                    <a:pt x="95" y="379"/>
                  </a:lnTo>
                  <a:lnTo>
                    <a:pt x="91" y="377"/>
                  </a:lnTo>
                  <a:lnTo>
                    <a:pt x="87" y="376"/>
                  </a:lnTo>
                  <a:lnTo>
                    <a:pt x="83" y="375"/>
                  </a:lnTo>
                  <a:lnTo>
                    <a:pt x="79" y="373"/>
                  </a:lnTo>
                  <a:lnTo>
                    <a:pt x="75" y="372"/>
                  </a:lnTo>
                  <a:lnTo>
                    <a:pt x="71" y="371"/>
                  </a:lnTo>
                  <a:lnTo>
                    <a:pt x="67" y="369"/>
                  </a:lnTo>
                  <a:lnTo>
                    <a:pt x="63" y="368"/>
                  </a:lnTo>
                  <a:lnTo>
                    <a:pt x="59" y="367"/>
                  </a:lnTo>
                  <a:lnTo>
                    <a:pt x="56" y="365"/>
                  </a:lnTo>
                  <a:lnTo>
                    <a:pt x="52" y="364"/>
                  </a:lnTo>
                  <a:lnTo>
                    <a:pt x="49" y="363"/>
                  </a:lnTo>
                  <a:lnTo>
                    <a:pt x="45" y="361"/>
                  </a:lnTo>
                  <a:lnTo>
                    <a:pt x="41" y="360"/>
                  </a:lnTo>
                  <a:lnTo>
                    <a:pt x="39" y="359"/>
                  </a:lnTo>
                  <a:lnTo>
                    <a:pt x="36" y="357"/>
                  </a:lnTo>
                  <a:lnTo>
                    <a:pt x="33" y="356"/>
                  </a:lnTo>
                  <a:lnTo>
                    <a:pt x="31" y="355"/>
                  </a:lnTo>
                  <a:lnTo>
                    <a:pt x="28" y="353"/>
                  </a:lnTo>
                  <a:lnTo>
                    <a:pt x="25" y="353"/>
                  </a:lnTo>
                  <a:lnTo>
                    <a:pt x="21" y="351"/>
                  </a:lnTo>
                  <a:lnTo>
                    <a:pt x="17" y="348"/>
                  </a:lnTo>
                  <a:lnTo>
                    <a:pt x="15" y="347"/>
                  </a:lnTo>
                  <a:lnTo>
                    <a:pt x="13" y="345"/>
                  </a:lnTo>
                  <a:lnTo>
                    <a:pt x="9" y="341"/>
                  </a:lnTo>
                  <a:lnTo>
                    <a:pt x="7" y="337"/>
                  </a:lnTo>
                  <a:lnTo>
                    <a:pt x="4" y="335"/>
                  </a:lnTo>
                  <a:lnTo>
                    <a:pt x="3" y="331"/>
                  </a:lnTo>
                  <a:lnTo>
                    <a:pt x="1" y="32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1" y="305"/>
                  </a:lnTo>
                  <a:lnTo>
                    <a:pt x="3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5" y="293"/>
                  </a:lnTo>
                  <a:lnTo>
                    <a:pt x="7" y="291"/>
                  </a:lnTo>
                  <a:lnTo>
                    <a:pt x="9" y="285"/>
                  </a:lnTo>
                  <a:lnTo>
                    <a:pt x="9" y="283"/>
                  </a:lnTo>
                  <a:lnTo>
                    <a:pt x="12" y="280"/>
                  </a:lnTo>
                  <a:lnTo>
                    <a:pt x="13" y="276"/>
                  </a:lnTo>
                  <a:lnTo>
                    <a:pt x="15" y="272"/>
                  </a:lnTo>
                  <a:lnTo>
                    <a:pt x="16" y="268"/>
                  </a:lnTo>
                  <a:lnTo>
                    <a:pt x="17" y="265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3" y="251"/>
                  </a:lnTo>
                  <a:lnTo>
                    <a:pt x="24" y="247"/>
                  </a:lnTo>
                  <a:lnTo>
                    <a:pt x="27" y="241"/>
                  </a:lnTo>
                  <a:lnTo>
                    <a:pt x="29" y="236"/>
                  </a:lnTo>
                  <a:lnTo>
                    <a:pt x="31" y="231"/>
                  </a:lnTo>
                  <a:lnTo>
                    <a:pt x="33" y="225"/>
                  </a:lnTo>
                  <a:lnTo>
                    <a:pt x="36" y="220"/>
                  </a:lnTo>
                  <a:lnTo>
                    <a:pt x="39" y="215"/>
                  </a:lnTo>
                  <a:lnTo>
                    <a:pt x="40" y="208"/>
                  </a:lnTo>
                  <a:lnTo>
                    <a:pt x="43" y="201"/>
                  </a:lnTo>
                  <a:lnTo>
                    <a:pt x="45" y="196"/>
                  </a:lnTo>
                  <a:lnTo>
                    <a:pt x="48" y="189"/>
                  </a:lnTo>
                  <a:lnTo>
                    <a:pt x="51" y="184"/>
                  </a:lnTo>
                  <a:lnTo>
                    <a:pt x="53" y="177"/>
                  </a:lnTo>
                  <a:lnTo>
                    <a:pt x="56" y="171"/>
                  </a:lnTo>
                  <a:lnTo>
                    <a:pt x="59" y="165"/>
                  </a:lnTo>
                  <a:lnTo>
                    <a:pt x="61" y="159"/>
                  </a:lnTo>
                  <a:lnTo>
                    <a:pt x="64" y="152"/>
                  </a:lnTo>
                  <a:lnTo>
                    <a:pt x="67" y="145"/>
                  </a:lnTo>
                  <a:lnTo>
                    <a:pt x="69" y="140"/>
                  </a:lnTo>
                  <a:lnTo>
                    <a:pt x="72" y="133"/>
                  </a:lnTo>
                  <a:lnTo>
                    <a:pt x="75" y="128"/>
                  </a:lnTo>
                  <a:lnTo>
                    <a:pt x="77" y="121"/>
                  </a:lnTo>
                  <a:lnTo>
                    <a:pt x="80" y="116"/>
                  </a:lnTo>
                  <a:lnTo>
                    <a:pt x="81" y="109"/>
                  </a:lnTo>
                  <a:lnTo>
                    <a:pt x="84" y="104"/>
                  </a:lnTo>
                  <a:lnTo>
                    <a:pt x="87" y="97"/>
                  </a:lnTo>
                  <a:lnTo>
                    <a:pt x="89" y="92"/>
                  </a:lnTo>
                  <a:lnTo>
                    <a:pt x="92" y="87"/>
                  </a:lnTo>
                  <a:lnTo>
                    <a:pt x="93" y="81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1" y="67"/>
                  </a:lnTo>
                  <a:lnTo>
                    <a:pt x="103" y="61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8" y="48"/>
                  </a:lnTo>
                  <a:lnTo>
                    <a:pt x="111" y="44"/>
                  </a:lnTo>
                  <a:lnTo>
                    <a:pt x="112" y="41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6" y="32"/>
                  </a:lnTo>
                  <a:lnTo>
                    <a:pt x="119" y="29"/>
                  </a:lnTo>
                  <a:lnTo>
                    <a:pt x="120" y="27"/>
                  </a:lnTo>
                  <a:lnTo>
                    <a:pt x="121" y="24"/>
                  </a:lnTo>
                  <a:lnTo>
                    <a:pt x="123" y="23"/>
                  </a:lnTo>
                  <a:lnTo>
                    <a:pt x="125" y="20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2"/>
                  </a:lnTo>
                  <a:lnTo>
                    <a:pt x="136" y="9"/>
                  </a:lnTo>
                  <a:lnTo>
                    <a:pt x="139" y="7"/>
                  </a:lnTo>
                  <a:lnTo>
                    <a:pt x="143" y="5"/>
                  </a:lnTo>
                  <a:lnTo>
                    <a:pt x="145" y="4"/>
                  </a:lnTo>
                  <a:lnTo>
                    <a:pt x="149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81" y="1"/>
                  </a:lnTo>
                  <a:lnTo>
                    <a:pt x="184" y="3"/>
                  </a:lnTo>
                  <a:lnTo>
                    <a:pt x="186" y="3"/>
                  </a:lnTo>
                  <a:lnTo>
                    <a:pt x="190" y="4"/>
                  </a:lnTo>
                  <a:lnTo>
                    <a:pt x="193" y="4"/>
                  </a:lnTo>
                  <a:lnTo>
                    <a:pt x="196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7"/>
                  </a:lnTo>
                  <a:lnTo>
                    <a:pt x="206" y="8"/>
                  </a:lnTo>
                  <a:lnTo>
                    <a:pt x="209" y="8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1"/>
                  </a:lnTo>
                  <a:lnTo>
                    <a:pt x="222" y="12"/>
                  </a:lnTo>
                  <a:lnTo>
                    <a:pt x="226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2" y="17"/>
                  </a:lnTo>
                  <a:lnTo>
                    <a:pt x="248" y="19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62" y="23"/>
                  </a:lnTo>
                  <a:lnTo>
                    <a:pt x="266" y="24"/>
                  </a:lnTo>
                  <a:lnTo>
                    <a:pt x="270" y="25"/>
                  </a:lnTo>
                  <a:lnTo>
                    <a:pt x="274" y="27"/>
                  </a:lnTo>
                  <a:lnTo>
                    <a:pt x="278" y="28"/>
                  </a:lnTo>
                  <a:lnTo>
                    <a:pt x="282" y="29"/>
                  </a:lnTo>
                  <a:lnTo>
                    <a:pt x="286" y="31"/>
                  </a:lnTo>
                  <a:lnTo>
                    <a:pt x="290" y="32"/>
                  </a:lnTo>
                  <a:lnTo>
                    <a:pt x="294" y="33"/>
                  </a:lnTo>
                  <a:lnTo>
                    <a:pt x="297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9" y="36"/>
                  </a:lnTo>
                  <a:lnTo>
                    <a:pt x="312" y="37"/>
                  </a:lnTo>
                  <a:lnTo>
                    <a:pt x="316" y="39"/>
                  </a:lnTo>
                  <a:lnTo>
                    <a:pt x="320" y="40"/>
                  </a:lnTo>
                  <a:lnTo>
                    <a:pt x="322" y="41"/>
                  </a:lnTo>
                  <a:lnTo>
                    <a:pt x="326" y="41"/>
                  </a:lnTo>
                  <a:lnTo>
                    <a:pt x="329" y="43"/>
                  </a:lnTo>
                  <a:lnTo>
                    <a:pt x="332" y="44"/>
                  </a:lnTo>
                  <a:lnTo>
                    <a:pt x="336" y="45"/>
                  </a:lnTo>
                  <a:lnTo>
                    <a:pt x="338" y="45"/>
                  </a:lnTo>
                  <a:lnTo>
                    <a:pt x="341" y="47"/>
                  </a:lnTo>
                  <a:lnTo>
                    <a:pt x="346" y="48"/>
                  </a:lnTo>
                  <a:lnTo>
                    <a:pt x="352" y="49"/>
                  </a:lnTo>
                  <a:lnTo>
                    <a:pt x="356" y="51"/>
                  </a:lnTo>
                  <a:lnTo>
                    <a:pt x="360" y="52"/>
                  </a:lnTo>
                  <a:lnTo>
                    <a:pt x="362" y="53"/>
                  </a:lnTo>
                  <a:lnTo>
                    <a:pt x="364" y="53"/>
                  </a:lnTo>
                  <a:lnTo>
                    <a:pt x="365" y="55"/>
                  </a:lnTo>
                  <a:lnTo>
                    <a:pt x="366" y="55"/>
                  </a:lnTo>
                  <a:lnTo>
                    <a:pt x="368" y="55"/>
                  </a:lnTo>
                  <a:lnTo>
                    <a:pt x="372" y="55"/>
                  </a:lnTo>
                  <a:lnTo>
                    <a:pt x="373" y="55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2" y="60"/>
                  </a:lnTo>
                  <a:lnTo>
                    <a:pt x="385" y="61"/>
                  </a:lnTo>
                  <a:lnTo>
                    <a:pt x="388" y="65"/>
                  </a:lnTo>
                  <a:lnTo>
                    <a:pt x="390" y="68"/>
                  </a:lnTo>
                  <a:lnTo>
                    <a:pt x="392" y="73"/>
                  </a:lnTo>
                  <a:lnTo>
                    <a:pt x="392" y="75"/>
                  </a:lnTo>
                  <a:lnTo>
                    <a:pt x="393" y="77"/>
                  </a:lnTo>
                  <a:lnTo>
                    <a:pt x="393" y="80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2" y="99"/>
                  </a:lnTo>
                  <a:lnTo>
                    <a:pt x="390" y="103"/>
                  </a:lnTo>
                  <a:lnTo>
                    <a:pt x="390" y="107"/>
                  </a:lnTo>
                  <a:lnTo>
                    <a:pt x="388" y="112"/>
                  </a:lnTo>
                  <a:lnTo>
                    <a:pt x="386" y="117"/>
                  </a:lnTo>
                  <a:lnTo>
                    <a:pt x="386" y="120"/>
                  </a:lnTo>
                  <a:lnTo>
                    <a:pt x="385" y="123"/>
                  </a:lnTo>
                  <a:lnTo>
                    <a:pt x="384" y="125"/>
                  </a:lnTo>
                  <a:lnTo>
                    <a:pt x="384" y="128"/>
                  </a:lnTo>
                  <a:lnTo>
                    <a:pt x="382" y="132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41"/>
                  </a:lnTo>
                  <a:lnTo>
                    <a:pt x="378" y="144"/>
                  </a:lnTo>
                  <a:lnTo>
                    <a:pt x="378" y="147"/>
                  </a:lnTo>
                  <a:lnTo>
                    <a:pt x="377" y="149"/>
                  </a:lnTo>
                  <a:lnTo>
                    <a:pt x="376" y="152"/>
                  </a:lnTo>
                  <a:lnTo>
                    <a:pt x="374" y="156"/>
                  </a:lnTo>
                  <a:lnTo>
                    <a:pt x="373" y="159"/>
                  </a:lnTo>
                  <a:lnTo>
                    <a:pt x="373" y="163"/>
                  </a:lnTo>
                  <a:lnTo>
                    <a:pt x="372" y="165"/>
                  </a:lnTo>
                  <a:lnTo>
                    <a:pt x="370" y="169"/>
                  </a:lnTo>
                  <a:lnTo>
                    <a:pt x="369" y="172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66" y="181"/>
                  </a:lnTo>
                  <a:lnTo>
                    <a:pt x="365" y="184"/>
                  </a:lnTo>
                  <a:lnTo>
                    <a:pt x="364" y="188"/>
                  </a:lnTo>
                  <a:lnTo>
                    <a:pt x="364" y="191"/>
                  </a:lnTo>
                  <a:lnTo>
                    <a:pt x="362" y="193"/>
                  </a:lnTo>
                  <a:lnTo>
                    <a:pt x="361" y="196"/>
                  </a:lnTo>
                  <a:lnTo>
                    <a:pt x="360" y="200"/>
                  </a:lnTo>
                  <a:lnTo>
                    <a:pt x="358" y="203"/>
                  </a:lnTo>
                  <a:lnTo>
                    <a:pt x="357" y="205"/>
                  </a:lnTo>
                  <a:lnTo>
                    <a:pt x="356" y="208"/>
                  </a:lnTo>
                  <a:lnTo>
                    <a:pt x="356" y="211"/>
                  </a:lnTo>
                  <a:lnTo>
                    <a:pt x="354" y="215"/>
                  </a:lnTo>
                  <a:lnTo>
                    <a:pt x="352" y="219"/>
                  </a:lnTo>
                  <a:lnTo>
                    <a:pt x="350" y="224"/>
                  </a:lnTo>
                  <a:lnTo>
                    <a:pt x="349" y="228"/>
                  </a:lnTo>
                  <a:lnTo>
                    <a:pt x="348" y="233"/>
                  </a:lnTo>
                  <a:lnTo>
                    <a:pt x="346" y="237"/>
                  </a:lnTo>
                  <a:lnTo>
                    <a:pt x="345" y="240"/>
                  </a:lnTo>
                  <a:lnTo>
                    <a:pt x="344" y="243"/>
                  </a:lnTo>
                  <a:lnTo>
                    <a:pt x="342" y="247"/>
                  </a:lnTo>
                  <a:lnTo>
                    <a:pt x="341" y="249"/>
                  </a:lnTo>
                  <a:lnTo>
                    <a:pt x="341" y="251"/>
                  </a:lnTo>
                  <a:lnTo>
                    <a:pt x="340" y="252"/>
                  </a:lnTo>
                  <a:lnTo>
                    <a:pt x="338" y="256"/>
                  </a:lnTo>
                  <a:lnTo>
                    <a:pt x="337" y="260"/>
                  </a:lnTo>
                  <a:lnTo>
                    <a:pt x="336" y="263"/>
                  </a:lnTo>
                  <a:lnTo>
                    <a:pt x="334" y="267"/>
                  </a:lnTo>
                  <a:lnTo>
                    <a:pt x="334" y="272"/>
                  </a:lnTo>
                  <a:lnTo>
                    <a:pt x="332" y="275"/>
                  </a:lnTo>
                  <a:lnTo>
                    <a:pt x="332" y="276"/>
                  </a:lnTo>
                  <a:lnTo>
                    <a:pt x="330" y="280"/>
                  </a:lnTo>
                  <a:lnTo>
                    <a:pt x="329" y="283"/>
                  </a:lnTo>
                  <a:lnTo>
                    <a:pt x="328" y="285"/>
                  </a:lnTo>
                  <a:lnTo>
                    <a:pt x="326" y="288"/>
                  </a:lnTo>
                  <a:lnTo>
                    <a:pt x="326" y="291"/>
                  </a:lnTo>
                  <a:lnTo>
                    <a:pt x="325" y="295"/>
                  </a:lnTo>
                  <a:lnTo>
                    <a:pt x="324" y="297"/>
                  </a:lnTo>
                  <a:lnTo>
                    <a:pt x="322" y="300"/>
                  </a:lnTo>
                  <a:lnTo>
                    <a:pt x="321" y="304"/>
                  </a:lnTo>
                  <a:lnTo>
                    <a:pt x="320" y="307"/>
                  </a:lnTo>
                  <a:lnTo>
                    <a:pt x="318" y="311"/>
                  </a:lnTo>
                  <a:lnTo>
                    <a:pt x="317" y="313"/>
                  </a:lnTo>
                  <a:lnTo>
                    <a:pt x="316" y="317"/>
                  </a:lnTo>
                  <a:lnTo>
                    <a:pt x="316" y="321"/>
                  </a:lnTo>
                  <a:lnTo>
                    <a:pt x="313" y="324"/>
                  </a:lnTo>
                  <a:lnTo>
                    <a:pt x="312" y="328"/>
                  </a:lnTo>
                  <a:lnTo>
                    <a:pt x="310" y="331"/>
                  </a:lnTo>
                  <a:lnTo>
                    <a:pt x="309" y="335"/>
                  </a:lnTo>
                  <a:lnTo>
                    <a:pt x="306" y="339"/>
                  </a:lnTo>
                  <a:lnTo>
                    <a:pt x="305" y="341"/>
                  </a:lnTo>
                  <a:lnTo>
                    <a:pt x="304" y="345"/>
                  </a:lnTo>
                  <a:lnTo>
                    <a:pt x="302" y="349"/>
                  </a:lnTo>
                  <a:lnTo>
                    <a:pt x="300" y="352"/>
                  </a:lnTo>
                  <a:lnTo>
                    <a:pt x="298" y="356"/>
                  </a:lnTo>
                  <a:lnTo>
                    <a:pt x="297" y="359"/>
                  </a:lnTo>
                  <a:lnTo>
                    <a:pt x="296" y="363"/>
                  </a:lnTo>
                  <a:lnTo>
                    <a:pt x="294" y="365"/>
                  </a:lnTo>
                  <a:lnTo>
                    <a:pt x="293" y="369"/>
                  </a:lnTo>
                  <a:lnTo>
                    <a:pt x="290" y="372"/>
                  </a:lnTo>
                  <a:lnTo>
                    <a:pt x="289" y="376"/>
                  </a:lnTo>
                  <a:lnTo>
                    <a:pt x="288" y="379"/>
                  </a:lnTo>
                  <a:lnTo>
                    <a:pt x="285" y="381"/>
                  </a:lnTo>
                  <a:lnTo>
                    <a:pt x="284" y="385"/>
                  </a:lnTo>
                  <a:lnTo>
                    <a:pt x="282" y="388"/>
                  </a:lnTo>
                  <a:lnTo>
                    <a:pt x="281" y="391"/>
                  </a:lnTo>
                  <a:lnTo>
                    <a:pt x="278" y="393"/>
                  </a:lnTo>
                  <a:lnTo>
                    <a:pt x="277" y="396"/>
                  </a:lnTo>
                  <a:lnTo>
                    <a:pt x="276" y="399"/>
                  </a:lnTo>
                  <a:lnTo>
                    <a:pt x="272" y="403"/>
                  </a:lnTo>
                  <a:lnTo>
                    <a:pt x="269" y="408"/>
                  </a:lnTo>
                  <a:lnTo>
                    <a:pt x="266" y="411"/>
                  </a:lnTo>
                  <a:lnTo>
                    <a:pt x="264" y="415"/>
                  </a:lnTo>
                  <a:lnTo>
                    <a:pt x="262" y="415"/>
                  </a:lnTo>
                  <a:lnTo>
                    <a:pt x="261" y="416"/>
                  </a:lnTo>
                  <a:lnTo>
                    <a:pt x="258" y="416"/>
                  </a:lnTo>
                  <a:lnTo>
                    <a:pt x="257" y="416"/>
                  </a:lnTo>
                  <a:lnTo>
                    <a:pt x="254" y="416"/>
                  </a:lnTo>
                  <a:lnTo>
                    <a:pt x="252" y="417"/>
                  </a:lnTo>
                  <a:lnTo>
                    <a:pt x="249" y="417"/>
                  </a:lnTo>
                  <a:lnTo>
                    <a:pt x="245" y="417"/>
                  </a:lnTo>
                  <a:lnTo>
                    <a:pt x="241" y="417"/>
                  </a:lnTo>
                  <a:lnTo>
                    <a:pt x="237" y="417"/>
                  </a:lnTo>
                  <a:lnTo>
                    <a:pt x="234" y="417"/>
                  </a:lnTo>
                  <a:lnTo>
                    <a:pt x="232" y="417"/>
                  </a:lnTo>
                  <a:lnTo>
                    <a:pt x="229" y="416"/>
                  </a:lnTo>
                  <a:lnTo>
                    <a:pt x="226" y="416"/>
                  </a:lnTo>
                  <a:lnTo>
                    <a:pt x="224" y="416"/>
                  </a:lnTo>
                  <a:lnTo>
                    <a:pt x="221" y="416"/>
                  </a:lnTo>
                  <a:lnTo>
                    <a:pt x="218" y="415"/>
                  </a:lnTo>
                  <a:lnTo>
                    <a:pt x="214" y="415"/>
                  </a:lnTo>
                  <a:lnTo>
                    <a:pt x="196" y="409"/>
                  </a:lnTo>
                  <a:lnTo>
                    <a:pt x="196" y="409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9" name="Freeform 1573"/>
            <p:cNvSpPr>
              <a:spLocks/>
            </p:cNvSpPr>
            <p:nvPr/>
          </p:nvSpPr>
          <p:spPr bwMode="auto">
            <a:xfrm>
              <a:off x="1997" y="3364"/>
              <a:ext cx="57" cy="63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0" y="33"/>
                </a:cxn>
                <a:cxn ang="0">
                  <a:pos x="39" y="25"/>
                </a:cxn>
                <a:cxn ang="0">
                  <a:pos x="52" y="16"/>
                </a:cxn>
                <a:cxn ang="0">
                  <a:pos x="62" y="10"/>
                </a:cxn>
                <a:cxn ang="0">
                  <a:pos x="74" y="5"/>
                </a:cxn>
                <a:cxn ang="0">
                  <a:pos x="84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30" y="8"/>
                </a:cxn>
                <a:cxn ang="0">
                  <a:pos x="139" y="13"/>
                </a:cxn>
                <a:cxn ang="0">
                  <a:pos x="148" y="21"/>
                </a:cxn>
                <a:cxn ang="0">
                  <a:pos x="158" y="32"/>
                </a:cxn>
                <a:cxn ang="0">
                  <a:pos x="163" y="41"/>
                </a:cxn>
                <a:cxn ang="0">
                  <a:pos x="167" y="50"/>
                </a:cxn>
                <a:cxn ang="0">
                  <a:pos x="168" y="60"/>
                </a:cxn>
                <a:cxn ang="0">
                  <a:pos x="170" y="72"/>
                </a:cxn>
                <a:cxn ang="0">
                  <a:pos x="170" y="86"/>
                </a:cxn>
                <a:cxn ang="0">
                  <a:pos x="168" y="96"/>
                </a:cxn>
                <a:cxn ang="0">
                  <a:pos x="167" y="104"/>
                </a:cxn>
                <a:cxn ang="0">
                  <a:pos x="164" y="112"/>
                </a:cxn>
                <a:cxn ang="0">
                  <a:pos x="160" y="121"/>
                </a:cxn>
                <a:cxn ang="0">
                  <a:pos x="156" y="130"/>
                </a:cxn>
                <a:cxn ang="0">
                  <a:pos x="151" y="140"/>
                </a:cxn>
                <a:cxn ang="0">
                  <a:pos x="146" y="149"/>
                </a:cxn>
                <a:cxn ang="0">
                  <a:pos x="138" y="158"/>
                </a:cxn>
                <a:cxn ang="0">
                  <a:pos x="130" y="169"/>
                </a:cxn>
                <a:cxn ang="0">
                  <a:pos x="123" y="176"/>
                </a:cxn>
                <a:cxn ang="0">
                  <a:pos x="114" y="181"/>
                </a:cxn>
                <a:cxn ang="0">
                  <a:pos x="104" y="184"/>
                </a:cxn>
                <a:cxn ang="0">
                  <a:pos x="94" y="186"/>
                </a:cxn>
                <a:cxn ang="0">
                  <a:pos x="82" y="189"/>
                </a:cxn>
                <a:cxn ang="0">
                  <a:pos x="70" y="189"/>
                </a:cxn>
                <a:cxn ang="0">
                  <a:pos x="55" y="185"/>
                </a:cxn>
                <a:cxn ang="0">
                  <a:pos x="40" y="178"/>
                </a:cxn>
                <a:cxn ang="0">
                  <a:pos x="27" y="166"/>
                </a:cxn>
                <a:cxn ang="0">
                  <a:pos x="18" y="156"/>
                </a:cxn>
                <a:cxn ang="0">
                  <a:pos x="14" y="149"/>
                </a:cxn>
                <a:cxn ang="0">
                  <a:pos x="11" y="144"/>
                </a:cxn>
                <a:cxn ang="0">
                  <a:pos x="6" y="130"/>
                </a:cxn>
                <a:cxn ang="0">
                  <a:pos x="3" y="118"/>
                </a:cxn>
                <a:cxn ang="0">
                  <a:pos x="2" y="109"/>
                </a:cxn>
                <a:cxn ang="0">
                  <a:pos x="2" y="100"/>
                </a:cxn>
                <a:cxn ang="0">
                  <a:pos x="0" y="88"/>
                </a:cxn>
                <a:cxn ang="0">
                  <a:pos x="3" y="77"/>
                </a:cxn>
                <a:cxn ang="0">
                  <a:pos x="6" y="69"/>
                </a:cxn>
                <a:cxn ang="0">
                  <a:pos x="11" y="58"/>
                </a:cxn>
                <a:cxn ang="0">
                  <a:pos x="18" y="46"/>
                </a:cxn>
              </a:cxnLst>
              <a:rect l="0" t="0" r="r" b="b"/>
              <a:pathLst>
                <a:path w="170" h="189">
                  <a:moveTo>
                    <a:pt x="19" y="45"/>
                  </a:moveTo>
                  <a:lnTo>
                    <a:pt x="19" y="44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39" y="25"/>
                  </a:lnTo>
                  <a:lnTo>
                    <a:pt x="43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8" y="13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3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1"/>
                  </a:lnTo>
                  <a:lnTo>
                    <a:pt x="151" y="24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7" y="50"/>
                  </a:lnTo>
                  <a:lnTo>
                    <a:pt x="167" y="53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70" y="64"/>
                  </a:lnTo>
                  <a:lnTo>
                    <a:pt x="170" y="68"/>
                  </a:lnTo>
                  <a:lnTo>
                    <a:pt x="170" y="72"/>
                  </a:lnTo>
                  <a:lnTo>
                    <a:pt x="170" y="76"/>
                  </a:lnTo>
                  <a:lnTo>
                    <a:pt x="170" y="81"/>
                  </a:lnTo>
                  <a:lnTo>
                    <a:pt x="170" y="86"/>
                  </a:lnTo>
                  <a:lnTo>
                    <a:pt x="168" y="90"/>
                  </a:lnTo>
                  <a:lnTo>
                    <a:pt x="168" y="93"/>
                  </a:lnTo>
                  <a:lnTo>
                    <a:pt x="168" y="96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7" y="104"/>
                  </a:lnTo>
                  <a:lnTo>
                    <a:pt x="166" y="106"/>
                  </a:lnTo>
                  <a:lnTo>
                    <a:pt x="164" y="109"/>
                  </a:lnTo>
                  <a:lnTo>
                    <a:pt x="164" y="112"/>
                  </a:lnTo>
                  <a:lnTo>
                    <a:pt x="163" y="116"/>
                  </a:lnTo>
                  <a:lnTo>
                    <a:pt x="162" y="118"/>
                  </a:lnTo>
                  <a:lnTo>
                    <a:pt x="160" y="121"/>
                  </a:lnTo>
                  <a:lnTo>
                    <a:pt x="160" y="125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4" y="136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48" y="145"/>
                  </a:lnTo>
                  <a:lnTo>
                    <a:pt x="146" y="149"/>
                  </a:lnTo>
                  <a:lnTo>
                    <a:pt x="143" y="152"/>
                  </a:lnTo>
                  <a:lnTo>
                    <a:pt x="140" y="156"/>
                  </a:lnTo>
                  <a:lnTo>
                    <a:pt x="138" y="158"/>
                  </a:lnTo>
                  <a:lnTo>
                    <a:pt x="136" y="162"/>
                  </a:lnTo>
                  <a:lnTo>
                    <a:pt x="132" y="165"/>
                  </a:lnTo>
                  <a:lnTo>
                    <a:pt x="130" y="169"/>
                  </a:lnTo>
                  <a:lnTo>
                    <a:pt x="127" y="172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0" y="177"/>
                  </a:lnTo>
                  <a:lnTo>
                    <a:pt x="118" y="178"/>
                  </a:lnTo>
                  <a:lnTo>
                    <a:pt x="114" y="181"/>
                  </a:lnTo>
                  <a:lnTo>
                    <a:pt x="111" y="182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5"/>
                  </a:lnTo>
                  <a:lnTo>
                    <a:pt x="98" y="186"/>
                  </a:lnTo>
                  <a:lnTo>
                    <a:pt x="94" y="186"/>
                  </a:lnTo>
                  <a:lnTo>
                    <a:pt x="90" y="188"/>
                  </a:lnTo>
                  <a:lnTo>
                    <a:pt x="86" y="189"/>
                  </a:lnTo>
                  <a:lnTo>
                    <a:pt x="82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89"/>
                  </a:lnTo>
                  <a:lnTo>
                    <a:pt x="64" y="188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51" y="184"/>
                  </a:lnTo>
                  <a:lnTo>
                    <a:pt x="46" y="181"/>
                  </a:lnTo>
                  <a:lnTo>
                    <a:pt x="40" y="178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7" y="166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5" y="153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0"/>
                  </a:lnTo>
                  <a:lnTo>
                    <a:pt x="8" y="134"/>
                  </a:lnTo>
                  <a:lnTo>
                    <a:pt x="6" y="130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3" y="118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0" name="Freeform 1574"/>
            <p:cNvSpPr>
              <a:spLocks/>
            </p:cNvSpPr>
            <p:nvPr/>
          </p:nvSpPr>
          <p:spPr bwMode="auto">
            <a:xfrm>
              <a:off x="1993" y="3642"/>
              <a:ext cx="42" cy="6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4" y="0"/>
                </a:cxn>
                <a:cxn ang="0">
                  <a:pos x="127" y="4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0" y="174"/>
                </a:cxn>
                <a:cxn ang="0">
                  <a:pos x="0" y="166"/>
                </a:cxn>
                <a:cxn ang="0">
                  <a:pos x="0" y="166"/>
                </a:cxn>
              </a:cxnLst>
              <a:rect l="0" t="0" r="r" b="b"/>
              <a:pathLst>
                <a:path w="127" h="189">
                  <a:moveTo>
                    <a:pt x="0" y="166"/>
                  </a:moveTo>
                  <a:lnTo>
                    <a:pt x="84" y="0"/>
                  </a:lnTo>
                  <a:lnTo>
                    <a:pt x="127" y="4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0" y="174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1" name="Freeform 1575"/>
            <p:cNvSpPr>
              <a:spLocks/>
            </p:cNvSpPr>
            <p:nvPr/>
          </p:nvSpPr>
          <p:spPr bwMode="auto">
            <a:xfrm>
              <a:off x="1819" y="3588"/>
              <a:ext cx="46" cy="53"/>
            </a:xfrm>
            <a:custGeom>
              <a:avLst/>
              <a:gdLst/>
              <a:ahLst/>
              <a:cxnLst>
                <a:cxn ang="0">
                  <a:pos x="40" y="158"/>
                </a:cxn>
                <a:cxn ang="0">
                  <a:pos x="0" y="131"/>
                </a:cxn>
                <a:cxn ang="0">
                  <a:pos x="96" y="0"/>
                </a:cxn>
                <a:cxn ang="0">
                  <a:pos x="139" y="8"/>
                </a:cxn>
                <a:cxn ang="0">
                  <a:pos x="49" y="146"/>
                </a:cxn>
                <a:cxn ang="0">
                  <a:pos x="40" y="158"/>
                </a:cxn>
                <a:cxn ang="0">
                  <a:pos x="40" y="158"/>
                </a:cxn>
              </a:cxnLst>
              <a:rect l="0" t="0" r="r" b="b"/>
              <a:pathLst>
                <a:path w="139" h="158">
                  <a:moveTo>
                    <a:pt x="40" y="158"/>
                  </a:moveTo>
                  <a:lnTo>
                    <a:pt x="0" y="131"/>
                  </a:lnTo>
                  <a:lnTo>
                    <a:pt x="96" y="0"/>
                  </a:lnTo>
                  <a:lnTo>
                    <a:pt x="139" y="8"/>
                  </a:lnTo>
                  <a:lnTo>
                    <a:pt x="49" y="146"/>
                  </a:lnTo>
                  <a:lnTo>
                    <a:pt x="40" y="158"/>
                  </a:lnTo>
                  <a:lnTo>
                    <a:pt x="40" y="15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2" name="Freeform 1576"/>
            <p:cNvSpPr>
              <a:spLocks/>
            </p:cNvSpPr>
            <p:nvPr/>
          </p:nvSpPr>
          <p:spPr bwMode="auto">
            <a:xfrm>
              <a:off x="1839" y="3590"/>
              <a:ext cx="175" cy="95"/>
            </a:xfrm>
            <a:custGeom>
              <a:avLst/>
              <a:gdLst/>
              <a:ahLst/>
              <a:cxnLst>
                <a:cxn ang="0">
                  <a:pos x="77" y="1"/>
                </a:cxn>
                <a:cxn ang="0">
                  <a:pos x="78" y="8"/>
                </a:cxn>
                <a:cxn ang="0">
                  <a:pos x="81" y="17"/>
                </a:cxn>
                <a:cxn ang="0">
                  <a:pos x="86" y="29"/>
                </a:cxn>
                <a:cxn ang="0">
                  <a:pos x="93" y="40"/>
                </a:cxn>
                <a:cxn ang="0">
                  <a:pos x="104" y="50"/>
                </a:cxn>
                <a:cxn ang="0">
                  <a:pos x="113" y="61"/>
                </a:cxn>
                <a:cxn ang="0">
                  <a:pos x="121" y="68"/>
                </a:cxn>
                <a:cxn ang="0">
                  <a:pos x="132" y="74"/>
                </a:cxn>
                <a:cxn ang="0">
                  <a:pos x="144" y="82"/>
                </a:cxn>
                <a:cxn ang="0">
                  <a:pos x="152" y="86"/>
                </a:cxn>
                <a:cxn ang="0">
                  <a:pos x="160" y="92"/>
                </a:cxn>
                <a:cxn ang="0">
                  <a:pos x="169" y="96"/>
                </a:cxn>
                <a:cxn ang="0">
                  <a:pos x="180" y="102"/>
                </a:cxn>
                <a:cxn ang="0">
                  <a:pos x="190" y="108"/>
                </a:cxn>
                <a:cxn ang="0">
                  <a:pos x="204" y="113"/>
                </a:cxn>
                <a:cxn ang="0">
                  <a:pos x="217" y="118"/>
                </a:cxn>
                <a:cxn ang="0">
                  <a:pos x="232" y="126"/>
                </a:cxn>
                <a:cxn ang="0">
                  <a:pos x="248" y="133"/>
                </a:cxn>
                <a:cxn ang="0">
                  <a:pos x="265" y="140"/>
                </a:cxn>
                <a:cxn ang="0">
                  <a:pos x="281" y="146"/>
                </a:cxn>
                <a:cxn ang="0">
                  <a:pos x="296" y="152"/>
                </a:cxn>
                <a:cxn ang="0">
                  <a:pos x="310" y="157"/>
                </a:cxn>
                <a:cxn ang="0">
                  <a:pos x="322" y="161"/>
                </a:cxn>
                <a:cxn ang="0">
                  <a:pos x="336" y="165"/>
                </a:cxn>
                <a:cxn ang="0">
                  <a:pos x="348" y="169"/>
                </a:cxn>
                <a:cxn ang="0">
                  <a:pos x="357" y="172"/>
                </a:cxn>
                <a:cxn ang="0">
                  <a:pos x="367" y="174"/>
                </a:cxn>
                <a:cxn ang="0">
                  <a:pos x="375" y="177"/>
                </a:cxn>
                <a:cxn ang="0">
                  <a:pos x="385" y="180"/>
                </a:cxn>
                <a:cxn ang="0">
                  <a:pos x="398" y="182"/>
                </a:cxn>
                <a:cxn ang="0">
                  <a:pos x="409" y="184"/>
                </a:cxn>
                <a:cxn ang="0">
                  <a:pos x="419" y="185"/>
                </a:cxn>
                <a:cxn ang="0">
                  <a:pos x="425" y="186"/>
                </a:cxn>
                <a:cxn ang="0">
                  <a:pos x="433" y="188"/>
                </a:cxn>
                <a:cxn ang="0">
                  <a:pos x="445" y="188"/>
                </a:cxn>
                <a:cxn ang="0">
                  <a:pos x="455" y="188"/>
                </a:cxn>
                <a:cxn ang="0">
                  <a:pos x="465" y="186"/>
                </a:cxn>
                <a:cxn ang="0">
                  <a:pos x="478" y="182"/>
                </a:cxn>
                <a:cxn ang="0">
                  <a:pos x="491" y="178"/>
                </a:cxn>
                <a:cxn ang="0">
                  <a:pos x="505" y="172"/>
                </a:cxn>
                <a:cxn ang="0">
                  <a:pos x="519" y="162"/>
                </a:cxn>
                <a:cxn ang="0">
                  <a:pos x="411" y="279"/>
                </a:cxn>
                <a:cxn ang="0">
                  <a:pos x="78" y="146"/>
                </a:cxn>
              </a:cxnLst>
              <a:rect l="0" t="0" r="r" b="b"/>
              <a:pathLst>
                <a:path w="525" h="285">
                  <a:moveTo>
                    <a:pt x="0" y="113"/>
                  </a:moveTo>
                  <a:lnTo>
                    <a:pt x="77" y="0"/>
                  </a:lnTo>
                  <a:lnTo>
                    <a:pt x="77" y="1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3" y="40"/>
                  </a:lnTo>
                  <a:lnTo>
                    <a:pt x="97" y="44"/>
                  </a:lnTo>
                  <a:lnTo>
                    <a:pt x="100" y="46"/>
                  </a:lnTo>
                  <a:lnTo>
                    <a:pt x="104" y="50"/>
                  </a:lnTo>
                  <a:lnTo>
                    <a:pt x="106" y="54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6" y="62"/>
                  </a:lnTo>
                  <a:lnTo>
                    <a:pt x="118" y="65"/>
                  </a:lnTo>
                  <a:lnTo>
                    <a:pt x="121" y="68"/>
                  </a:lnTo>
                  <a:lnTo>
                    <a:pt x="124" y="69"/>
                  </a:lnTo>
                  <a:lnTo>
                    <a:pt x="128" y="72"/>
                  </a:lnTo>
                  <a:lnTo>
                    <a:pt x="132" y="74"/>
                  </a:lnTo>
                  <a:lnTo>
                    <a:pt x="136" y="77"/>
                  </a:lnTo>
                  <a:lnTo>
                    <a:pt x="140" y="80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2" y="93"/>
                  </a:lnTo>
                  <a:lnTo>
                    <a:pt x="166" y="94"/>
                  </a:lnTo>
                  <a:lnTo>
                    <a:pt x="169" y="96"/>
                  </a:lnTo>
                  <a:lnTo>
                    <a:pt x="173" y="98"/>
                  </a:lnTo>
                  <a:lnTo>
                    <a:pt x="176" y="100"/>
                  </a:lnTo>
                  <a:lnTo>
                    <a:pt x="180" y="102"/>
                  </a:lnTo>
                  <a:lnTo>
                    <a:pt x="182" y="104"/>
                  </a:lnTo>
                  <a:lnTo>
                    <a:pt x="186" y="105"/>
                  </a:lnTo>
                  <a:lnTo>
                    <a:pt x="190" y="108"/>
                  </a:lnTo>
                  <a:lnTo>
                    <a:pt x="194" y="109"/>
                  </a:lnTo>
                  <a:lnTo>
                    <a:pt x="198" y="110"/>
                  </a:lnTo>
                  <a:lnTo>
                    <a:pt x="204" y="113"/>
                  </a:lnTo>
                  <a:lnTo>
                    <a:pt x="208" y="114"/>
                  </a:lnTo>
                  <a:lnTo>
                    <a:pt x="213" y="117"/>
                  </a:lnTo>
                  <a:lnTo>
                    <a:pt x="217" y="118"/>
                  </a:lnTo>
                  <a:lnTo>
                    <a:pt x="221" y="121"/>
                  </a:lnTo>
                  <a:lnTo>
                    <a:pt x="226" y="124"/>
                  </a:lnTo>
                  <a:lnTo>
                    <a:pt x="232" y="126"/>
                  </a:lnTo>
                  <a:lnTo>
                    <a:pt x="237" y="128"/>
                  </a:lnTo>
                  <a:lnTo>
                    <a:pt x="242" y="130"/>
                  </a:lnTo>
                  <a:lnTo>
                    <a:pt x="248" y="133"/>
                  </a:lnTo>
                  <a:lnTo>
                    <a:pt x="254" y="136"/>
                  </a:lnTo>
                  <a:lnTo>
                    <a:pt x="260" y="137"/>
                  </a:lnTo>
                  <a:lnTo>
                    <a:pt x="265" y="140"/>
                  </a:lnTo>
                  <a:lnTo>
                    <a:pt x="270" y="142"/>
                  </a:lnTo>
                  <a:lnTo>
                    <a:pt x="276" y="145"/>
                  </a:lnTo>
                  <a:lnTo>
                    <a:pt x="281" y="146"/>
                  </a:lnTo>
                  <a:lnTo>
                    <a:pt x="285" y="149"/>
                  </a:lnTo>
                  <a:lnTo>
                    <a:pt x="290" y="150"/>
                  </a:lnTo>
                  <a:lnTo>
                    <a:pt x="296" y="152"/>
                  </a:lnTo>
                  <a:lnTo>
                    <a:pt x="300" y="154"/>
                  </a:lnTo>
                  <a:lnTo>
                    <a:pt x="305" y="156"/>
                  </a:lnTo>
                  <a:lnTo>
                    <a:pt x="310" y="157"/>
                  </a:lnTo>
                  <a:lnTo>
                    <a:pt x="314" y="158"/>
                  </a:lnTo>
                  <a:lnTo>
                    <a:pt x="318" y="160"/>
                  </a:lnTo>
                  <a:lnTo>
                    <a:pt x="322" y="161"/>
                  </a:lnTo>
                  <a:lnTo>
                    <a:pt x="328" y="164"/>
                  </a:lnTo>
                  <a:lnTo>
                    <a:pt x="332" y="165"/>
                  </a:lnTo>
                  <a:lnTo>
                    <a:pt x="336" y="165"/>
                  </a:lnTo>
                  <a:lnTo>
                    <a:pt x="340" y="166"/>
                  </a:lnTo>
                  <a:lnTo>
                    <a:pt x="344" y="168"/>
                  </a:lnTo>
                  <a:lnTo>
                    <a:pt x="348" y="169"/>
                  </a:lnTo>
                  <a:lnTo>
                    <a:pt x="350" y="170"/>
                  </a:lnTo>
                  <a:lnTo>
                    <a:pt x="354" y="172"/>
                  </a:lnTo>
                  <a:lnTo>
                    <a:pt x="357" y="172"/>
                  </a:lnTo>
                  <a:lnTo>
                    <a:pt x="361" y="173"/>
                  </a:lnTo>
                  <a:lnTo>
                    <a:pt x="363" y="174"/>
                  </a:lnTo>
                  <a:lnTo>
                    <a:pt x="367" y="174"/>
                  </a:lnTo>
                  <a:lnTo>
                    <a:pt x="370" y="176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8" y="178"/>
                  </a:lnTo>
                  <a:lnTo>
                    <a:pt x="382" y="178"/>
                  </a:lnTo>
                  <a:lnTo>
                    <a:pt x="385" y="180"/>
                  </a:lnTo>
                  <a:lnTo>
                    <a:pt x="389" y="180"/>
                  </a:lnTo>
                  <a:lnTo>
                    <a:pt x="394" y="181"/>
                  </a:lnTo>
                  <a:lnTo>
                    <a:pt x="398" y="182"/>
                  </a:lnTo>
                  <a:lnTo>
                    <a:pt x="402" y="182"/>
                  </a:lnTo>
                  <a:lnTo>
                    <a:pt x="406" y="184"/>
                  </a:lnTo>
                  <a:lnTo>
                    <a:pt x="409" y="184"/>
                  </a:lnTo>
                  <a:lnTo>
                    <a:pt x="411" y="184"/>
                  </a:lnTo>
                  <a:lnTo>
                    <a:pt x="415" y="185"/>
                  </a:lnTo>
                  <a:lnTo>
                    <a:pt x="419" y="185"/>
                  </a:lnTo>
                  <a:lnTo>
                    <a:pt x="422" y="185"/>
                  </a:lnTo>
                  <a:lnTo>
                    <a:pt x="423" y="185"/>
                  </a:lnTo>
                  <a:lnTo>
                    <a:pt x="425" y="186"/>
                  </a:lnTo>
                  <a:lnTo>
                    <a:pt x="427" y="186"/>
                  </a:lnTo>
                  <a:lnTo>
                    <a:pt x="429" y="186"/>
                  </a:lnTo>
                  <a:lnTo>
                    <a:pt x="433" y="188"/>
                  </a:lnTo>
                  <a:lnTo>
                    <a:pt x="437" y="188"/>
                  </a:lnTo>
                  <a:lnTo>
                    <a:pt x="442" y="188"/>
                  </a:lnTo>
                  <a:lnTo>
                    <a:pt x="445" y="188"/>
                  </a:lnTo>
                  <a:lnTo>
                    <a:pt x="447" y="188"/>
                  </a:lnTo>
                  <a:lnTo>
                    <a:pt x="451" y="188"/>
                  </a:lnTo>
                  <a:lnTo>
                    <a:pt x="455" y="188"/>
                  </a:lnTo>
                  <a:lnTo>
                    <a:pt x="458" y="186"/>
                  </a:lnTo>
                  <a:lnTo>
                    <a:pt x="462" y="186"/>
                  </a:lnTo>
                  <a:lnTo>
                    <a:pt x="465" y="186"/>
                  </a:lnTo>
                  <a:lnTo>
                    <a:pt x="470" y="185"/>
                  </a:lnTo>
                  <a:lnTo>
                    <a:pt x="474" y="184"/>
                  </a:lnTo>
                  <a:lnTo>
                    <a:pt x="478" y="182"/>
                  </a:lnTo>
                  <a:lnTo>
                    <a:pt x="482" y="181"/>
                  </a:lnTo>
                  <a:lnTo>
                    <a:pt x="487" y="180"/>
                  </a:lnTo>
                  <a:lnTo>
                    <a:pt x="491" y="178"/>
                  </a:lnTo>
                  <a:lnTo>
                    <a:pt x="495" y="177"/>
                  </a:lnTo>
                  <a:lnTo>
                    <a:pt x="499" y="174"/>
                  </a:lnTo>
                  <a:lnTo>
                    <a:pt x="505" y="172"/>
                  </a:lnTo>
                  <a:lnTo>
                    <a:pt x="510" y="169"/>
                  </a:lnTo>
                  <a:lnTo>
                    <a:pt x="514" y="166"/>
                  </a:lnTo>
                  <a:lnTo>
                    <a:pt x="519" y="162"/>
                  </a:lnTo>
                  <a:lnTo>
                    <a:pt x="525" y="160"/>
                  </a:lnTo>
                  <a:lnTo>
                    <a:pt x="458" y="285"/>
                  </a:lnTo>
                  <a:lnTo>
                    <a:pt x="411" y="279"/>
                  </a:lnTo>
                  <a:lnTo>
                    <a:pt x="410" y="241"/>
                  </a:lnTo>
                  <a:lnTo>
                    <a:pt x="93" y="130"/>
                  </a:lnTo>
                  <a:lnTo>
                    <a:pt x="78" y="14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3" name="Freeform 1577"/>
            <p:cNvSpPr>
              <a:spLocks/>
            </p:cNvSpPr>
            <p:nvPr/>
          </p:nvSpPr>
          <p:spPr bwMode="auto">
            <a:xfrm>
              <a:off x="1773" y="3645"/>
              <a:ext cx="197" cy="122"/>
            </a:xfrm>
            <a:custGeom>
              <a:avLst/>
              <a:gdLst/>
              <a:ahLst/>
              <a:cxnLst>
                <a:cxn ang="0">
                  <a:pos x="588" y="109"/>
                </a:cxn>
                <a:cxn ang="0">
                  <a:pos x="580" y="120"/>
                </a:cxn>
                <a:cxn ang="0">
                  <a:pos x="572" y="132"/>
                </a:cxn>
                <a:cxn ang="0">
                  <a:pos x="560" y="148"/>
                </a:cxn>
                <a:cxn ang="0">
                  <a:pos x="547" y="165"/>
                </a:cxn>
                <a:cxn ang="0">
                  <a:pos x="533" y="184"/>
                </a:cxn>
                <a:cxn ang="0">
                  <a:pos x="517" y="205"/>
                </a:cxn>
                <a:cxn ang="0">
                  <a:pos x="498" y="226"/>
                </a:cxn>
                <a:cxn ang="0">
                  <a:pos x="479" y="248"/>
                </a:cxn>
                <a:cxn ang="0">
                  <a:pos x="458" y="269"/>
                </a:cxn>
                <a:cxn ang="0">
                  <a:pos x="438" y="290"/>
                </a:cxn>
                <a:cxn ang="0">
                  <a:pos x="415" y="309"/>
                </a:cxn>
                <a:cxn ang="0">
                  <a:pos x="393" y="326"/>
                </a:cxn>
                <a:cxn ang="0">
                  <a:pos x="371" y="342"/>
                </a:cxn>
                <a:cxn ang="0">
                  <a:pos x="349" y="354"/>
                </a:cxn>
                <a:cxn ang="0">
                  <a:pos x="335" y="360"/>
                </a:cxn>
                <a:cxn ang="0">
                  <a:pos x="323" y="364"/>
                </a:cxn>
                <a:cxn ang="0">
                  <a:pos x="309" y="365"/>
                </a:cxn>
                <a:cxn ang="0">
                  <a:pos x="290" y="365"/>
                </a:cxn>
                <a:cxn ang="0">
                  <a:pos x="278" y="365"/>
                </a:cxn>
                <a:cxn ang="0">
                  <a:pos x="265" y="364"/>
                </a:cxn>
                <a:cxn ang="0">
                  <a:pos x="251" y="362"/>
                </a:cxn>
                <a:cxn ang="0">
                  <a:pos x="235" y="358"/>
                </a:cxn>
                <a:cxn ang="0">
                  <a:pos x="218" y="354"/>
                </a:cxn>
                <a:cxn ang="0">
                  <a:pos x="201" y="348"/>
                </a:cxn>
                <a:cxn ang="0">
                  <a:pos x="182" y="341"/>
                </a:cxn>
                <a:cxn ang="0">
                  <a:pos x="162" y="333"/>
                </a:cxn>
                <a:cxn ang="0">
                  <a:pos x="143" y="326"/>
                </a:cxn>
                <a:cxn ang="0">
                  <a:pos x="125" y="318"/>
                </a:cxn>
                <a:cxn ang="0">
                  <a:pos x="109" y="312"/>
                </a:cxn>
                <a:cxn ang="0">
                  <a:pos x="93" y="305"/>
                </a:cxn>
                <a:cxn ang="0">
                  <a:pos x="78" y="298"/>
                </a:cxn>
                <a:cxn ang="0">
                  <a:pos x="65" y="293"/>
                </a:cxn>
                <a:cxn ang="0">
                  <a:pos x="53" y="288"/>
                </a:cxn>
                <a:cxn ang="0">
                  <a:pos x="42" y="282"/>
                </a:cxn>
                <a:cxn ang="0">
                  <a:pos x="24" y="274"/>
                </a:cxn>
                <a:cxn ang="0">
                  <a:pos x="12" y="269"/>
                </a:cxn>
                <a:cxn ang="0">
                  <a:pos x="5" y="266"/>
                </a:cxn>
                <a:cxn ang="0">
                  <a:pos x="0" y="256"/>
                </a:cxn>
                <a:cxn ang="0">
                  <a:pos x="2" y="244"/>
                </a:cxn>
                <a:cxn ang="0">
                  <a:pos x="14" y="228"/>
                </a:cxn>
                <a:cxn ang="0">
                  <a:pos x="28" y="214"/>
                </a:cxn>
                <a:cxn ang="0">
                  <a:pos x="44" y="200"/>
                </a:cxn>
                <a:cxn ang="0">
                  <a:pos x="55" y="189"/>
                </a:cxn>
                <a:cxn ang="0">
                  <a:pos x="69" y="178"/>
                </a:cxn>
                <a:cxn ang="0">
                  <a:pos x="82" y="165"/>
                </a:cxn>
                <a:cxn ang="0">
                  <a:pos x="97" y="153"/>
                </a:cxn>
                <a:cxn ang="0">
                  <a:pos x="111" y="141"/>
                </a:cxn>
                <a:cxn ang="0">
                  <a:pos x="125" y="129"/>
                </a:cxn>
                <a:cxn ang="0">
                  <a:pos x="137" y="117"/>
                </a:cxn>
                <a:cxn ang="0">
                  <a:pos x="149" y="108"/>
                </a:cxn>
                <a:cxn ang="0">
                  <a:pos x="163" y="96"/>
                </a:cxn>
                <a:cxn ang="0">
                  <a:pos x="175" y="87"/>
                </a:cxn>
                <a:cxn ang="0">
                  <a:pos x="271" y="0"/>
                </a:cxn>
              </a:cxnLst>
              <a:rect l="0" t="0" r="r" b="b"/>
              <a:pathLst>
                <a:path w="591" h="366">
                  <a:moveTo>
                    <a:pt x="271" y="0"/>
                  </a:moveTo>
                  <a:lnTo>
                    <a:pt x="591" y="106"/>
                  </a:lnTo>
                  <a:lnTo>
                    <a:pt x="590" y="106"/>
                  </a:lnTo>
                  <a:lnTo>
                    <a:pt x="588" y="109"/>
                  </a:lnTo>
                  <a:lnTo>
                    <a:pt x="587" y="112"/>
                  </a:lnTo>
                  <a:lnTo>
                    <a:pt x="584" y="116"/>
                  </a:lnTo>
                  <a:lnTo>
                    <a:pt x="583" y="117"/>
                  </a:lnTo>
                  <a:lnTo>
                    <a:pt x="580" y="120"/>
                  </a:lnTo>
                  <a:lnTo>
                    <a:pt x="579" y="122"/>
                  </a:lnTo>
                  <a:lnTo>
                    <a:pt x="578" y="125"/>
                  </a:lnTo>
                  <a:lnTo>
                    <a:pt x="575" y="129"/>
                  </a:lnTo>
                  <a:lnTo>
                    <a:pt x="572" y="132"/>
                  </a:lnTo>
                  <a:lnTo>
                    <a:pt x="570" y="136"/>
                  </a:lnTo>
                  <a:lnTo>
                    <a:pt x="567" y="140"/>
                  </a:lnTo>
                  <a:lnTo>
                    <a:pt x="564" y="144"/>
                  </a:lnTo>
                  <a:lnTo>
                    <a:pt x="560" y="148"/>
                  </a:lnTo>
                  <a:lnTo>
                    <a:pt x="558" y="152"/>
                  </a:lnTo>
                  <a:lnTo>
                    <a:pt x="555" y="156"/>
                  </a:lnTo>
                  <a:lnTo>
                    <a:pt x="551" y="160"/>
                  </a:lnTo>
                  <a:lnTo>
                    <a:pt x="547" y="165"/>
                  </a:lnTo>
                  <a:lnTo>
                    <a:pt x="545" y="169"/>
                  </a:lnTo>
                  <a:lnTo>
                    <a:pt x="541" y="174"/>
                  </a:lnTo>
                  <a:lnTo>
                    <a:pt x="537" y="178"/>
                  </a:lnTo>
                  <a:lnTo>
                    <a:pt x="533" y="184"/>
                  </a:lnTo>
                  <a:lnTo>
                    <a:pt x="529" y="189"/>
                  </a:lnTo>
                  <a:lnTo>
                    <a:pt x="526" y="194"/>
                  </a:lnTo>
                  <a:lnTo>
                    <a:pt x="521" y="198"/>
                  </a:lnTo>
                  <a:lnTo>
                    <a:pt x="517" y="205"/>
                  </a:lnTo>
                  <a:lnTo>
                    <a:pt x="513" y="210"/>
                  </a:lnTo>
                  <a:lnTo>
                    <a:pt x="509" y="216"/>
                  </a:lnTo>
                  <a:lnTo>
                    <a:pt x="503" y="221"/>
                  </a:lnTo>
                  <a:lnTo>
                    <a:pt x="498" y="226"/>
                  </a:lnTo>
                  <a:lnTo>
                    <a:pt x="494" y="232"/>
                  </a:lnTo>
                  <a:lnTo>
                    <a:pt x="489" y="237"/>
                  </a:lnTo>
                  <a:lnTo>
                    <a:pt x="485" y="242"/>
                  </a:lnTo>
                  <a:lnTo>
                    <a:pt x="479" y="248"/>
                  </a:lnTo>
                  <a:lnTo>
                    <a:pt x="474" y="253"/>
                  </a:lnTo>
                  <a:lnTo>
                    <a:pt x="470" y="258"/>
                  </a:lnTo>
                  <a:lnTo>
                    <a:pt x="463" y="264"/>
                  </a:lnTo>
                  <a:lnTo>
                    <a:pt x="458" y="269"/>
                  </a:lnTo>
                  <a:lnTo>
                    <a:pt x="453" y="274"/>
                  </a:lnTo>
                  <a:lnTo>
                    <a:pt x="449" y="280"/>
                  </a:lnTo>
                  <a:lnTo>
                    <a:pt x="443" y="285"/>
                  </a:lnTo>
                  <a:lnTo>
                    <a:pt x="438" y="290"/>
                  </a:lnTo>
                  <a:lnTo>
                    <a:pt x="433" y="294"/>
                  </a:lnTo>
                  <a:lnTo>
                    <a:pt x="427" y="300"/>
                  </a:lnTo>
                  <a:lnTo>
                    <a:pt x="421" y="305"/>
                  </a:lnTo>
                  <a:lnTo>
                    <a:pt x="415" y="309"/>
                  </a:lnTo>
                  <a:lnTo>
                    <a:pt x="410" y="313"/>
                  </a:lnTo>
                  <a:lnTo>
                    <a:pt x="405" y="318"/>
                  </a:lnTo>
                  <a:lnTo>
                    <a:pt x="398" y="322"/>
                  </a:lnTo>
                  <a:lnTo>
                    <a:pt x="393" y="326"/>
                  </a:lnTo>
                  <a:lnTo>
                    <a:pt x="387" y="330"/>
                  </a:lnTo>
                  <a:lnTo>
                    <a:pt x="382" y="336"/>
                  </a:lnTo>
                  <a:lnTo>
                    <a:pt x="377" y="338"/>
                  </a:lnTo>
                  <a:lnTo>
                    <a:pt x="371" y="342"/>
                  </a:lnTo>
                  <a:lnTo>
                    <a:pt x="366" y="345"/>
                  </a:lnTo>
                  <a:lnTo>
                    <a:pt x="361" y="349"/>
                  </a:lnTo>
                  <a:lnTo>
                    <a:pt x="354" y="352"/>
                  </a:lnTo>
                  <a:lnTo>
                    <a:pt x="349" y="354"/>
                  </a:lnTo>
                  <a:lnTo>
                    <a:pt x="343" y="357"/>
                  </a:lnTo>
                  <a:lnTo>
                    <a:pt x="339" y="360"/>
                  </a:lnTo>
                  <a:lnTo>
                    <a:pt x="338" y="360"/>
                  </a:lnTo>
                  <a:lnTo>
                    <a:pt x="335" y="360"/>
                  </a:lnTo>
                  <a:lnTo>
                    <a:pt x="333" y="361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3" y="364"/>
                  </a:lnTo>
                  <a:lnTo>
                    <a:pt x="319" y="364"/>
                  </a:lnTo>
                  <a:lnTo>
                    <a:pt x="317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5" y="365"/>
                  </a:lnTo>
                  <a:lnTo>
                    <a:pt x="299" y="366"/>
                  </a:lnTo>
                  <a:lnTo>
                    <a:pt x="294" y="365"/>
                  </a:lnTo>
                  <a:lnTo>
                    <a:pt x="290" y="365"/>
                  </a:lnTo>
                  <a:lnTo>
                    <a:pt x="286" y="365"/>
                  </a:lnTo>
                  <a:lnTo>
                    <a:pt x="283" y="365"/>
                  </a:lnTo>
                  <a:lnTo>
                    <a:pt x="281" y="365"/>
                  </a:lnTo>
                  <a:lnTo>
                    <a:pt x="278" y="365"/>
                  </a:lnTo>
                  <a:lnTo>
                    <a:pt x="274" y="365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5" y="364"/>
                  </a:lnTo>
                  <a:lnTo>
                    <a:pt x="261" y="364"/>
                  </a:lnTo>
                  <a:lnTo>
                    <a:pt x="258" y="362"/>
                  </a:lnTo>
                  <a:lnTo>
                    <a:pt x="254" y="362"/>
                  </a:lnTo>
                  <a:lnTo>
                    <a:pt x="251" y="362"/>
                  </a:lnTo>
                  <a:lnTo>
                    <a:pt x="247" y="361"/>
                  </a:lnTo>
                  <a:lnTo>
                    <a:pt x="243" y="360"/>
                  </a:lnTo>
                  <a:lnTo>
                    <a:pt x="239" y="358"/>
                  </a:lnTo>
                  <a:lnTo>
                    <a:pt x="235" y="358"/>
                  </a:lnTo>
                  <a:lnTo>
                    <a:pt x="231" y="357"/>
                  </a:lnTo>
                  <a:lnTo>
                    <a:pt x="227" y="356"/>
                  </a:lnTo>
                  <a:lnTo>
                    <a:pt x="222" y="354"/>
                  </a:lnTo>
                  <a:lnTo>
                    <a:pt x="218" y="354"/>
                  </a:lnTo>
                  <a:lnTo>
                    <a:pt x="214" y="352"/>
                  </a:lnTo>
                  <a:lnTo>
                    <a:pt x="210" y="350"/>
                  </a:lnTo>
                  <a:lnTo>
                    <a:pt x="205" y="349"/>
                  </a:lnTo>
                  <a:lnTo>
                    <a:pt x="201" y="348"/>
                  </a:lnTo>
                  <a:lnTo>
                    <a:pt x="195" y="346"/>
                  </a:lnTo>
                  <a:lnTo>
                    <a:pt x="191" y="345"/>
                  </a:lnTo>
                  <a:lnTo>
                    <a:pt x="186" y="342"/>
                  </a:lnTo>
                  <a:lnTo>
                    <a:pt x="182" y="341"/>
                  </a:lnTo>
                  <a:lnTo>
                    <a:pt x="177" y="340"/>
                  </a:lnTo>
                  <a:lnTo>
                    <a:pt x="171" y="337"/>
                  </a:lnTo>
                  <a:lnTo>
                    <a:pt x="166" y="336"/>
                  </a:lnTo>
                  <a:lnTo>
                    <a:pt x="162" y="333"/>
                  </a:lnTo>
                  <a:lnTo>
                    <a:pt x="157" y="332"/>
                  </a:lnTo>
                  <a:lnTo>
                    <a:pt x="151" y="329"/>
                  </a:lnTo>
                  <a:lnTo>
                    <a:pt x="147" y="328"/>
                  </a:lnTo>
                  <a:lnTo>
                    <a:pt x="143" y="326"/>
                  </a:lnTo>
                  <a:lnTo>
                    <a:pt x="138" y="324"/>
                  </a:lnTo>
                  <a:lnTo>
                    <a:pt x="134" y="322"/>
                  </a:lnTo>
                  <a:lnTo>
                    <a:pt x="129" y="320"/>
                  </a:lnTo>
                  <a:lnTo>
                    <a:pt x="125" y="318"/>
                  </a:lnTo>
                  <a:lnTo>
                    <a:pt x="121" y="317"/>
                  </a:lnTo>
                  <a:lnTo>
                    <a:pt x="117" y="314"/>
                  </a:lnTo>
                  <a:lnTo>
                    <a:pt x="113" y="313"/>
                  </a:lnTo>
                  <a:lnTo>
                    <a:pt x="109" y="312"/>
                  </a:lnTo>
                  <a:lnTo>
                    <a:pt x="103" y="309"/>
                  </a:lnTo>
                  <a:lnTo>
                    <a:pt x="101" y="308"/>
                  </a:lnTo>
                  <a:lnTo>
                    <a:pt x="97" y="306"/>
                  </a:lnTo>
                  <a:lnTo>
                    <a:pt x="93" y="305"/>
                  </a:lnTo>
                  <a:lnTo>
                    <a:pt x="89" y="304"/>
                  </a:lnTo>
                  <a:lnTo>
                    <a:pt x="85" y="301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4" y="297"/>
                  </a:lnTo>
                  <a:lnTo>
                    <a:pt x="70" y="296"/>
                  </a:lnTo>
                  <a:lnTo>
                    <a:pt x="67" y="294"/>
                  </a:lnTo>
                  <a:lnTo>
                    <a:pt x="65" y="293"/>
                  </a:lnTo>
                  <a:lnTo>
                    <a:pt x="61" y="292"/>
                  </a:lnTo>
                  <a:lnTo>
                    <a:pt x="58" y="290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0" y="286"/>
                  </a:lnTo>
                  <a:lnTo>
                    <a:pt x="48" y="285"/>
                  </a:lnTo>
                  <a:lnTo>
                    <a:pt x="45" y="284"/>
                  </a:lnTo>
                  <a:lnTo>
                    <a:pt x="42" y="282"/>
                  </a:lnTo>
                  <a:lnTo>
                    <a:pt x="37" y="280"/>
                  </a:lnTo>
                  <a:lnTo>
                    <a:pt x="32" y="278"/>
                  </a:lnTo>
                  <a:lnTo>
                    <a:pt x="28" y="276"/>
                  </a:lnTo>
                  <a:lnTo>
                    <a:pt x="24" y="274"/>
                  </a:lnTo>
                  <a:lnTo>
                    <a:pt x="20" y="273"/>
                  </a:lnTo>
                  <a:lnTo>
                    <a:pt x="17" y="272"/>
                  </a:lnTo>
                  <a:lnTo>
                    <a:pt x="14" y="270"/>
                  </a:lnTo>
                  <a:lnTo>
                    <a:pt x="12" y="269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5" y="265"/>
                  </a:lnTo>
                  <a:lnTo>
                    <a:pt x="4" y="264"/>
                  </a:lnTo>
                  <a:lnTo>
                    <a:pt x="1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2" y="244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9" y="232"/>
                  </a:lnTo>
                  <a:lnTo>
                    <a:pt x="14" y="228"/>
                  </a:lnTo>
                  <a:lnTo>
                    <a:pt x="16" y="225"/>
                  </a:lnTo>
                  <a:lnTo>
                    <a:pt x="20" y="222"/>
                  </a:lnTo>
                  <a:lnTo>
                    <a:pt x="22" y="218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7" y="205"/>
                  </a:lnTo>
                  <a:lnTo>
                    <a:pt x="41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50" y="196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5" y="181"/>
                  </a:lnTo>
                  <a:lnTo>
                    <a:pt x="69" y="178"/>
                  </a:lnTo>
                  <a:lnTo>
                    <a:pt x="71" y="174"/>
                  </a:lnTo>
                  <a:lnTo>
                    <a:pt x="75" y="172"/>
                  </a:lnTo>
                  <a:lnTo>
                    <a:pt x="78" y="169"/>
                  </a:lnTo>
                  <a:lnTo>
                    <a:pt x="82" y="165"/>
                  </a:lnTo>
                  <a:lnTo>
                    <a:pt x="86" y="162"/>
                  </a:lnTo>
                  <a:lnTo>
                    <a:pt x="90" y="160"/>
                  </a:lnTo>
                  <a:lnTo>
                    <a:pt x="93" y="156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5" y="148"/>
                  </a:lnTo>
                  <a:lnTo>
                    <a:pt x="107" y="144"/>
                  </a:lnTo>
                  <a:lnTo>
                    <a:pt x="111" y="141"/>
                  </a:lnTo>
                  <a:lnTo>
                    <a:pt x="114" y="137"/>
                  </a:lnTo>
                  <a:lnTo>
                    <a:pt x="118" y="134"/>
                  </a:lnTo>
                  <a:lnTo>
                    <a:pt x="121" y="132"/>
                  </a:lnTo>
                  <a:lnTo>
                    <a:pt x="125" y="129"/>
                  </a:lnTo>
                  <a:lnTo>
                    <a:pt x="127" y="125"/>
                  </a:lnTo>
                  <a:lnTo>
                    <a:pt x="131" y="124"/>
                  </a:lnTo>
                  <a:lnTo>
                    <a:pt x="134" y="120"/>
                  </a:lnTo>
                  <a:lnTo>
                    <a:pt x="137" y="117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6" y="109"/>
                  </a:lnTo>
                  <a:lnTo>
                    <a:pt x="149" y="108"/>
                  </a:lnTo>
                  <a:lnTo>
                    <a:pt x="151" y="105"/>
                  </a:lnTo>
                  <a:lnTo>
                    <a:pt x="154" y="104"/>
                  </a:lnTo>
                  <a:lnTo>
                    <a:pt x="158" y="100"/>
                  </a:lnTo>
                  <a:lnTo>
                    <a:pt x="163" y="96"/>
                  </a:lnTo>
                  <a:lnTo>
                    <a:pt x="167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5" y="87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4" name="Freeform 1578"/>
            <p:cNvSpPr>
              <a:spLocks/>
            </p:cNvSpPr>
            <p:nvPr/>
          </p:nvSpPr>
          <p:spPr bwMode="auto">
            <a:xfrm>
              <a:off x="1790" y="3655"/>
              <a:ext cx="158" cy="97"/>
            </a:xfrm>
            <a:custGeom>
              <a:avLst/>
              <a:gdLst/>
              <a:ahLst/>
              <a:cxnLst>
                <a:cxn ang="0">
                  <a:pos x="59" y="117"/>
                </a:cxn>
                <a:cxn ang="0">
                  <a:pos x="74" y="103"/>
                </a:cxn>
                <a:cxn ang="0">
                  <a:pos x="87" y="93"/>
                </a:cxn>
                <a:cxn ang="0">
                  <a:pos x="101" y="83"/>
                </a:cxn>
                <a:cxn ang="0">
                  <a:pos x="114" y="71"/>
                </a:cxn>
                <a:cxn ang="0">
                  <a:pos x="129" y="61"/>
                </a:cxn>
                <a:cxn ang="0">
                  <a:pos x="142" y="50"/>
                </a:cxn>
                <a:cxn ang="0">
                  <a:pos x="157" y="38"/>
                </a:cxn>
                <a:cxn ang="0">
                  <a:pos x="170" y="28"/>
                </a:cxn>
                <a:cxn ang="0">
                  <a:pos x="183" y="18"/>
                </a:cxn>
                <a:cxn ang="0">
                  <a:pos x="201" y="6"/>
                </a:cxn>
                <a:cxn ang="0">
                  <a:pos x="214" y="0"/>
                </a:cxn>
                <a:cxn ang="0">
                  <a:pos x="470" y="85"/>
                </a:cxn>
                <a:cxn ang="0">
                  <a:pos x="455" y="101"/>
                </a:cxn>
                <a:cxn ang="0">
                  <a:pos x="445" y="111"/>
                </a:cxn>
                <a:cxn ang="0">
                  <a:pos x="430" y="126"/>
                </a:cxn>
                <a:cxn ang="0">
                  <a:pos x="415" y="142"/>
                </a:cxn>
                <a:cxn ang="0">
                  <a:pos x="398" y="158"/>
                </a:cxn>
                <a:cxn ang="0">
                  <a:pos x="379" y="177"/>
                </a:cxn>
                <a:cxn ang="0">
                  <a:pos x="361" y="194"/>
                </a:cxn>
                <a:cxn ang="0">
                  <a:pos x="341" y="213"/>
                </a:cxn>
                <a:cxn ang="0">
                  <a:pos x="322" y="229"/>
                </a:cxn>
                <a:cxn ang="0">
                  <a:pos x="303" y="246"/>
                </a:cxn>
                <a:cxn ang="0">
                  <a:pos x="286" y="259"/>
                </a:cxn>
                <a:cxn ang="0">
                  <a:pos x="270" y="271"/>
                </a:cxn>
                <a:cxn ang="0">
                  <a:pos x="255" y="281"/>
                </a:cxn>
                <a:cxn ang="0">
                  <a:pos x="245" y="287"/>
                </a:cxn>
                <a:cxn ang="0">
                  <a:pos x="231" y="290"/>
                </a:cxn>
                <a:cxn ang="0">
                  <a:pos x="217" y="290"/>
                </a:cxn>
                <a:cxn ang="0">
                  <a:pos x="201" y="289"/>
                </a:cxn>
                <a:cxn ang="0">
                  <a:pos x="185" y="286"/>
                </a:cxn>
                <a:cxn ang="0">
                  <a:pos x="166" y="282"/>
                </a:cxn>
                <a:cxn ang="0">
                  <a:pos x="147" y="277"/>
                </a:cxn>
                <a:cxn ang="0">
                  <a:pos x="127" y="270"/>
                </a:cxn>
                <a:cxn ang="0">
                  <a:pos x="110" y="263"/>
                </a:cxn>
                <a:cxn ang="0">
                  <a:pos x="91" y="257"/>
                </a:cxn>
                <a:cxn ang="0">
                  <a:pos x="74" y="250"/>
                </a:cxn>
                <a:cxn ang="0">
                  <a:pos x="59" y="242"/>
                </a:cxn>
                <a:cxn ang="0">
                  <a:pos x="46" y="237"/>
                </a:cxn>
                <a:cxn ang="0">
                  <a:pos x="35" y="231"/>
                </a:cxn>
                <a:cxn ang="0">
                  <a:pos x="21" y="225"/>
                </a:cxn>
                <a:cxn ang="0">
                  <a:pos x="13" y="218"/>
                </a:cxn>
                <a:cxn ang="0">
                  <a:pos x="3" y="206"/>
                </a:cxn>
                <a:cxn ang="0">
                  <a:pos x="0" y="190"/>
                </a:cxn>
                <a:cxn ang="0">
                  <a:pos x="6" y="171"/>
                </a:cxn>
                <a:cxn ang="0">
                  <a:pos x="22" y="153"/>
                </a:cxn>
                <a:cxn ang="0">
                  <a:pos x="39" y="134"/>
                </a:cxn>
                <a:cxn ang="0">
                  <a:pos x="53" y="122"/>
                </a:cxn>
                <a:cxn ang="0">
                  <a:pos x="57" y="119"/>
                </a:cxn>
              </a:cxnLst>
              <a:rect l="0" t="0" r="r" b="b"/>
              <a:pathLst>
                <a:path w="473" h="290">
                  <a:moveTo>
                    <a:pt x="57" y="119"/>
                  </a:moveTo>
                  <a:lnTo>
                    <a:pt x="57" y="119"/>
                  </a:lnTo>
                  <a:lnTo>
                    <a:pt x="58" y="118"/>
                  </a:lnTo>
                  <a:lnTo>
                    <a:pt x="59" y="117"/>
                  </a:lnTo>
                  <a:lnTo>
                    <a:pt x="63" y="114"/>
                  </a:lnTo>
                  <a:lnTo>
                    <a:pt x="66" y="111"/>
                  </a:lnTo>
                  <a:lnTo>
                    <a:pt x="70" y="107"/>
                  </a:lnTo>
                  <a:lnTo>
                    <a:pt x="74" y="103"/>
                  </a:lnTo>
                  <a:lnTo>
                    <a:pt x="79" y="101"/>
                  </a:lnTo>
                  <a:lnTo>
                    <a:pt x="82" y="98"/>
                  </a:lnTo>
                  <a:lnTo>
                    <a:pt x="85" y="95"/>
                  </a:lnTo>
                  <a:lnTo>
                    <a:pt x="87" y="93"/>
                  </a:lnTo>
                  <a:lnTo>
                    <a:pt x="91" y="91"/>
                  </a:lnTo>
                  <a:lnTo>
                    <a:pt x="94" y="87"/>
                  </a:lnTo>
                  <a:lnTo>
                    <a:pt x="97" y="85"/>
                  </a:lnTo>
                  <a:lnTo>
                    <a:pt x="101" y="83"/>
                  </a:lnTo>
                  <a:lnTo>
                    <a:pt x="103" y="81"/>
                  </a:lnTo>
                  <a:lnTo>
                    <a:pt x="106" y="78"/>
                  </a:lnTo>
                  <a:lnTo>
                    <a:pt x="110" y="74"/>
                  </a:lnTo>
                  <a:lnTo>
                    <a:pt x="114" y="71"/>
                  </a:lnTo>
                  <a:lnTo>
                    <a:pt x="117" y="69"/>
                  </a:lnTo>
                  <a:lnTo>
                    <a:pt x="121" y="66"/>
                  </a:lnTo>
                  <a:lnTo>
                    <a:pt x="125" y="63"/>
                  </a:lnTo>
                  <a:lnTo>
                    <a:pt x="129" y="61"/>
                  </a:lnTo>
                  <a:lnTo>
                    <a:pt x="133" y="58"/>
                  </a:lnTo>
                  <a:lnTo>
                    <a:pt x="135" y="56"/>
                  </a:lnTo>
                  <a:lnTo>
                    <a:pt x="139" y="53"/>
                  </a:lnTo>
                  <a:lnTo>
                    <a:pt x="142" y="50"/>
                  </a:lnTo>
                  <a:lnTo>
                    <a:pt x="146" y="46"/>
                  </a:lnTo>
                  <a:lnTo>
                    <a:pt x="149" y="44"/>
                  </a:lnTo>
                  <a:lnTo>
                    <a:pt x="153" y="41"/>
                  </a:lnTo>
                  <a:lnTo>
                    <a:pt x="157" y="38"/>
                  </a:lnTo>
                  <a:lnTo>
                    <a:pt x="161" y="37"/>
                  </a:lnTo>
                  <a:lnTo>
                    <a:pt x="163" y="33"/>
                  </a:lnTo>
                  <a:lnTo>
                    <a:pt x="167" y="30"/>
                  </a:lnTo>
                  <a:lnTo>
                    <a:pt x="170" y="28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81" y="21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91" y="13"/>
                  </a:lnTo>
                  <a:lnTo>
                    <a:pt x="197" y="9"/>
                  </a:lnTo>
                  <a:lnTo>
                    <a:pt x="201" y="6"/>
                  </a:lnTo>
                  <a:lnTo>
                    <a:pt x="206" y="4"/>
                  </a:lnTo>
                  <a:lnTo>
                    <a:pt x="209" y="1"/>
                  </a:lnTo>
                  <a:lnTo>
                    <a:pt x="213" y="1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473" y="83"/>
                  </a:lnTo>
                  <a:lnTo>
                    <a:pt x="471" y="83"/>
                  </a:lnTo>
                  <a:lnTo>
                    <a:pt x="470" y="85"/>
                  </a:lnTo>
                  <a:lnTo>
                    <a:pt x="467" y="87"/>
                  </a:lnTo>
                  <a:lnTo>
                    <a:pt x="465" y="91"/>
                  </a:lnTo>
                  <a:lnTo>
                    <a:pt x="461" y="95"/>
                  </a:lnTo>
                  <a:lnTo>
                    <a:pt x="455" y="101"/>
                  </a:lnTo>
                  <a:lnTo>
                    <a:pt x="453" y="102"/>
                  </a:lnTo>
                  <a:lnTo>
                    <a:pt x="450" y="106"/>
                  </a:lnTo>
                  <a:lnTo>
                    <a:pt x="447" y="109"/>
                  </a:lnTo>
                  <a:lnTo>
                    <a:pt x="445" y="111"/>
                  </a:lnTo>
                  <a:lnTo>
                    <a:pt x="441" y="115"/>
                  </a:lnTo>
                  <a:lnTo>
                    <a:pt x="438" y="118"/>
                  </a:lnTo>
                  <a:lnTo>
                    <a:pt x="434" y="122"/>
                  </a:lnTo>
                  <a:lnTo>
                    <a:pt x="430" y="126"/>
                  </a:lnTo>
                  <a:lnTo>
                    <a:pt x="426" y="129"/>
                  </a:lnTo>
                  <a:lnTo>
                    <a:pt x="422" y="133"/>
                  </a:lnTo>
                  <a:lnTo>
                    <a:pt x="418" y="137"/>
                  </a:lnTo>
                  <a:lnTo>
                    <a:pt x="415" y="142"/>
                  </a:lnTo>
                  <a:lnTo>
                    <a:pt x="410" y="145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8" y="158"/>
                  </a:lnTo>
                  <a:lnTo>
                    <a:pt x="393" y="163"/>
                  </a:lnTo>
                  <a:lnTo>
                    <a:pt x="389" y="167"/>
                  </a:lnTo>
                  <a:lnTo>
                    <a:pt x="383" y="171"/>
                  </a:lnTo>
                  <a:lnTo>
                    <a:pt x="379" y="177"/>
                  </a:lnTo>
                  <a:lnTo>
                    <a:pt x="375" y="181"/>
                  </a:lnTo>
                  <a:lnTo>
                    <a:pt x="370" y="186"/>
                  </a:lnTo>
                  <a:lnTo>
                    <a:pt x="365" y="190"/>
                  </a:lnTo>
                  <a:lnTo>
                    <a:pt x="361" y="194"/>
                  </a:lnTo>
                  <a:lnTo>
                    <a:pt x="355" y="199"/>
                  </a:lnTo>
                  <a:lnTo>
                    <a:pt x="350" y="203"/>
                  </a:lnTo>
                  <a:lnTo>
                    <a:pt x="346" y="207"/>
                  </a:lnTo>
                  <a:lnTo>
                    <a:pt x="341" y="213"/>
                  </a:lnTo>
                  <a:lnTo>
                    <a:pt x="337" y="217"/>
                  </a:lnTo>
                  <a:lnTo>
                    <a:pt x="331" y="221"/>
                  </a:lnTo>
                  <a:lnTo>
                    <a:pt x="326" y="225"/>
                  </a:lnTo>
                  <a:lnTo>
                    <a:pt x="322" y="229"/>
                  </a:lnTo>
                  <a:lnTo>
                    <a:pt x="317" y="233"/>
                  </a:lnTo>
                  <a:lnTo>
                    <a:pt x="313" y="237"/>
                  </a:lnTo>
                  <a:lnTo>
                    <a:pt x="309" y="241"/>
                  </a:lnTo>
                  <a:lnTo>
                    <a:pt x="303" y="246"/>
                  </a:lnTo>
                  <a:lnTo>
                    <a:pt x="299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6" y="259"/>
                  </a:lnTo>
                  <a:lnTo>
                    <a:pt x="282" y="262"/>
                  </a:lnTo>
                  <a:lnTo>
                    <a:pt x="278" y="265"/>
                  </a:lnTo>
                  <a:lnTo>
                    <a:pt x="274" y="269"/>
                  </a:lnTo>
                  <a:lnTo>
                    <a:pt x="270" y="271"/>
                  </a:lnTo>
                  <a:lnTo>
                    <a:pt x="266" y="274"/>
                  </a:lnTo>
                  <a:lnTo>
                    <a:pt x="262" y="277"/>
                  </a:lnTo>
                  <a:lnTo>
                    <a:pt x="258" y="278"/>
                  </a:lnTo>
                  <a:lnTo>
                    <a:pt x="255" y="281"/>
                  </a:lnTo>
                  <a:lnTo>
                    <a:pt x="253" y="282"/>
                  </a:lnTo>
                  <a:lnTo>
                    <a:pt x="250" y="285"/>
                  </a:lnTo>
                  <a:lnTo>
                    <a:pt x="246" y="286"/>
                  </a:lnTo>
                  <a:lnTo>
                    <a:pt x="245" y="287"/>
                  </a:lnTo>
                  <a:lnTo>
                    <a:pt x="241" y="287"/>
                  </a:lnTo>
                  <a:lnTo>
                    <a:pt x="238" y="289"/>
                  </a:lnTo>
                  <a:lnTo>
                    <a:pt x="234" y="289"/>
                  </a:lnTo>
                  <a:lnTo>
                    <a:pt x="231" y="290"/>
                  </a:lnTo>
                  <a:lnTo>
                    <a:pt x="227" y="290"/>
                  </a:lnTo>
                  <a:lnTo>
                    <a:pt x="223" y="290"/>
                  </a:lnTo>
                  <a:lnTo>
                    <a:pt x="221" y="290"/>
                  </a:lnTo>
                  <a:lnTo>
                    <a:pt x="217" y="290"/>
                  </a:lnTo>
                  <a:lnTo>
                    <a:pt x="213" y="290"/>
                  </a:lnTo>
                  <a:lnTo>
                    <a:pt x="209" y="290"/>
                  </a:lnTo>
                  <a:lnTo>
                    <a:pt x="205" y="290"/>
                  </a:lnTo>
                  <a:lnTo>
                    <a:pt x="201" y="289"/>
                  </a:lnTo>
                  <a:lnTo>
                    <a:pt x="197" y="287"/>
                  </a:lnTo>
                  <a:lnTo>
                    <a:pt x="193" y="287"/>
                  </a:lnTo>
                  <a:lnTo>
                    <a:pt x="189" y="287"/>
                  </a:lnTo>
                  <a:lnTo>
                    <a:pt x="185" y="286"/>
                  </a:lnTo>
                  <a:lnTo>
                    <a:pt x="179" y="285"/>
                  </a:lnTo>
                  <a:lnTo>
                    <a:pt x="175" y="283"/>
                  </a:lnTo>
                  <a:lnTo>
                    <a:pt x="170" y="283"/>
                  </a:lnTo>
                  <a:lnTo>
                    <a:pt x="166" y="282"/>
                  </a:lnTo>
                  <a:lnTo>
                    <a:pt x="161" y="281"/>
                  </a:lnTo>
                  <a:lnTo>
                    <a:pt x="157" y="279"/>
                  </a:lnTo>
                  <a:lnTo>
                    <a:pt x="151" y="278"/>
                  </a:lnTo>
                  <a:lnTo>
                    <a:pt x="147" y="277"/>
                  </a:lnTo>
                  <a:lnTo>
                    <a:pt x="142" y="274"/>
                  </a:lnTo>
                  <a:lnTo>
                    <a:pt x="137" y="273"/>
                  </a:lnTo>
                  <a:lnTo>
                    <a:pt x="133" y="271"/>
                  </a:lnTo>
                  <a:lnTo>
                    <a:pt x="127" y="270"/>
                  </a:lnTo>
                  <a:lnTo>
                    <a:pt x="123" y="269"/>
                  </a:lnTo>
                  <a:lnTo>
                    <a:pt x="118" y="267"/>
                  </a:lnTo>
                  <a:lnTo>
                    <a:pt x="114" y="265"/>
                  </a:lnTo>
                  <a:lnTo>
                    <a:pt x="110" y="263"/>
                  </a:lnTo>
                  <a:lnTo>
                    <a:pt x="105" y="262"/>
                  </a:lnTo>
                  <a:lnTo>
                    <a:pt x="101" y="259"/>
                  </a:lnTo>
                  <a:lnTo>
                    <a:pt x="95" y="258"/>
                  </a:lnTo>
                  <a:lnTo>
                    <a:pt x="91" y="257"/>
                  </a:lnTo>
                  <a:lnTo>
                    <a:pt x="87" y="254"/>
                  </a:lnTo>
                  <a:lnTo>
                    <a:pt x="82" y="253"/>
                  </a:lnTo>
                  <a:lnTo>
                    <a:pt x="78" y="251"/>
                  </a:lnTo>
                  <a:lnTo>
                    <a:pt x="74" y="250"/>
                  </a:lnTo>
                  <a:lnTo>
                    <a:pt x="70" y="247"/>
                  </a:lnTo>
                  <a:lnTo>
                    <a:pt x="66" y="246"/>
                  </a:lnTo>
                  <a:lnTo>
                    <a:pt x="62" y="245"/>
                  </a:lnTo>
                  <a:lnTo>
                    <a:pt x="59" y="242"/>
                  </a:lnTo>
                  <a:lnTo>
                    <a:pt x="55" y="241"/>
                  </a:lnTo>
                  <a:lnTo>
                    <a:pt x="51" y="239"/>
                  </a:lnTo>
                  <a:lnTo>
                    <a:pt x="49" y="238"/>
                  </a:lnTo>
                  <a:lnTo>
                    <a:pt x="46" y="237"/>
                  </a:lnTo>
                  <a:lnTo>
                    <a:pt x="43" y="235"/>
                  </a:lnTo>
                  <a:lnTo>
                    <a:pt x="39" y="234"/>
                  </a:lnTo>
                  <a:lnTo>
                    <a:pt x="37" y="233"/>
                  </a:lnTo>
                  <a:lnTo>
                    <a:pt x="35" y="231"/>
                  </a:lnTo>
                  <a:lnTo>
                    <a:pt x="30" y="229"/>
                  </a:lnTo>
                  <a:lnTo>
                    <a:pt x="26" y="227"/>
                  </a:lnTo>
                  <a:lnTo>
                    <a:pt x="23" y="226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8" y="223"/>
                  </a:lnTo>
                  <a:lnTo>
                    <a:pt x="15" y="221"/>
                  </a:lnTo>
                  <a:lnTo>
                    <a:pt x="13" y="218"/>
                  </a:lnTo>
                  <a:lnTo>
                    <a:pt x="10" y="215"/>
                  </a:lnTo>
                  <a:lnTo>
                    <a:pt x="7" y="213"/>
                  </a:lnTo>
                  <a:lnTo>
                    <a:pt x="6" y="210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1" y="182"/>
                  </a:lnTo>
                  <a:lnTo>
                    <a:pt x="3" y="177"/>
                  </a:lnTo>
                  <a:lnTo>
                    <a:pt x="6" y="171"/>
                  </a:lnTo>
                  <a:lnTo>
                    <a:pt x="10" y="167"/>
                  </a:lnTo>
                  <a:lnTo>
                    <a:pt x="13" y="162"/>
                  </a:lnTo>
                  <a:lnTo>
                    <a:pt x="18" y="157"/>
                  </a:lnTo>
                  <a:lnTo>
                    <a:pt x="22" y="153"/>
                  </a:lnTo>
                  <a:lnTo>
                    <a:pt x="26" y="147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9" y="134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50" y="125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5" y="119"/>
                  </a:lnTo>
                  <a:lnTo>
                    <a:pt x="57" y="119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FF8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5" name="Freeform 1579"/>
            <p:cNvSpPr>
              <a:spLocks/>
            </p:cNvSpPr>
            <p:nvPr/>
          </p:nvSpPr>
          <p:spPr bwMode="auto">
            <a:xfrm>
              <a:off x="2040" y="3567"/>
              <a:ext cx="144" cy="30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15" y="56"/>
                </a:cxn>
                <a:cxn ang="0">
                  <a:pos x="22" y="55"/>
                </a:cxn>
                <a:cxn ang="0">
                  <a:pos x="27" y="52"/>
                </a:cxn>
                <a:cxn ang="0">
                  <a:pos x="34" y="50"/>
                </a:cxn>
                <a:cxn ang="0">
                  <a:pos x="42" y="48"/>
                </a:cxn>
                <a:cxn ang="0">
                  <a:pos x="51" y="46"/>
                </a:cxn>
                <a:cxn ang="0">
                  <a:pos x="60" y="43"/>
                </a:cxn>
                <a:cxn ang="0">
                  <a:pos x="71" y="40"/>
                </a:cxn>
                <a:cxn ang="0">
                  <a:pos x="83" y="36"/>
                </a:cxn>
                <a:cxn ang="0">
                  <a:pos x="95" y="34"/>
                </a:cxn>
                <a:cxn ang="0">
                  <a:pos x="107" y="31"/>
                </a:cxn>
                <a:cxn ang="0">
                  <a:pos x="122" y="27"/>
                </a:cxn>
                <a:cxn ang="0">
                  <a:pos x="135" y="24"/>
                </a:cxn>
                <a:cxn ang="0">
                  <a:pos x="151" y="22"/>
                </a:cxn>
                <a:cxn ang="0">
                  <a:pos x="166" y="18"/>
                </a:cxn>
                <a:cxn ang="0">
                  <a:pos x="182" y="15"/>
                </a:cxn>
                <a:cxn ang="0">
                  <a:pos x="199" y="12"/>
                </a:cxn>
                <a:cxn ang="0">
                  <a:pos x="216" y="10"/>
                </a:cxn>
                <a:cxn ang="0">
                  <a:pos x="234" y="7"/>
                </a:cxn>
                <a:cxn ang="0">
                  <a:pos x="251" y="4"/>
                </a:cxn>
                <a:cxn ang="0">
                  <a:pos x="269" y="3"/>
                </a:cxn>
                <a:cxn ang="0">
                  <a:pos x="288" y="3"/>
                </a:cxn>
                <a:cxn ang="0">
                  <a:pos x="307" y="2"/>
                </a:cxn>
                <a:cxn ang="0">
                  <a:pos x="325" y="0"/>
                </a:cxn>
                <a:cxn ang="0">
                  <a:pos x="344" y="0"/>
                </a:cxn>
                <a:cxn ang="0">
                  <a:pos x="364" y="0"/>
                </a:cxn>
                <a:cxn ang="0">
                  <a:pos x="383" y="2"/>
                </a:cxn>
                <a:cxn ang="0">
                  <a:pos x="403" y="3"/>
                </a:cxn>
                <a:cxn ang="0">
                  <a:pos x="423" y="4"/>
                </a:cxn>
                <a:cxn ang="0">
                  <a:pos x="431" y="52"/>
                </a:cxn>
                <a:cxn ang="0">
                  <a:pos x="428" y="51"/>
                </a:cxn>
                <a:cxn ang="0">
                  <a:pos x="420" y="50"/>
                </a:cxn>
                <a:cxn ang="0">
                  <a:pos x="415" y="50"/>
                </a:cxn>
                <a:cxn ang="0">
                  <a:pos x="409" y="48"/>
                </a:cxn>
                <a:cxn ang="0">
                  <a:pos x="401" y="48"/>
                </a:cxn>
                <a:cxn ang="0">
                  <a:pos x="393" y="47"/>
                </a:cxn>
                <a:cxn ang="0">
                  <a:pos x="384" y="46"/>
                </a:cxn>
                <a:cxn ang="0">
                  <a:pos x="373" y="46"/>
                </a:cxn>
                <a:cxn ang="0">
                  <a:pos x="363" y="44"/>
                </a:cxn>
                <a:cxn ang="0">
                  <a:pos x="351" y="44"/>
                </a:cxn>
                <a:cxn ang="0">
                  <a:pos x="339" y="43"/>
                </a:cxn>
                <a:cxn ang="0">
                  <a:pos x="325" y="42"/>
                </a:cxn>
                <a:cxn ang="0">
                  <a:pos x="311" y="42"/>
                </a:cxn>
                <a:cxn ang="0">
                  <a:pos x="296" y="42"/>
                </a:cxn>
                <a:cxn ang="0">
                  <a:pos x="281" y="42"/>
                </a:cxn>
                <a:cxn ang="0">
                  <a:pos x="264" y="42"/>
                </a:cxn>
                <a:cxn ang="0">
                  <a:pos x="248" y="43"/>
                </a:cxn>
                <a:cxn ang="0">
                  <a:pos x="231" y="44"/>
                </a:cxn>
                <a:cxn ang="0">
                  <a:pos x="214" y="46"/>
                </a:cxn>
                <a:cxn ang="0">
                  <a:pos x="195" y="47"/>
                </a:cxn>
                <a:cxn ang="0">
                  <a:pos x="176" y="50"/>
                </a:cxn>
                <a:cxn ang="0">
                  <a:pos x="159" y="52"/>
                </a:cxn>
                <a:cxn ang="0">
                  <a:pos x="139" y="55"/>
                </a:cxn>
                <a:cxn ang="0">
                  <a:pos x="120" y="58"/>
                </a:cxn>
                <a:cxn ang="0">
                  <a:pos x="100" y="62"/>
                </a:cxn>
                <a:cxn ang="0">
                  <a:pos x="80" y="67"/>
                </a:cxn>
                <a:cxn ang="0">
                  <a:pos x="60" y="72"/>
                </a:cxn>
                <a:cxn ang="0">
                  <a:pos x="40" y="78"/>
                </a:cxn>
                <a:cxn ang="0">
                  <a:pos x="20" y="84"/>
                </a:cxn>
                <a:cxn ang="0">
                  <a:pos x="0" y="91"/>
                </a:cxn>
                <a:cxn ang="0">
                  <a:pos x="10" y="59"/>
                </a:cxn>
              </a:cxnLst>
              <a:rect l="0" t="0" r="r" b="b"/>
              <a:pathLst>
                <a:path w="432" h="91">
                  <a:moveTo>
                    <a:pt x="10" y="59"/>
                  </a:move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4" y="54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2" y="48"/>
                  </a:lnTo>
                  <a:lnTo>
                    <a:pt x="47" y="47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60" y="43"/>
                  </a:lnTo>
                  <a:lnTo>
                    <a:pt x="66" y="42"/>
                  </a:lnTo>
                  <a:lnTo>
                    <a:pt x="71" y="40"/>
                  </a:lnTo>
                  <a:lnTo>
                    <a:pt x="76" y="39"/>
                  </a:lnTo>
                  <a:lnTo>
                    <a:pt x="83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2" y="32"/>
                  </a:lnTo>
                  <a:lnTo>
                    <a:pt x="107" y="31"/>
                  </a:lnTo>
                  <a:lnTo>
                    <a:pt x="115" y="30"/>
                  </a:lnTo>
                  <a:lnTo>
                    <a:pt x="122" y="27"/>
                  </a:lnTo>
                  <a:lnTo>
                    <a:pt x="128" y="26"/>
                  </a:lnTo>
                  <a:lnTo>
                    <a:pt x="135" y="24"/>
                  </a:lnTo>
                  <a:lnTo>
                    <a:pt x="143" y="23"/>
                  </a:lnTo>
                  <a:lnTo>
                    <a:pt x="151" y="22"/>
                  </a:lnTo>
                  <a:lnTo>
                    <a:pt x="158" y="20"/>
                  </a:lnTo>
                  <a:lnTo>
                    <a:pt x="166" y="18"/>
                  </a:lnTo>
                  <a:lnTo>
                    <a:pt x="174" y="16"/>
                  </a:lnTo>
                  <a:lnTo>
                    <a:pt x="182" y="15"/>
                  </a:lnTo>
                  <a:lnTo>
                    <a:pt x="190" y="14"/>
                  </a:lnTo>
                  <a:lnTo>
                    <a:pt x="199" y="12"/>
                  </a:lnTo>
                  <a:lnTo>
                    <a:pt x="207" y="11"/>
                  </a:lnTo>
                  <a:lnTo>
                    <a:pt x="216" y="10"/>
                  </a:lnTo>
                  <a:lnTo>
                    <a:pt x="224" y="8"/>
                  </a:lnTo>
                  <a:lnTo>
                    <a:pt x="234" y="7"/>
                  </a:lnTo>
                  <a:lnTo>
                    <a:pt x="242" y="7"/>
                  </a:lnTo>
                  <a:lnTo>
                    <a:pt x="251" y="4"/>
                  </a:lnTo>
                  <a:lnTo>
                    <a:pt x="260" y="4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8" y="3"/>
                  </a:lnTo>
                  <a:lnTo>
                    <a:pt x="297" y="2"/>
                  </a:lnTo>
                  <a:lnTo>
                    <a:pt x="307" y="2"/>
                  </a:lnTo>
                  <a:lnTo>
                    <a:pt x="316" y="2"/>
                  </a:lnTo>
                  <a:lnTo>
                    <a:pt x="325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3" y="0"/>
                  </a:lnTo>
                  <a:lnTo>
                    <a:pt x="383" y="2"/>
                  </a:lnTo>
                  <a:lnTo>
                    <a:pt x="393" y="2"/>
                  </a:lnTo>
                  <a:lnTo>
                    <a:pt x="403" y="3"/>
                  </a:lnTo>
                  <a:lnTo>
                    <a:pt x="413" y="3"/>
                  </a:lnTo>
                  <a:lnTo>
                    <a:pt x="423" y="4"/>
                  </a:lnTo>
                  <a:lnTo>
                    <a:pt x="432" y="7"/>
                  </a:lnTo>
                  <a:lnTo>
                    <a:pt x="431" y="52"/>
                  </a:lnTo>
                  <a:lnTo>
                    <a:pt x="429" y="52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0" y="50"/>
                  </a:lnTo>
                  <a:lnTo>
                    <a:pt x="417" y="50"/>
                  </a:lnTo>
                  <a:lnTo>
                    <a:pt x="415" y="50"/>
                  </a:lnTo>
                  <a:lnTo>
                    <a:pt x="412" y="48"/>
                  </a:lnTo>
                  <a:lnTo>
                    <a:pt x="409" y="48"/>
                  </a:lnTo>
                  <a:lnTo>
                    <a:pt x="405" y="48"/>
                  </a:lnTo>
                  <a:lnTo>
                    <a:pt x="401" y="48"/>
                  </a:lnTo>
                  <a:lnTo>
                    <a:pt x="397" y="47"/>
                  </a:lnTo>
                  <a:lnTo>
                    <a:pt x="393" y="47"/>
                  </a:lnTo>
                  <a:lnTo>
                    <a:pt x="388" y="46"/>
                  </a:lnTo>
                  <a:lnTo>
                    <a:pt x="384" y="46"/>
                  </a:lnTo>
                  <a:lnTo>
                    <a:pt x="379" y="46"/>
                  </a:lnTo>
                  <a:lnTo>
                    <a:pt x="373" y="46"/>
                  </a:lnTo>
                  <a:lnTo>
                    <a:pt x="368" y="44"/>
                  </a:lnTo>
                  <a:lnTo>
                    <a:pt x="363" y="44"/>
                  </a:lnTo>
                  <a:lnTo>
                    <a:pt x="357" y="44"/>
                  </a:lnTo>
                  <a:lnTo>
                    <a:pt x="351" y="44"/>
                  </a:lnTo>
                  <a:lnTo>
                    <a:pt x="344" y="43"/>
                  </a:lnTo>
                  <a:lnTo>
                    <a:pt x="339" y="43"/>
                  </a:lnTo>
                  <a:lnTo>
                    <a:pt x="331" y="42"/>
                  </a:lnTo>
                  <a:lnTo>
                    <a:pt x="325" y="42"/>
                  </a:lnTo>
                  <a:lnTo>
                    <a:pt x="317" y="42"/>
                  </a:lnTo>
                  <a:lnTo>
                    <a:pt x="311" y="42"/>
                  </a:lnTo>
                  <a:lnTo>
                    <a:pt x="303" y="42"/>
                  </a:lnTo>
                  <a:lnTo>
                    <a:pt x="296" y="42"/>
                  </a:lnTo>
                  <a:lnTo>
                    <a:pt x="288" y="42"/>
                  </a:lnTo>
                  <a:lnTo>
                    <a:pt x="281" y="42"/>
                  </a:lnTo>
                  <a:lnTo>
                    <a:pt x="272" y="42"/>
                  </a:lnTo>
                  <a:lnTo>
                    <a:pt x="264" y="42"/>
                  </a:lnTo>
                  <a:lnTo>
                    <a:pt x="256" y="42"/>
                  </a:lnTo>
                  <a:lnTo>
                    <a:pt x="248" y="43"/>
                  </a:lnTo>
                  <a:lnTo>
                    <a:pt x="240" y="43"/>
                  </a:lnTo>
                  <a:lnTo>
                    <a:pt x="231" y="44"/>
                  </a:lnTo>
                  <a:lnTo>
                    <a:pt x="222" y="44"/>
                  </a:lnTo>
                  <a:lnTo>
                    <a:pt x="214" y="46"/>
                  </a:lnTo>
                  <a:lnTo>
                    <a:pt x="204" y="46"/>
                  </a:lnTo>
                  <a:lnTo>
                    <a:pt x="195" y="47"/>
                  </a:lnTo>
                  <a:lnTo>
                    <a:pt x="186" y="48"/>
                  </a:lnTo>
                  <a:lnTo>
                    <a:pt x="176" y="50"/>
                  </a:lnTo>
                  <a:lnTo>
                    <a:pt x="167" y="51"/>
                  </a:lnTo>
                  <a:lnTo>
                    <a:pt x="159" y="52"/>
                  </a:lnTo>
                  <a:lnTo>
                    <a:pt x="148" y="54"/>
                  </a:lnTo>
                  <a:lnTo>
                    <a:pt x="139" y="55"/>
                  </a:lnTo>
                  <a:lnTo>
                    <a:pt x="130" y="56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0" y="62"/>
                  </a:lnTo>
                  <a:lnTo>
                    <a:pt x="90" y="64"/>
                  </a:lnTo>
                  <a:lnTo>
                    <a:pt x="80" y="67"/>
                  </a:lnTo>
                  <a:lnTo>
                    <a:pt x="70" y="68"/>
                  </a:lnTo>
                  <a:lnTo>
                    <a:pt x="60" y="72"/>
                  </a:lnTo>
                  <a:lnTo>
                    <a:pt x="50" y="75"/>
                  </a:lnTo>
                  <a:lnTo>
                    <a:pt x="40" y="78"/>
                  </a:lnTo>
                  <a:lnTo>
                    <a:pt x="30" y="80"/>
                  </a:lnTo>
                  <a:lnTo>
                    <a:pt x="20" y="84"/>
                  </a:lnTo>
                  <a:lnTo>
                    <a:pt x="10" y="87"/>
                  </a:lnTo>
                  <a:lnTo>
                    <a:pt x="0" y="91"/>
                  </a:lnTo>
                  <a:lnTo>
                    <a:pt x="7" y="74"/>
                  </a:lnTo>
                  <a:lnTo>
                    <a:pt x="1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6" name="Freeform 1580"/>
            <p:cNvSpPr>
              <a:spLocks/>
            </p:cNvSpPr>
            <p:nvPr/>
          </p:nvSpPr>
          <p:spPr bwMode="auto">
            <a:xfrm>
              <a:off x="2051" y="3401"/>
              <a:ext cx="145" cy="184"/>
            </a:xfrm>
            <a:custGeom>
              <a:avLst/>
              <a:gdLst/>
              <a:ahLst/>
              <a:cxnLst>
                <a:cxn ang="0">
                  <a:pos x="165" y="88"/>
                </a:cxn>
                <a:cxn ang="0">
                  <a:pos x="175" y="81"/>
                </a:cxn>
                <a:cxn ang="0">
                  <a:pos x="188" y="72"/>
                </a:cxn>
                <a:cxn ang="0">
                  <a:pos x="197" y="67"/>
                </a:cxn>
                <a:cxn ang="0">
                  <a:pos x="205" y="61"/>
                </a:cxn>
                <a:cxn ang="0">
                  <a:pos x="214" y="55"/>
                </a:cxn>
                <a:cxn ang="0">
                  <a:pos x="225" y="49"/>
                </a:cxn>
                <a:cxn ang="0">
                  <a:pos x="234" y="43"/>
                </a:cxn>
                <a:cxn ang="0">
                  <a:pos x="244" y="36"/>
                </a:cxn>
                <a:cxn ang="0">
                  <a:pos x="253" y="31"/>
                </a:cxn>
                <a:cxn ang="0">
                  <a:pos x="264" y="25"/>
                </a:cxn>
                <a:cxn ang="0">
                  <a:pos x="273" y="20"/>
                </a:cxn>
                <a:cxn ang="0">
                  <a:pos x="282" y="15"/>
                </a:cxn>
                <a:cxn ang="0">
                  <a:pos x="292" y="11"/>
                </a:cxn>
                <a:cxn ang="0">
                  <a:pos x="301" y="7"/>
                </a:cxn>
                <a:cxn ang="0">
                  <a:pos x="314" y="1"/>
                </a:cxn>
                <a:cxn ang="0">
                  <a:pos x="321" y="4"/>
                </a:cxn>
                <a:cxn ang="0">
                  <a:pos x="329" y="16"/>
                </a:cxn>
                <a:cxn ang="0">
                  <a:pos x="334" y="25"/>
                </a:cxn>
                <a:cxn ang="0">
                  <a:pos x="341" y="37"/>
                </a:cxn>
                <a:cxn ang="0">
                  <a:pos x="348" y="51"/>
                </a:cxn>
                <a:cxn ang="0">
                  <a:pos x="356" y="67"/>
                </a:cxn>
                <a:cxn ang="0">
                  <a:pos x="362" y="84"/>
                </a:cxn>
                <a:cxn ang="0">
                  <a:pos x="370" y="104"/>
                </a:cxn>
                <a:cxn ang="0">
                  <a:pos x="378" y="127"/>
                </a:cxn>
                <a:cxn ang="0">
                  <a:pos x="386" y="151"/>
                </a:cxn>
                <a:cxn ang="0">
                  <a:pos x="394" y="177"/>
                </a:cxn>
                <a:cxn ang="0">
                  <a:pos x="402" y="207"/>
                </a:cxn>
                <a:cxn ang="0">
                  <a:pos x="409" y="237"/>
                </a:cxn>
                <a:cxn ang="0">
                  <a:pos x="416" y="270"/>
                </a:cxn>
                <a:cxn ang="0">
                  <a:pos x="421" y="306"/>
                </a:cxn>
                <a:cxn ang="0">
                  <a:pos x="426" y="344"/>
                </a:cxn>
                <a:cxn ang="0">
                  <a:pos x="430" y="384"/>
                </a:cxn>
                <a:cxn ang="0">
                  <a:pos x="433" y="426"/>
                </a:cxn>
                <a:cxn ang="0">
                  <a:pos x="434" y="470"/>
                </a:cxn>
                <a:cxn ang="0">
                  <a:pos x="432" y="486"/>
                </a:cxn>
                <a:cxn ang="0">
                  <a:pos x="421" y="486"/>
                </a:cxn>
                <a:cxn ang="0">
                  <a:pos x="410" y="485"/>
                </a:cxn>
                <a:cxn ang="0">
                  <a:pos x="398" y="485"/>
                </a:cxn>
                <a:cxn ang="0">
                  <a:pos x="384" y="484"/>
                </a:cxn>
                <a:cxn ang="0">
                  <a:pos x="366" y="484"/>
                </a:cxn>
                <a:cxn ang="0">
                  <a:pos x="348" y="484"/>
                </a:cxn>
                <a:cxn ang="0">
                  <a:pos x="328" y="485"/>
                </a:cxn>
                <a:cxn ang="0">
                  <a:pos x="305" y="486"/>
                </a:cxn>
                <a:cxn ang="0">
                  <a:pos x="282" y="488"/>
                </a:cxn>
                <a:cxn ang="0">
                  <a:pos x="257" y="489"/>
                </a:cxn>
                <a:cxn ang="0">
                  <a:pos x="230" y="492"/>
                </a:cxn>
                <a:cxn ang="0">
                  <a:pos x="205" y="496"/>
                </a:cxn>
                <a:cxn ang="0">
                  <a:pos x="177" y="500"/>
                </a:cxn>
                <a:cxn ang="0">
                  <a:pos x="149" y="506"/>
                </a:cxn>
                <a:cxn ang="0">
                  <a:pos x="121" y="512"/>
                </a:cxn>
                <a:cxn ang="0">
                  <a:pos x="92" y="520"/>
                </a:cxn>
                <a:cxn ang="0">
                  <a:pos x="64" y="529"/>
                </a:cxn>
                <a:cxn ang="0">
                  <a:pos x="36" y="538"/>
                </a:cxn>
                <a:cxn ang="0">
                  <a:pos x="8" y="550"/>
                </a:cxn>
                <a:cxn ang="0">
                  <a:pos x="160" y="92"/>
                </a:cxn>
              </a:cxnLst>
              <a:rect l="0" t="0" r="r" b="b"/>
              <a:pathLst>
                <a:path w="434" h="554">
                  <a:moveTo>
                    <a:pt x="160" y="92"/>
                  </a:moveTo>
                  <a:lnTo>
                    <a:pt x="161" y="91"/>
                  </a:lnTo>
                  <a:lnTo>
                    <a:pt x="165" y="88"/>
                  </a:lnTo>
                  <a:lnTo>
                    <a:pt x="168" y="85"/>
                  </a:lnTo>
                  <a:lnTo>
                    <a:pt x="171" y="84"/>
                  </a:lnTo>
                  <a:lnTo>
                    <a:pt x="175" y="81"/>
                  </a:lnTo>
                  <a:lnTo>
                    <a:pt x="179" y="79"/>
                  </a:lnTo>
                  <a:lnTo>
                    <a:pt x="184" y="75"/>
                  </a:lnTo>
                  <a:lnTo>
                    <a:pt x="188" y="72"/>
                  </a:lnTo>
                  <a:lnTo>
                    <a:pt x="191" y="69"/>
                  </a:lnTo>
                  <a:lnTo>
                    <a:pt x="193" y="68"/>
                  </a:lnTo>
                  <a:lnTo>
                    <a:pt x="197" y="67"/>
                  </a:lnTo>
                  <a:lnTo>
                    <a:pt x="200" y="65"/>
                  </a:lnTo>
                  <a:lnTo>
                    <a:pt x="203" y="63"/>
                  </a:lnTo>
                  <a:lnTo>
                    <a:pt x="205" y="61"/>
                  </a:lnTo>
                  <a:lnTo>
                    <a:pt x="208" y="59"/>
                  </a:lnTo>
                  <a:lnTo>
                    <a:pt x="212" y="57"/>
                  </a:lnTo>
                  <a:lnTo>
                    <a:pt x="214" y="55"/>
                  </a:lnTo>
                  <a:lnTo>
                    <a:pt x="217" y="53"/>
                  </a:lnTo>
                  <a:lnTo>
                    <a:pt x="221" y="51"/>
                  </a:lnTo>
                  <a:lnTo>
                    <a:pt x="225" y="49"/>
                  </a:lnTo>
                  <a:lnTo>
                    <a:pt x="228" y="47"/>
                  </a:lnTo>
                  <a:lnTo>
                    <a:pt x="230" y="44"/>
                  </a:lnTo>
                  <a:lnTo>
                    <a:pt x="234" y="43"/>
                  </a:lnTo>
                  <a:lnTo>
                    <a:pt x="237" y="40"/>
                  </a:lnTo>
                  <a:lnTo>
                    <a:pt x="240" y="39"/>
                  </a:lnTo>
                  <a:lnTo>
                    <a:pt x="244" y="36"/>
                  </a:lnTo>
                  <a:lnTo>
                    <a:pt x="248" y="35"/>
                  </a:lnTo>
                  <a:lnTo>
                    <a:pt x="250" y="33"/>
                  </a:lnTo>
                  <a:lnTo>
                    <a:pt x="253" y="31"/>
                  </a:lnTo>
                  <a:lnTo>
                    <a:pt x="257" y="28"/>
                  </a:lnTo>
                  <a:lnTo>
                    <a:pt x="261" y="27"/>
                  </a:lnTo>
                  <a:lnTo>
                    <a:pt x="264" y="25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3" y="20"/>
                  </a:lnTo>
                  <a:lnTo>
                    <a:pt x="277" y="17"/>
                  </a:lnTo>
                  <a:lnTo>
                    <a:pt x="280" y="16"/>
                  </a:lnTo>
                  <a:lnTo>
                    <a:pt x="282" y="15"/>
                  </a:lnTo>
                  <a:lnTo>
                    <a:pt x="286" y="13"/>
                  </a:lnTo>
                  <a:lnTo>
                    <a:pt x="289" y="12"/>
                  </a:lnTo>
                  <a:lnTo>
                    <a:pt x="292" y="11"/>
                  </a:lnTo>
                  <a:lnTo>
                    <a:pt x="294" y="8"/>
                  </a:lnTo>
                  <a:lnTo>
                    <a:pt x="298" y="7"/>
                  </a:lnTo>
                  <a:lnTo>
                    <a:pt x="301" y="7"/>
                  </a:lnTo>
                  <a:lnTo>
                    <a:pt x="305" y="4"/>
                  </a:lnTo>
                  <a:lnTo>
                    <a:pt x="310" y="3"/>
                  </a:lnTo>
                  <a:lnTo>
                    <a:pt x="314" y="1"/>
                  </a:lnTo>
                  <a:lnTo>
                    <a:pt x="320" y="0"/>
                  </a:lnTo>
                  <a:lnTo>
                    <a:pt x="320" y="1"/>
                  </a:lnTo>
                  <a:lnTo>
                    <a:pt x="321" y="4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9" y="16"/>
                  </a:lnTo>
                  <a:lnTo>
                    <a:pt x="332" y="19"/>
                  </a:lnTo>
                  <a:lnTo>
                    <a:pt x="333" y="21"/>
                  </a:lnTo>
                  <a:lnTo>
                    <a:pt x="334" y="25"/>
                  </a:lnTo>
                  <a:lnTo>
                    <a:pt x="337" y="29"/>
                  </a:lnTo>
                  <a:lnTo>
                    <a:pt x="338" y="33"/>
                  </a:lnTo>
                  <a:lnTo>
                    <a:pt x="341" y="37"/>
                  </a:lnTo>
                  <a:lnTo>
                    <a:pt x="342" y="41"/>
                  </a:lnTo>
                  <a:lnTo>
                    <a:pt x="345" y="47"/>
                  </a:lnTo>
                  <a:lnTo>
                    <a:pt x="348" y="51"/>
                  </a:lnTo>
                  <a:lnTo>
                    <a:pt x="350" y="56"/>
                  </a:lnTo>
                  <a:lnTo>
                    <a:pt x="352" y="61"/>
                  </a:lnTo>
                  <a:lnTo>
                    <a:pt x="356" y="67"/>
                  </a:lnTo>
                  <a:lnTo>
                    <a:pt x="357" y="72"/>
                  </a:lnTo>
                  <a:lnTo>
                    <a:pt x="360" y="77"/>
                  </a:lnTo>
                  <a:lnTo>
                    <a:pt x="362" y="84"/>
                  </a:lnTo>
                  <a:lnTo>
                    <a:pt x="365" y="91"/>
                  </a:lnTo>
                  <a:lnTo>
                    <a:pt x="368" y="97"/>
                  </a:lnTo>
                  <a:lnTo>
                    <a:pt x="370" y="104"/>
                  </a:lnTo>
                  <a:lnTo>
                    <a:pt x="373" y="112"/>
                  </a:lnTo>
                  <a:lnTo>
                    <a:pt x="376" y="120"/>
                  </a:lnTo>
                  <a:lnTo>
                    <a:pt x="378" y="127"/>
                  </a:lnTo>
                  <a:lnTo>
                    <a:pt x="381" y="135"/>
                  </a:lnTo>
                  <a:lnTo>
                    <a:pt x="384" y="143"/>
                  </a:lnTo>
                  <a:lnTo>
                    <a:pt x="386" y="151"/>
                  </a:lnTo>
                  <a:lnTo>
                    <a:pt x="389" y="160"/>
                  </a:lnTo>
                  <a:lnTo>
                    <a:pt x="392" y="168"/>
                  </a:lnTo>
                  <a:lnTo>
                    <a:pt x="394" y="177"/>
                  </a:lnTo>
                  <a:lnTo>
                    <a:pt x="397" y="187"/>
                  </a:lnTo>
                  <a:lnTo>
                    <a:pt x="400" y="196"/>
                  </a:lnTo>
                  <a:lnTo>
                    <a:pt x="402" y="207"/>
                  </a:lnTo>
                  <a:lnTo>
                    <a:pt x="404" y="216"/>
                  </a:lnTo>
                  <a:lnTo>
                    <a:pt x="408" y="226"/>
                  </a:lnTo>
                  <a:lnTo>
                    <a:pt x="409" y="237"/>
                  </a:lnTo>
                  <a:lnTo>
                    <a:pt x="412" y="248"/>
                  </a:lnTo>
                  <a:lnTo>
                    <a:pt x="413" y="260"/>
                  </a:lnTo>
                  <a:lnTo>
                    <a:pt x="416" y="270"/>
                  </a:lnTo>
                  <a:lnTo>
                    <a:pt x="417" y="282"/>
                  </a:lnTo>
                  <a:lnTo>
                    <a:pt x="420" y="294"/>
                  </a:lnTo>
                  <a:lnTo>
                    <a:pt x="421" y="306"/>
                  </a:lnTo>
                  <a:lnTo>
                    <a:pt x="422" y="318"/>
                  </a:lnTo>
                  <a:lnTo>
                    <a:pt x="425" y="330"/>
                  </a:lnTo>
                  <a:lnTo>
                    <a:pt x="426" y="344"/>
                  </a:lnTo>
                  <a:lnTo>
                    <a:pt x="428" y="357"/>
                  </a:lnTo>
                  <a:lnTo>
                    <a:pt x="429" y="370"/>
                  </a:lnTo>
                  <a:lnTo>
                    <a:pt x="430" y="384"/>
                  </a:lnTo>
                  <a:lnTo>
                    <a:pt x="430" y="398"/>
                  </a:lnTo>
                  <a:lnTo>
                    <a:pt x="432" y="412"/>
                  </a:lnTo>
                  <a:lnTo>
                    <a:pt x="433" y="426"/>
                  </a:lnTo>
                  <a:lnTo>
                    <a:pt x="433" y="441"/>
                  </a:lnTo>
                  <a:lnTo>
                    <a:pt x="434" y="456"/>
                  </a:lnTo>
                  <a:lnTo>
                    <a:pt x="434" y="470"/>
                  </a:lnTo>
                  <a:lnTo>
                    <a:pt x="434" y="488"/>
                  </a:lnTo>
                  <a:lnTo>
                    <a:pt x="434" y="486"/>
                  </a:lnTo>
                  <a:lnTo>
                    <a:pt x="432" y="486"/>
                  </a:lnTo>
                  <a:lnTo>
                    <a:pt x="428" y="486"/>
                  </a:lnTo>
                  <a:lnTo>
                    <a:pt x="424" y="486"/>
                  </a:lnTo>
                  <a:lnTo>
                    <a:pt x="421" y="486"/>
                  </a:lnTo>
                  <a:lnTo>
                    <a:pt x="417" y="486"/>
                  </a:lnTo>
                  <a:lnTo>
                    <a:pt x="414" y="485"/>
                  </a:lnTo>
                  <a:lnTo>
                    <a:pt x="410" y="485"/>
                  </a:lnTo>
                  <a:lnTo>
                    <a:pt x="406" y="485"/>
                  </a:lnTo>
                  <a:lnTo>
                    <a:pt x="402" y="485"/>
                  </a:lnTo>
                  <a:lnTo>
                    <a:pt x="398" y="485"/>
                  </a:lnTo>
                  <a:lnTo>
                    <a:pt x="394" y="485"/>
                  </a:lnTo>
                  <a:lnTo>
                    <a:pt x="389" y="484"/>
                  </a:lnTo>
                  <a:lnTo>
                    <a:pt x="384" y="484"/>
                  </a:lnTo>
                  <a:lnTo>
                    <a:pt x="378" y="484"/>
                  </a:lnTo>
                  <a:lnTo>
                    <a:pt x="372" y="484"/>
                  </a:lnTo>
                  <a:lnTo>
                    <a:pt x="366" y="484"/>
                  </a:lnTo>
                  <a:lnTo>
                    <a:pt x="361" y="484"/>
                  </a:lnTo>
                  <a:lnTo>
                    <a:pt x="354" y="484"/>
                  </a:lnTo>
                  <a:lnTo>
                    <a:pt x="348" y="484"/>
                  </a:lnTo>
                  <a:lnTo>
                    <a:pt x="341" y="484"/>
                  </a:lnTo>
                  <a:lnTo>
                    <a:pt x="334" y="484"/>
                  </a:lnTo>
                  <a:lnTo>
                    <a:pt x="328" y="485"/>
                  </a:lnTo>
                  <a:lnTo>
                    <a:pt x="320" y="485"/>
                  </a:lnTo>
                  <a:lnTo>
                    <a:pt x="313" y="485"/>
                  </a:lnTo>
                  <a:lnTo>
                    <a:pt x="305" y="486"/>
                  </a:lnTo>
                  <a:lnTo>
                    <a:pt x="298" y="486"/>
                  </a:lnTo>
                  <a:lnTo>
                    <a:pt x="290" y="488"/>
                  </a:lnTo>
                  <a:lnTo>
                    <a:pt x="282" y="488"/>
                  </a:lnTo>
                  <a:lnTo>
                    <a:pt x="273" y="488"/>
                  </a:lnTo>
                  <a:lnTo>
                    <a:pt x="265" y="488"/>
                  </a:lnTo>
                  <a:lnTo>
                    <a:pt x="257" y="489"/>
                  </a:lnTo>
                  <a:lnTo>
                    <a:pt x="248" y="489"/>
                  </a:lnTo>
                  <a:lnTo>
                    <a:pt x="240" y="490"/>
                  </a:lnTo>
                  <a:lnTo>
                    <a:pt x="230" y="492"/>
                  </a:lnTo>
                  <a:lnTo>
                    <a:pt x="222" y="493"/>
                  </a:lnTo>
                  <a:lnTo>
                    <a:pt x="213" y="494"/>
                  </a:lnTo>
                  <a:lnTo>
                    <a:pt x="205" y="496"/>
                  </a:lnTo>
                  <a:lnTo>
                    <a:pt x="196" y="497"/>
                  </a:lnTo>
                  <a:lnTo>
                    <a:pt x="187" y="498"/>
                  </a:lnTo>
                  <a:lnTo>
                    <a:pt x="177" y="500"/>
                  </a:lnTo>
                  <a:lnTo>
                    <a:pt x="168" y="501"/>
                  </a:lnTo>
                  <a:lnTo>
                    <a:pt x="159" y="504"/>
                  </a:lnTo>
                  <a:lnTo>
                    <a:pt x="149" y="506"/>
                  </a:lnTo>
                  <a:lnTo>
                    <a:pt x="140" y="508"/>
                  </a:lnTo>
                  <a:lnTo>
                    <a:pt x="131" y="510"/>
                  </a:lnTo>
                  <a:lnTo>
                    <a:pt x="121" y="512"/>
                  </a:lnTo>
                  <a:lnTo>
                    <a:pt x="112" y="514"/>
                  </a:lnTo>
                  <a:lnTo>
                    <a:pt x="101" y="517"/>
                  </a:lnTo>
                  <a:lnTo>
                    <a:pt x="92" y="520"/>
                  </a:lnTo>
                  <a:lnTo>
                    <a:pt x="83" y="522"/>
                  </a:lnTo>
                  <a:lnTo>
                    <a:pt x="73" y="525"/>
                  </a:lnTo>
                  <a:lnTo>
                    <a:pt x="64" y="529"/>
                  </a:lnTo>
                  <a:lnTo>
                    <a:pt x="55" y="532"/>
                  </a:lnTo>
                  <a:lnTo>
                    <a:pt x="45" y="534"/>
                  </a:lnTo>
                  <a:lnTo>
                    <a:pt x="36" y="538"/>
                  </a:lnTo>
                  <a:lnTo>
                    <a:pt x="27" y="542"/>
                  </a:lnTo>
                  <a:lnTo>
                    <a:pt x="17" y="546"/>
                  </a:lnTo>
                  <a:lnTo>
                    <a:pt x="8" y="550"/>
                  </a:lnTo>
                  <a:lnTo>
                    <a:pt x="0" y="554"/>
                  </a:lnTo>
                  <a:lnTo>
                    <a:pt x="160" y="92"/>
                  </a:lnTo>
                  <a:lnTo>
                    <a:pt x="160" y="9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7" name="Freeform 1581"/>
            <p:cNvSpPr>
              <a:spLocks/>
            </p:cNvSpPr>
            <p:nvPr/>
          </p:nvSpPr>
          <p:spPr bwMode="auto">
            <a:xfrm>
              <a:off x="1849" y="3695"/>
              <a:ext cx="54" cy="33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4" y="11"/>
                </a:cxn>
                <a:cxn ang="0">
                  <a:pos x="49" y="10"/>
                </a:cxn>
                <a:cxn ang="0">
                  <a:pos x="56" y="7"/>
                </a:cxn>
                <a:cxn ang="0">
                  <a:pos x="62" y="6"/>
                </a:cxn>
                <a:cxn ang="0">
                  <a:pos x="70" y="3"/>
                </a:cxn>
                <a:cxn ang="0">
                  <a:pos x="80" y="2"/>
                </a:cxn>
                <a:cxn ang="0">
                  <a:pos x="89" y="0"/>
                </a:cxn>
                <a:cxn ang="0">
                  <a:pos x="98" y="0"/>
                </a:cxn>
                <a:cxn ang="0">
                  <a:pos x="108" y="0"/>
                </a:cxn>
                <a:cxn ang="0">
                  <a:pos x="117" y="2"/>
                </a:cxn>
                <a:cxn ang="0">
                  <a:pos x="126" y="4"/>
                </a:cxn>
                <a:cxn ang="0">
                  <a:pos x="136" y="7"/>
                </a:cxn>
                <a:cxn ang="0">
                  <a:pos x="144" y="12"/>
                </a:cxn>
                <a:cxn ang="0">
                  <a:pos x="150" y="19"/>
                </a:cxn>
                <a:cxn ang="0">
                  <a:pos x="156" y="28"/>
                </a:cxn>
                <a:cxn ang="0">
                  <a:pos x="158" y="35"/>
                </a:cxn>
                <a:cxn ang="0">
                  <a:pos x="158" y="43"/>
                </a:cxn>
                <a:cxn ang="0">
                  <a:pos x="157" y="50"/>
                </a:cxn>
                <a:cxn ang="0">
                  <a:pos x="152" y="58"/>
                </a:cxn>
                <a:cxn ang="0">
                  <a:pos x="146" y="64"/>
                </a:cxn>
                <a:cxn ang="0">
                  <a:pos x="140" y="70"/>
                </a:cxn>
                <a:cxn ang="0">
                  <a:pos x="132" y="75"/>
                </a:cxn>
                <a:cxn ang="0">
                  <a:pos x="122" y="80"/>
                </a:cxn>
                <a:cxn ang="0">
                  <a:pos x="114" y="84"/>
                </a:cxn>
                <a:cxn ang="0">
                  <a:pos x="105" y="88"/>
                </a:cxn>
                <a:cxn ang="0">
                  <a:pos x="97" y="91"/>
                </a:cxn>
                <a:cxn ang="0">
                  <a:pos x="90" y="94"/>
                </a:cxn>
                <a:cxn ang="0">
                  <a:pos x="84" y="96"/>
                </a:cxn>
                <a:cxn ang="0">
                  <a:pos x="78" y="99"/>
                </a:cxn>
                <a:cxn ang="0">
                  <a:pos x="77" y="99"/>
                </a:cxn>
                <a:cxn ang="0">
                  <a:pos x="72" y="99"/>
                </a:cxn>
                <a:cxn ang="0">
                  <a:pos x="65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1" y="99"/>
                </a:cxn>
                <a:cxn ang="0">
                  <a:pos x="34" y="98"/>
                </a:cxn>
                <a:cxn ang="0">
                  <a:pos x="28" y="96"/>
                </a:cxn>
                <a:cxn ang="0">
                  <a:pos x="22" y="94"/>
                </a:cxn>
                <a:cxn ang="0">
                  <a:pos x="16" y="91"/>
                </a:cxn>
                <a:cxn ang="0">
                  <a:pos x="10" y="87"/>
                </a:cxn>
                <a:cxn ang="0">
                  <a:pos x="6" y="83"/>
                </a:cxn>
                <a:cxn ang="0">
                  <a:pos x="4" y="76"/>
                </a:cxn>
                <a:cxn ang="0">
                  <a:pos x="1" y="70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10" y="30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38" y="14"/>
                </a:cxn>
              </a:cxnLst>
              <a:rect l="0" t="0" r="r" b="b"/>
              <a:pathLst>
                <a:path w="160" h="100">
                  <a:moveTo>
                    <a:pt x="38" y="14"/>
                  </a:moveTo>
                  <a:lnTo>
                    <a:pt x="40" y="12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0" y="6"/>
                  </a:lnTo>
                  <a:lnTo>
                    <a:pt x="136" y="7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6"/>
                  </a:lnTo>
                  <a:lnTo>
                    <a:pt x="150" y="19"/>
                  </a:lnTo>
                  <a:lnTo>
                    <a:pt x="154" y="24"/>
                  </a:lnTo>
                  <a:lnTo>
                    <a:pt x="156" y="28"/>
                  </a:lnTo>
                  <a:lnTo>
                    <a:pt x="158" y="31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58" y="43"/>
                  </a:lnTo>
                  <a:lnTo>
                    <a:pt x="158" y="47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49" y="60"/>
                  </a:lnTo>
                  <a:lnTo>
                    <a:pt x="146" y="64"/>
                  </a:lnTo>
                  <a:lnTo>
                    <a:pt x="144" y="67"/>
                  </a:lnTo>
                  <a:lnTo>
                    <a:pt x="140" y="70"/>
                  </a:lnTo>
                  <a:lnTo>
                    <a:pt x="136" y="72"/>
                  </a:lnTo>
                  <a:lnTo>
                    <a:pt x="132" y="75"/>
                  </a:lnTo>
                  <a:lnTo>
                    <a:pt x="128" y="79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4" y="84"/>
                  </a:lnTo>
                  <a:lnTo>
                    <a:pt x="110" y="87"/>
                  </a:lnTo>
                  <a:lnTo>
                    <a:pt x="105" y="88"/>
                  </a:lnTo>
                  <a:lnTo>
                    <a:pt x="101" y="90"/>
                  </a:lnTo>
                  <a:lnTo>
                    <a:pt x="97" y="91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88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4" y="99"/>
                  </a:lnTo>
                  <a:lnTo>
                    <a:pt x="72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3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5" y="100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6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0" y="87"/>
                  </a:lnTo>
                  <a:lnTo>
                    <a:pt x="9" y="84"/>
                  </a:lnTo>
                  <a:lnTo>
                    <a:pt x="6" y="83"/>
                  </a:lnTo>
                  <a:lnTo>
                    <a:pt x="5" y="80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38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8" name="Freeform 1582"/>
            <p:cNvSpPr>
              <a:spLocks/>
            </p:cNvSpPr>
            <p:nvPr/>
          </p:nvSpPr>
          <p:spPr bwMode="auto">
            <a:xfrm>
              <a:off x="1825" y="3597"/>
              <a:ext cx="42" cy="58"/>
            </a:xfrm>
            <a:custGeom>
              <a:avLst/>
              <a:gdLst/>
              <a:ahLst/>
              <a:cxnLst>
                <a:cxn ang="0">
                  <a:pos x="57" y="174"/>
                </a:cxn>
                <a:cxn ang="0">
                  <a:pos x="0" y="144"/>
                </a:cxn>
                <a:cxn ang="0">
                  <a:pos x="98" y="0"/>
                </a:cxn>
                <a:cxn ang="0">
                  <a:pos x="124" y="42"/>
                </a:cxn>
                <a:cxn ang="0">
                  <a:pos x="50" y="108"/>
                </a:cxn>
                <a:cxn ang="0">
                  <a:pos x="109" y="128"/>
                </a:cxn>
                <a:cxn ang="0">
                  <a:pos x="57" y="174"/>
                </a:cxn>
                <a:cxn ang="0">
                  <a:pos x="57" y="174"/>
                </a:cxn>
              </a:cxnLst>
              <a:rect l="0" t="0" r="r" b="b"/>
              <a:pathLst>
                <a:path w="124" h="174">
                  <a:moveTo>
                    <a:pt x="57" y="174"/>
                  </a:moveTo>
                  <a:lnTo>
                    <a:pt x="0" y="144"/>
                  </a:lnTo>
                  <a:lnTo>
                    <a:pt x="98" y="0"/>
                  </a:lnTo>
                  <a:lnTo>
                    <a:pt x="124" y="42"/>
                  </a:lnTo>
                  <a:lnTo>
                    <a:pt x="50" y="108"/>
                  </a:lnTo>
                  <a:lnTo>
                    <a:pt x="109" y="128"/>
                  </a:lnTo>
                  <a:lnTo>
                    <a:pt x="57" y="174"/>
                  </a:lnTo>
                  <a:lnTo>
                    <a:pt x="57" y="1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9" name="Freeform 1583"/>
            <p:cNvSpPr>
              <a:spLocks/>
            </p:cNvSpPr>
            <p:nvPr/>
          </p:nvSpPr>
          <p:spPr bwMode="auto">
            <a:xfrm>
              <a:off x="1988" y="3647"/>
              <a:ext cx="47" cy="65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122" y="0"/>
                </a:cxn>
                <a:cxn ang="0">
                  <a:pos x="141" y="63"/>
                </a:cxn>
                <a:cxn ang="0">
                  <a:pos x="40" y="197"/>
                </a:cxn>
                <a:cxn ang="0">
                  <a:pos x="0" y="180"/>
                </a:cxn>
                <a:cxn ang="0">
                  <a:pos x="2" y="171"/>
                </a:cxn>
                <a:cxn ang="0">
                  <a:pos x="32" y="185"/>
                </a:cxn>
                <a:cxn ang="0">
                  <a:pos x="32" y="185"/>
                </a:cxn>
              </a:cxnLst>
              <a:rect l="0" t="0" r="r" b="b"/>
              <a:pathLst>
                <a:path w="141" h="197">
                  <a:moveTo>
                    <a:pt x="32" y="185"/>
                  </a:moveTo>
                  <a:lnTo>
                    <a:pt x="122" y="0"/>
                  </a:lnTo>
                  <a:lnTo>
                    <a:pt x="141" y="63"/>
                  </a:lnTo>
                  <a:lnTo>
                    <a:pt x="40" y="197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32" y="185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0" name="Freeform 1584"/>
            <p:cNvSpPr>
              <a:spLocks/>
            </p:cNvSpPr>
            <p:nvPr/>
          </p:nvSpPr>
          <p:spPr bwMode="auto">
            <a:xfrm>
              <a:off x="1815" y="3589"/>
              <a:ext cx="47" cy="55"/>
            </a:xfrm>
            <a:custGeom>
              <a:avLst/>
              <a:gdLst/>
              <a:ahLst/>
              <a:cxnLst>
                <a:cxn ang="0">
                  <a:pos x="20" y="164"/>
                </a:cxn>
                <a:cxn ang="0">
                  <a:pos x="0" y="146"/>
                </a:cxn>
                <a:cxn ang="0">
                  <a:pos x="86" y="0"/>
                </a:cxn>
                <a:cxn ang="0">
                  <a:pos x="141" y="18"/>
                </a:cxn>
                <a:cxn ang="0">
                  <a:pos x="120" y="28"/>
                </a:cxn>
                <a:cxn ang="0">
                  <a:pos x="100" y="19"/>
                </a:cxn>
                <a:cxn ang="0">
                  <a:pos x="17" y="135"/>
                </a:cxn>
                <a:cxn ang="0">
                  <a:pos x="29" y="152"/>
                </a:cxn>
                <a:cxn ang="0">
                  <a:pos x="20" y="164"/>
                </a:cxn>
                <a:cxn ang="0">
                  <a:pos x="20" y="164"/>
                </a:cxn>
              </a:cxnLst>
              <a:rect l="0" t="0" r="r" b="b"/>
              <a:pathLst>
                <a:path w="141" h="164">
                  <a:moveTo>
                    <a:pt x="20" y="164"/>
                  </a:moveTo>
                  <a:lnTo>
                    <a:pt x="0" y="146"/>
                  </a:lnTo>
                  <a:lnTo>
                    <a:pt x="86" y="0"/>
                  </a:lnTo>
                  <a:lnTo>
                    <a:pt x="141" y="18"/>
                  </a:lnTo>
                  <a:lnTo>
                    <a:pt x="120" y="28"/>
                  </a:lnTo>
                  <a:lnTo>
                    <a:pt x="100" y="19"/>
                  </a:lnTo>
                  <a:lnTo>
                    <a:pt x="17" y="135"/>
                  </a:lnTo>
                  <a:lnTo>
                    <a:pt x="29" y="152"/>
                  </a:lnTo>
                  <a:lnTo>
                    <a:pt x="20" y="164"/>
                  </a:lnTo>
                  <a:lnTo>
                    <a:pt x="20" y="16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1" name="Freeform 1585"/>
            <p:cNvSpPr>
              <a:spLocks/>
            </p:cNvSpPr>
            <p:nvPr/>
          </p:nvSpPr>
          <p:spPr bwMode="auto">
            <a:xfrm>
              <a:off x="1865" y="3333"/>
              <a:ext cx="100" cy="285"/>
            </a:xfrm>
            <a:custGeom>
              <a:avLst/>
              <a:gdLst/>
              <a:ahLst/>
              <a:cxnLst>
                <a:cxn ang="0">
                  <a:pos x="20" y="855"/>
                </a:cxn>
                <a:cxn ang="0">
                  <a:pos x="15" y="848"/>
                </a:cxn>
                <a:cxn ang="0">
                  <a:pos x="11" y="841"/>
                </a:cxn>
                <a:cxn ang="0">
                  <a:pos x="8" y="835"/>
                </a:cxn>
                <a:cxn ang="0">
                  <a:pos x="6" y="829"/>
                </a:cxn>
                <a:cxn ang="0">
                  <a:pos x="3" y="823"/>
                </a:cxn>
                <a:cxn ang="0">
                  <a:pos x="2" y="816"/>
                </a:cxn>
                <a:cxn ang="0">
                  <a:pos x="0" y="809"/>
                </a:cxn>
                <a:cxn ang="0">
                  <a:pos x="0" y="801"/>
                </a:cxn>
                <a:cxn ang="0">
                  <a:pos x="0" y="792"/>
                </a:cxn>
                <a:cxn ang="0">
                  <a:pos x="0" y="784"/>
                </a:cxn>
                <a:cxn ang="0">
                  <a:pos x="285" y="0"/>
                </a:cxn>
                <a:cxn ang="0">
                  <a:pos x="300" y="30"/>
                </a:cxn>
                <a:cxn ang="0">
                  <a:pos x="299" y="34"/>
                </a:cxn>
                <a:cxn ang="0">
                  <a:pos x="296" y="42"/>
                </a:cxn>
                <a:cxn ang="0">
                  <a:pos x="292" y="52"/>
                </a:cxn>
                <a:cxn ang="0">
                  <a:pos x="287" y="66"/>
                </a:cxn>
                <a:cxn ang="0">
                  <a:pos x="280" y="83"/>
                </a:cxn>
                <a:cxn ang="0">
                  <a:pos x="272" y="103"/>
                </a:cxn>
                <a:cxn ang="0">
                  <a:pos x="264" y="124"/>
                </a:cxn>
                <a:cxn ang="0">
                  <a:pos x="255" y="148"/>
                </a:cxn>
                <a:cxn ang="0">
                  <a:pos x="246" y="175"/>
                </a:cxn>
                <a:cxn ang="0">
                  <a:pos x="235" y="203"/>
                </a:cxn>
                <a:cxn ang="0">
                  <a:pos x="224" y="232"/>
                </a:cxn>
                <a:cxn ang="0">
                  <a:pos x="212" y="264"/>
                </a:cxn>
                <a:cxn ang="0">
                  <a:pos x="200" y="296"/>
                </a:cxn>
                <a:cxn ang="0">
                  <a:pos x="188" y="328"/>
                </a:cxn>
                <a:cxn ang="0">
                  <a:pos x="176" y="362"/>
                </a:cxn>
                <a:cxn ang="0">
                  <a:pos x="163" y="395"/>
                </a:cxn>
                <a:cxn ang="0">
                  <a:pos x="150" y="428"/>
                </a:cxn>
                <a:cxn ang="0">
                  <a:pos x="138" y="461"/>
                </a:cxn>
                <a:cxn ang="0">
                  <a:pos x="126" y="495"/>
                </a:cxn>
                <a:cxn ang="0">
                  <a:pos x="114" y="527"/>
                </a:cxn>
                <a:cxn ang="0">
                  <a:pos x="102" y="557"/>
                </a:cxn>
                <a:cxn ang="0">
                  <a:pos x="90" y="588"/>
                </a:cxn>
                <a:cxn ang="0">
                  <a:pos x="79" y="617"/>
                </a:cxn>
                <a:cxn ang="0">
                  <a:pos x="70" y="644"/>
                </a:cxn>
                <a:cxn ang="0">
                  <a:pos x="60" y="671"/>
                </a:cxn>
                <a:cxn ang="0">
                  <a:pos x="51" y="693"/>
                </a:cxn>
                <a:cxn ang="0">
                  <a:pos x="43" y="715"/>
                </a:cxn>
                <a:cxn ang="0">
                  <a:pos x="38" y="733"/>
                </a:cxn>
                <a:cxn ang="0">
                  <a:pos x="31" y="749"/>
                </a:cxn>
                <a:cxn ang="0">
                  <a:pos x="27" y="761"/>
                </a:cxn>
                <a:cxn ang="0">
                  <a:pos x="24" y="772"/>
                </a:cxn>
                <a:cxn ang="0">
                  <a:pos x="23" y="775"/>
                </a:cxn>
                <a:cxn ang="0">
                  <a:pos x="22" y="779"/>
                </a:cxn>
                <a:cxn ang="0">
                  <a:pos x="19" y="784"/>
                </a:cxn>
                <a:cxn ang="0">
                  <a:pos x="18" y="793"/>
                </a:cxn>
                <a:cxn ang="0">
                  <a:pos x="15" y="801"/>
                </a:cxn>
                <a:cxn ang="0">
                  <a:pos x="15" y="811"/>
                </a:cxn>
                <a:cxn ang="0">
                  <a:pos x="16" y="820"/>
                </a:cxn>
                <a:cxn ang="0">
                  <a:pos x="20" y="828"/>
                </a:cxn>
                <a:cxn ang="0">
                  <a:pos x="22" y="856"/>
                </a:cxn>
              </a:cxnLst>
              <a:rect l="0" t="0" r="r" b="b"/>
              <a:pathLst>
                <a:path w="301" h="856">
                  <a:moveTo>
                    <a:pt x="22" y="856"/>
                  </a:moveTo>
                  <a:lnTo>
                    <a:pt x="20" y="855"/>
                  </a:lnTo>
                  <a:lnTo>
                    <a:pt x="18" y="852"/>
                  </a:lnTo>
                  <a:lnTo>
                    <a:pt x="15" y="848"/>
                  </a:lnTo>
                  <a:lnTo>
                    <a:pt x="14" y="845"/>
                  </a:lnTo>
                  <a:lnTo>
                    <a:pt x="11" y="841"/>
                  </a:lnTo>
                  <a:lnTo>
                    <a:pt x="10" y="837"/>
                  </a:lnTo>
                  <a:lnTo>
                    <a:pt x="8" y="835"/>
                  </a:lnTo>
                  <a:lnTo>
                    <a:pt x="7" y="832"/>
                  </a:lnTo>
                  <a:lnTo>
                    <a:pt x="6" y="829"/>
                  </a:lnTo>
                  <a:lnTo>
                    <a:pt x="4" y="825"/>
                  </a:lnTo>
                  <a:lnTo>
                    <a:pt x="3" y="823"/>
                  </a:lnTo>
                  <a:lnTo>
                    <a:pt x="3" y="820"/>
                  </a:lnTo>
                  <a:lnTo>
                    <a:pt x="2" y="816"/>
                  </a:lnTo>
                  <a:lnTo>
                    <a:pt x="2" y="813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801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8"/>
                  </a:lnTo>
                  <a:lnTo>
                    <a:pt x="0" y="784"/>
                  </a:lnTo>
                  <a:lnTo>
                    <a:pt x="2" y="779"/>
                  </a:lnTo>
                  <a:lnTo>
                    <a:pt x="285" y="0"/>
                  </a:lnTo>
                  <a:lnTo>
                    <a:pt x="301" y="30"/>
                  </a:lnTo>
                  <a:lnTo>
                    <a:pt x="300" y="30"/>
                  </a:lnTo>
                  <a:lnTo>
                    <a:pt x="300" y="31"/>
                  </a:lnTo>
                  <a:lnTo>
                    <a:pt x="299" y="34"/>
                  </a:lnTo>
                  <a:lnTo>
                    <a:pt x="297" y="38"/>
                  </a:lnTo>
                  <a:lnTo>
                    <a:pt x="296" y="42"/>
                  </a:lnTo>
                  <a:lnTo>
                    <a:pt x="295" y="46"/>
                  </a:lnTo>
                  <a:lnTo>
                    <a:pt x="292" y="52"/>
                  </a:lnTo>
                  <a:lnTo>
                    <a:pt x="289" y="59"/>
                  </a:lnTo>
                  <a:lnTo>
                    <a:pt x="287" y="66"/>
                  </a:lnTo>
                  <a:lnTo>
                    <a:pt x="284" y="74"/>
                  </a:lnTo>
                  <a:lnTo>
                    <a:pt x="280" y="83"/>
                  </a:lnTo>
                  <a:lnTo>
                    <a:pt x="276" y="92"/>
                  </a:lnTo>
                  <a:lnTo>
                    <a:pt x="272" y="103"/>
                  </a:lnTo>
                  <a:lnTo>
                    <a:pt x="270" y="114"/>
                  </a:lnTo>
                  <a:lnTo>
                    <a:pt x="264" y="124"/>
                  </a:lnTo>
                  <a:lnTo>
                    <a:pt x="260" y="136"/>
                  </a:lnTo>
                  <a:lnTo>
                    <a:pt x="255" y="148"/>
                  </a:lnTo>
                  <a:lnTo>
                    <a:pt x="251" y="162"/>
                  </a:lnTo>
                  <a:lnTo>
                    <a:pt x="246" y="175"/>
                  </a:lnTo>
                  <a:lnTo>
                    <a:pt x="240" y="190"/>
                  </a:lnTo>
                  <a:lnTo>
                    <a:pt x="235" y="203"/>
                  </a:lnTo>
                  <a:lnTo>
                    <a:pt x="230" y="218"/>
                  </a:lnTo>
                  <a:lnTo>
                    <a:pt x="224" y="232"/>
                  </a:lnTo>
                  <a:lnTo>
                    <a:pt x="219" y="248"/>
                  </a:lnTo>
                  <a:lnTo>
                    <a:pt x="212" y="264"/>
                  </a:lnTo>
                  <a:lnTo>
                    <a:pt x="206" y="279"/>
                  </a:lnTo>
                  <a:lnTo>
                    <a:pt x="200" y="296"/>
                  </a:lnTo>
                  <a:lnTo>
                    <a:pt x="195" y="312"/>
                  </a:lnTo>
                  <a:lnTo>
                    <a:pt x="188" y="328"/>
                  </a:lnTo>
                  <a:lnTo>
                    <a:pt x="182" y="344"/>
                  </a:lnTo>
                  <a:lnTo>
                    <a:pt x="176" y="362"/>
                  </a:lnTo>
                  <a:lnTo>
                    <a:pt x="170" y="379"/>
                  </a:lnTo>
                  <a:lnTo>
                    <a:pt x="163" y="395"/>
                  </a:lnTo>
                  <a:lnTo>
                    <a:pt x="156" y="412"/>
                  </a:lnTo>
                  <a:lnTo>
                    <a:pt x="150" y="428"/>
                  </a:lnTo>
                  <a:lnTo>
                    <a:pt x="144" y="445"/>
                  </a:lnTo>
                  <a:lnTo>
                    <a:pt x="138" y="461"/>
                  </a:lnTo>
                  <a:lnTo>
                    <a:pt x="131" y="477"/>
                  </a:lnTo>
                  <a:lnTo>
                    <a:pt x="126" y="495"/>
                  </a:lnTo>
                  <a:lnTo>
                    <a:pt x="120" y="511"/>
                  </a:lnTo>
                  <a:lnTo>
                    <a:pt x="114" y="527"/>
                  </a:lnTo>
                  <a:lnTo>
                    <a:pt x="107" y="543"/>
                  </a:lnTo>
                  <a:lnTo>
                    <a:pt x="102" y="557"/>
                  </a:lnTo>
                  <a:lnTo>
                    <a:pt x="96" y="573"/>
                  </a:lnTo>
                  <a:lnTo>
                    <a:pt x="90" y="588"/>
                  </a:lnTo>
                  <a:lnTo>
                    <a:pt x="84" y="603"/>
                  </a:lnTo>
                  <a:lnTo>
                    <a:pt x="79" y="617"/>
                  </a:lnTo>
                  <a:lnTo>
                    <a:pt x="75" y="632"/>
                  </a:lnTo>
                  <a:lnTo>
                    <a:pt x="70" y="644"/>
                  </a:lnTo>
                  <a:lnTo>
                    <a:pt x="64" y="657"/>
                  </a:lnTo>
                  <a:lnTo>
                    <a:pt x="60" y="671"/>
                  </a:lnTo>
                  <a:lnTo>
                    <a:pt x="56" y="683"/>
                  </a:lnTo>
                  <a:lnTo>
                    <a:pt x="51" y="693"/>
                  </a:lnTo>
                  <a:lnTo>
                    <a:pt x="47" y="704"/>
                  </a:lnTo>
                  <a:lnTo>
                    <a:pt x="43" y="715"/>
                  </a:lnTo>
                  <a:lnTo>
                    <a:pt x="40" y="724"/>
                  </a:lnTo>
                  <a:lnTo>
                    <a:pt x="38" y="733"/>
                  </a:lnTo>
                  <a:lnTo>
                    <a:pt x="34" y="741"/>
                  </a:lnTo>
                  <a:lnTo>
                    <a:pt x="31" y="749"/>
                  </a:lnTo>
                  <a:lnTo>
                    <a:pt x="30" y="756"/>
                  </a:lnTo>
                  <a:lnTo>
                    <a:pt x="27" y="761"/>
                  </a:lnTo>
                  <a:lnTo>
                    <a:pt x="26" y="768"/>
                  </a:lnTo>
                  <a:lnTo>
                    <a:pt x="24" y="772"/>
                  </a:lnTo>
                  <a:lnTo>
                    <a:pt x="24" y="775"/>
                  </a:lnTo>
                  <a:lnTo>
                    <a:pt x="23" y="775"/>
                  </a:lnTo>
                  <a:lnTo>
                    <a:pt x="23" y="777"/>
                  </a:lnTo>
                  <a:lnTo>
                    <a:pt x="22" y="779"/>
                  </a:lnTo>
                  <a:lnTo>
                    <a:pt x="22" y="781"/>
                  </a:lnTo>
                  <a:lnTo>
                    <a:pt x="19" y="784"/>
                  </a:lnTo>
                  <a:lnTo>
                    <a:pt x="19" y="788"/>
                  </a:lnTo>
                  <a:lnTo>
                    <a:pt x="18" y="793"/>
                  </a:lnTo>
                  <a:lnTo>
                    <a:pt x="18" y="797"/>
                  </a:lnTo>
                  <a:lnTo>
                    <a:pt x="15" y="801"/>
                  </a:lnTo>
                  <a:lnTo>
                    <a:pt x="15" y="807"/>
                  </a:lnTo>
                  <a:lnTo>
                    <a:pt x="15" y="811"/>
                  </a:lnTo>
                  <a:lnTo>
                    <a:pt x="16" y="816"/>
                  </a:lnTo>
                  <a:lnTo>
                    <a:pt x="16" y="820"/>
                  </a:lnTo>
                  <a:lnTo>
                    <a:pt x="18" y="824"/>
                  </a:lnTo>
                  <a:lnTo>
                    <a:pt x="20" y="828"/>
                  </a:lnTo>
                  <a:lnTo>
                    <a:pt x="24" y="832"/>
                  </a:lnTo>
                  <a:lnTo>
                    <a:pt x="22" y="856"/>
                  </a:lnTo>
                  <a:lnTo>
                    <a:pt x="22" y="85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2" name="Freeform 1586"/>
            <p:cNvSpPr>
              <a:spLocks/>
            </p:cNvSpPr>
            <p:nvPr/>
          </p:nvSpPr>
          <p:spPr bwMode="auto">
            <a:xfrm>
              <a:off x="1839" y="3639"/>
              <a:ext cx="133" cy="117"/>
            </a:xfrm>
            <a:custGeom>
              <a:avLst/>
              <a:gdLst/>
              <a:ahLst/>
              <a:cxnLst>
                <a:cxn ang="0">
                  <a:pos x="401" y="107"/>
                </a:cxn>
                <a:cxn ang="0">
                  <a:pos x="391" y="116"/>
                </a:cxn>
                <a:cxn ang="0">
                  <a:pos x="383" y="123"/>
                </a:cxn>
                <a:cxn ang="0">
                  <a:pos x="373" y="133"/>
                </a:cxn>
                <a:cxn ang="0">
                  <a:pos x="362" y="145"/>
                </a:cxn>
                <a:cxn ang="0">
                  <a:pos x="349" y="159"/>
                </a:cxn>
                <a:cxn ang="0">
                  <a:pos x="334" y="173"/>
                </a:cxn>
                <a:cxn ang="0">
                  <a:pos x="320" y="189"/>
                </a:cxn>
                <a:cxn ang="0">
                  <a:pos x="302" y="205"/>
                </a:cxn>
                <a:cxn ang="0">
                  <a:pos x="286" y="223"/>
                </a:cxn>
                <a:cxn ang="0">
                  <a:pos x="269" y="239"/>
                </a:cxn>
                <a:cxn ang="0">
                  <a:pos x="252" y="255"/>
                </a:cxn>
                <a:cxn ang="0">
                  <a:pos x="236" y="272"/>
                </a:cxn>
                <a:cxn ang="0">
                  <a:pos x="218" y="287"/>
                </a:cxn>
                <a:cxn ang="0">
                  <a:pos x="202" y="301"/>
                </a:cxn>
                <a:cxn ang="0">
                  <a:pos x="188" y="315"/>
                </a:cxn>
                <a:cxn ang="0">
                  <a:pos x="174" y="325"/>
                </a:cxn>
                <a:cxn ang="0">
                  <a:pos x="162" y="336"/>
                </a:cxn>
                <a:cxn ang="0">
                  <a:pos x="150" y="343"/>
                </a:cxn>
                <a:cxn ang="0">
                  <a:pos x="142" y="348"/>
                </a:cxn>
                <a:cxn ang="0">
                  <a:pos x="133" y="351"/>
                </a:cxn>
                <a:cxn ang="0">
                  <a:pos x="120" y="353"/>
                </a:cxn>
                <a:cxn ang="0">
                  <a:pos x="104" y="353"/>
                </a:cxn>
                <a:cxn ang="0">
                  <a:pos x="89" y="352"/>
                </a:cxn>
                <a:cxn ang="0">
                  <a:pos x="74" y="351"/>
                </a:cxn>
                <a:cxn ang="0">
                  <a:pos x="62" y="348"/>
                </a:cxn>
                <a:cxn ang="0">
                  <a:pos x="49" y="345"/>
                </a:cxn>
                <a:cxn ang="0">
                  <a:pos x="37" y="343"/>
                </a:cxn>
                <a:cxn ang="0">
                  <a:pos x="29" y="340"/>
                </a:cxn>
                <a:cxn ang="0">
                  <a:pos x="24" y="339"/>
                </a:cxn>
                <a:cxn ang="0">
                  <a:pos x="0" y="311"/>
                </a:cxn>
                <a:cxn ang="0">
                  <a:pos x="4" y="313"/>
                </a:cxn>
                <a:cxn ang="0">
                  <a:pos x="12" y="317"/>
                </a:cxn>
                <a:cxn ang="0">
                  <a:pos x="21" y="320"/>
                </a:cxn>
                <a:cxn ang="0">
                  <a:pos x="34" y="325"/>
                </a:cxn>
                <a:cxn ang="0">
                  <a:pos x="48" y="331"/>
                </a:cxn>
                <a:cxn ang="0">
                  <a:pos x="61" y="335"/>
                </a:cxn>
                <a:cxn ang="0">
                  <a:pos x="74" y="339"/>
                </a:cxn>
                <a:cxn ang="0">
                  <a:pos x="88" y="341"/>
                </a:cxn>
                <a:cxn ang="0">
                  <a:pos x="101" y="343"/>
                </a:cxn>
                <a:cxn ang="0">
                  <a:pos x="112" y="343"/>
                </a:cxn>
                <a:cxn ang="0">
                  <a:pos x="122" y="337"/>
                </a:cxn>
                <a:cxn ang="0">
                  <a:pos x="132" y="332"/>
                </a:cxn>
                <a:cxn ang="0">
                  <a:pos x="142" y="323"/>
                </a:cxn>
                <a:cxn ang="0">
                  <a:pos x="154" y="313"/>
                </a:cxn>
                <a:cxn ang="0">
                  <a:pos x="169" y="301"/>
                </a:cxn>
                <a:cxn ang="0">
                  <a:pos x="184" y="288"/>
                </a:cxn>
                <a:cxn ang="0">
                  <a:pos x="198" y="273"/>
                </a:cxn>
                <a:cxn ang="0">
                  <a:pos x="214" y="259"/>
                </a:cxn>
                <a:cxn ang="0">
                  <a:pos x="232" y="244"/>
                </a:cxn>
                <a:cxn ang="0">
                  <a:pos x="248" y="229"/>
                </a:cxn>
                <a:cxn ang="0">
                  <a:pos x="264" y="213"/>
                </a:cxn>
                <a:cxn ang="0">
                  <a:pos x="280" y="197"/>
                </a:cxn>
                <a:cxn ang="0">
                  <a:pos x="294" y="183"/>
                </a:cxn>
                <a:cxn ang="0">
                  <a:pos x="309" y="169"/>
                </a:cxn>
                <a:cxn ang="0">
                  <a:pos x="321" y="157"/>
                </a:cxn>
                <a:cxn ang="0">
                  <a:pos x="333" y="145"/>
                </a:cxn>
                <a:cxn ang="0">
                  <a:pos x="342" y="136"/>
                </a:cxn>
                <a:cxn ang="0">
                  <a:pos x="350" y="128"/>
                </a:cxn>
                <a:cxn ang="0">
                  <a:pos x="359" y="120"/>
                </a:cxn>
                <a:cxn ang="0">
                  <a:pos x="108" y="0"/>
                </a:cxn>
              </a:cxnLst>
              <a:rect l="0" t="0" r="r" b="b"/>
              <a:pathLst>
                <a:path w="401" h="353">
                  <a:moveTo>
                    <a:pt x="108" y="0"/>
                  </a:moveTo>
                  <a:lnTo>
                    <a:pt x="401" y="106"/>
                  </a:lnTo>
                  <a:lnTo>
                    <a:pt x="401" y="107"/>
                  </a:lnTo>
                  <a:lnTo>
                    <a:pt x="398" y="108"/>
                  </a:lnTo>
                  <a:lnTo>
                    <a:pt x="395" y="111"/>
                  </a:lnTo>
                  <a:lnTo>
                    <a:pt x="391" y="116"/>
                  </a:lnTo>
                  <a:lnTo>
                    <a:pt x="389" y="117"/>
                  </a:lnTo>
                  <a:lnTo>
                    <a:pt x="386" y="120"/>
                  </a:lnTo>
                  <a:lnTo>
                    <a:pt x="383" y="123"/>
                  </a:lnTo>
                  <a:lnTo>
                    <a:pt x="381" y="127"/>
                  </a:lnTo>
                  <a:lnTo>
                    <a:pt x="377" y="129"/>
                  </a:lnTo>
                  <a:lnTo>
                    <a:pt x="373" y="133"/>
                  </a:lnTo>
                  <a:lnTo>
                    <a:pt x="370" y="137"/>
                  </a:lnTo>
                  <a:lnTo>
                    <a:pt x="366" y="141"/>
                  </a:lnTo>
                  <a:lnTo>
                    <a:pt x="362" y="145"/>
                  </a:lnTo>
                  <a:lnTo>
                    <a:pt x="358" y="151"/>
                  </a:lnTo>
                  <a:lnTo>
                    <a:pt x="353" y="155"/>
                  </a:lnTo>
                  <a:lnTo>
                    <a:pt x="349" y="159"/>
                  </a:lnTo>
                  <a:lnTo>
                    <a:pt x="344" y="163"/>
                  </a:lnTo>
                  <a:lnTo>
                    <a:pt x="340" y="169"/>
                  </a:lnTo>
                  <a:lnTo>
                    <a:pt x="334" y="173"/>
                  </a:lnTo>
                  <a:lnTo>
                    <a:pt x="330" y="179"/>
                  </a:lnTo>
                  <a:lnTo>
                    <a:pt x="325" y="184"/>
                  </a:lnTo>
                  <a:lnTo>
                    <a:pt x="320" y="189"/>
                  </a:lnTo>
                  <a:lnTo>
                    <a:pt x="313" y="195"/>
                  </a:lnTo>
                  <a:lnTo>
                    <a:pt x="308" y="200"/>
                  </a:lnTo>
                  <a:lnTo>
                    <a:pt x="302" y="205"/>
                  </a:lnTo>
                  <a:lnTo>
                    <a:pt x="297" y="211"/>
                  </a:lnTo>
                  <a:lnTo>
                    <a:pt x="292" y="217"/>
                  </a:lnTo>
                  <a:lnTo>
                    <a:pt x="286" y="223"/>
                  </a:lnTo>
                  <a:lnTo>
                    <a:pt x="281" y="228"/>
                  </a:lnTo>
                  <a:lnTo>
                    <a:pt x="274" y="233"/>
                  </a:lnTo>
                  <a:lnTo>
                    <a:pt x="269" y="239"/>
                  </a:lnTo>
                  <a:lnTo>
                    <a:pt x="264" y="244"/>
                  </a:lnTo>
                  <a:lnTo>
                    <a:pt x="257" y="249"/>
                  </a:lnTo>
                  <a:lnTo>
                    <a:pt x="252" y="255"/>
                  </a:lnTo>
                  <a:lnTo>
                    <a:pt x="246" y="260"/>
                  </a:lnTo>
                  <a:lnTo>
                    <a:pt x="241" y="267"/>
                  </a:lnTo>
                  <a:lnTo>
                    <a:pt x="236" y="272"/>
                  </a:lnTo>
                  <a:lnTo>
                    <a:pt x="230" y="277"/>
                  </a:lnTo>
                  <a:lnTo>
                    <a:pt x="224" y="281"/>
                  </a:lnTo>
                  <a:lnTo>
                    <a:pt x="218" y="287"/>
                  </a:lnTo>
                  <a:lnTo>
                    <a:pt x="213" y="292"/>
                  </a:lnTo>
                  <a:lnTo>
                    <a:pt x="208" y="297"/>
                  </a:lnTo>
                  <a:lnTo>
                    <a:pt x="202" y="301"/>
                  </a:lnTo>
                  <a:lnTo>
                    <a:pt x="198" y="307"/>
                  </a:lnTo>
                  <a:lnTo>
                    <a:pt x="193" y="311"/>
                  </a:lnTo>
                  <a:lnTo>
                    <a:pt x="188" y="315"/>
                  </a:lnTo>
                  <a:lnTo>
                    <a:pt x="182" y="319"/>
                  </a:lnTo>
                  <a:lnTo>
                    <a:pt x="178" y="323"/>
                  </a:lnTo>
                  <a:lnTo>
                    <a:pt x="174" y="325"/>
                  </a:lnTo>
                  <a:lnTo>
                    <a:pt x="170" y="329"/>
                  </a:lnTo>
                  <a:lnTo>
                    <a:pt x="165" y="332"/>
                  </a:lnTo>
                  <a:lnTo>
                    <a:pt x="162" y="336"/>
                  </a:lnTo>
                  <a:lnTo>
                    <a:pt x="157" y="337"/>
                  </a:lnTo>
                  <a:lnTo>
                    <a:pt x="154" y="340"/>
                  </a:lnTo>
                  <a:lnTo>
                    <a:pt x="150" y="343"/>
                  </a:lnTo>
                  <a:lnTo>
                    <a:pt x="148" y="345"/>
                  </a:lnTo>
                  <a:lnTo>
                    <a:pt x="145" y="347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38" y="351"/>
                  </a:lnTo>
                  <a:lnTo>
                    <a:pt x="133" y="351"/>
                  </a:lnTo>
                  <a:lnTo>
                    <a:pt x="129" y="352"/>
                  </a:lnTo>
                  <a:lnTo>
                    <a:pt x="124" y="352"/>
                  </a:lnTo>
                  <a:lnTo>
                    <a:pt x="120" y="353"/>
                  </a:lnTo>
                  <a:lnTo>
                    <a:pt x="114" y="353"/>
                  </a:lnTo>
                  <a:lnTo>
                    <a:pt x="109" y="353"/>
                  </a:lnTo>
                  <a:lnTo>
                    <a:pt x="104" y="353"/>
                  </a:lnTo>
                  <a:lnTo>
                    <a:pt x="100" y="353"/>
                  </a:lnTo>
                  <a:lnTo>
                    <a:pt x="94" y="353"/>
                  </a:lnTo>
                  <a:lnTo>
                    <a:pt x="89" y="352"/>
                  </a:lnTo>
                  <a:lnTo>
                    <a:pt x="84" y="352"/>
                  </a:lnTo>
                  <a:lnTo>
                    <a:pt x="80" y="352"/>
                  </a:lnTo>
                  <a:lnTo>
                    <a:pt x="74" y="351"/>
                  </a:lnTo>
                  <a:lnTo>
                    <a:pt x="70" y="351"/>
                  </a:lnTo>
                  <a:lnTo>
                    <a:pt x="66" y="349"/>
                  </a:lnTo>
                  <a:lnTo>
                    <a:pt x="62" y="348"/>
                  </a:lnTo>
                  <a:lnTo>
                    <a:pt x="57" y="347"/>
                  </a:lnTo>
                  <a:lnTo>
                    <a:pt x="53" y="347"/>
                  </a:lnTo>
                  <a:lnTo>
                    <a:pt x="49" y="345"/>
                  </a:lnTo>
                  <a:lnTo>
                    <a:pt x="45" y="345"/>
                  </a:lnTo>
                  <a:lnTo>
                    <a:pt x="41" y="343"/>
                  </a:lnTo>
                  <a:lnTo>
                    <a:pt x="37" y="343"/>
                  </a:lnTo>
                  <a:lnTo>
                    <a:pt x="34" y="341"/>
                  </a:lnTo>
                  <a:lnTo>
                    <a:pt x="32" y="341"/>
                  </a:lnTo>
                  <a:lnTo>
                    <a:pt x="29" y="340"/>
                  </a:lnTo>
                  <a:lnTo>
                    <a:pt x="26" y="340"/>
                  </a:lnTo>
                  <a:lnTo>
                    <a:pt x="25" y="339"/>
                  </a:lnTo>
                  <a:lnTo>
                    <a:pt x="24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6" y="313"/>
                  </a:lnTo>
                  <a:lnTo>
                    <a:pt x="9" y="315"/>
                  </a:lnTo>
                  <a:lnTo>
                    <a:pt x="12" y="317"/>
                  </a:lnTo>
                  <a:lnTo>
                    <a:pt x="16" y="317"/>
                  </a:lnTo>
                  <a:lnTo>
                    <a:pt x="18" y="319"/>
                  </a:lnTo>
                  <a:lnTo>
                    <a:pt x="21" y="320"/>
                  </a:lnTo>
                  <a:lnTo>
                    <a:pt x="26" y="323"/>
                  </a:lnTo>
                  <a:lnTo>
                    <a:pt x="29" y="324"/>
                  </a:lnTo>
                  <a:lnTo>
                    <a:pt x="34" y="325"/>
                  </a:lnTo>
                  <a:lnTo>
                    <a:pt x="38" y="327"/>
                  </a:lnTo>
                  <a:lnTo>
                    <a:pt x="44" y="329"/>
                  </a:lnTo>
                  <a:lnTo>
                    <a:pt x="48" y="331"/>
                  </a:lnTo>
                  <a:lnTo>
                    <a:pt x="52" y="332"/>
                  </a:lnTo>
                  <a:lnTo>
                    <a:pt x="56" y="333"/>
                  </a:lnTo>
                  <a:lnTo>
                    <a:pt x="61" y="335"/>
                  </a:lnTo>
                  <a:lnTo>
                    <a:pt x="66" y="336"/>
                  </a:lnTo>
                  <a:lnTo>
                    <a:pt x="70" y="337"/>
                  </a:lnTo>
                  <a:lnTo>
                    <a:pt x="74" y="339"/>
                  </a:lnTo>
                  <a:lnTo>
                    <a:pt x="80" y="340"/>
                  </a:lnTo>
                  <a:lnTo>
                    <a:pt x="84" y="340"/>
                  </a:lnTo>
                  <a:lnTo>
                    <a:pt x="88" y="341"/>
                  </a:lnTo>
                  <a:lnTo>
                    <a:pt x="92" y="341"/>
                  </a:lnTo>
                  <a:lnTo>
                    <a:pt x="97" y="343"/>
                  </a:lnTo>
                  <a:lnTo>
                    <a:pt x="101" y="343"/>
                  </a:lnTo>
                  <a:lnTo>
                    <a:pt x="105" y="343"/>
                  </a:lnTo>
                  <a:lnTo>
                    <a:pt x="108" y="343"/>
                  </a:lnTo>
                  <a:lnTo>
                    <a:pt x="112" y="343"/>
                  </a:lnTo>
                  <a:lnTo>
                    <a:pt x="114" y="341"/>
                  </a:lnTo>
                  <a:lnTo>
                    <a:pt x="120" y="340"/>
                  </a:lnTo>
                  <a:lnTo>
                    <a:pt x="122" y="337"/>
                  </a:lnTo>
                  <a:lnTo>
                    <a:pt x="125" y="336"/>
                  </a:lnTo>
                  <a:lnTo>
                    <a:pt x="128" y="333"/>
                  </a:lnTo>
                  <a:lnTo>
                    <a:pt x="132" y="332"/>
                  </a:lnTo>
                  <a:lnTo>
                    <a:pt x="134" y="328"/>
                  </a:lnTo>
                  <a:lnTo>
                    <a:pt x="138" y="325"/>
                  </a:lnTo>
                  <a:lnTo>
                    <a:pt x="142" y="323"/>
                  </a:lnTo>
                  <a:lnTo>
                    <a:pt x="146" y="320"/>
                  </a:lnTo>
                  <a:lnTo>
                    <a:pt x="150" y="316"/>
                  </a:lnTo>
                  <a:lnTo>
                    <a:pt x="154" y="313"/>
                  </a:lnTo>
                  <a:lnTo>
                    <a:pt x="160" y="309"/>
                  </a:lnTo>
                  <a:lnTo>
                    <a:pt x="165" y="305"/>
                  </a:lnTo>
                  <a:lnTo>
                    <a:pt x="169" y="301"/>
                  </a:lnTo>
                  <a:lnTo>
                    <a:pt x="173" y="296"/>
                  </a:lnTo>
                  <a:lnTo>
                    <a:pt x="178" y="292"/>
                  </a:lnTo>
                  <a:lnTo>
                    <a:pt x="184" y="288"/>
                  </a:lnTo>
                  <a:lnTo>
                    <a:pt x="189" y="283"/>
                  </a:lnTo>
                  <a:lnTo>
                    <a:pt x="194" y="279"/>
                  </a:lnTo>
                  <a:lnTo>
                    <a:pt x="198" y="273"/>
                  </a:lnTo>
                  <a:lnTo>
                    <a:pt x="205" y="269"/>
                  </a:lnTo>
                  <a:lnTo>
                    <a:pt x="209" y="264"/>
                  </a:lnTo>
                  <a:lnTo>
                    <a:pt x="214" y="259"/>
                  </a:lnTo>
                  <a:lnTo>
                    <a:pt x="220" y="255"/>
                  </a:lnTo>
                  <a:lnTo>
                    <a:pt x="226" y="249"/>
                  </a:lnTo>
                  <a:lnTo>
                    <a:pt x="232" y="244"/>
                  </a:lnTo>
                  <a:lnTo>
                    <a:pt x="237" y="239"/>
                  </a:lnTo>
                  <a:lnTo>
                    <a:pt x="242" y="235"/>
                  </a:lnTo>
                  <a:lnTo>
                    <a:pt x="248" y="229"/>
                  </a:lnTo>
                  <a:lnTo>
                    <a:pt x="253" y="223"/>
                  </a:lnTo>
                  <a:lnTo>
                    <a:pt x="258" y="219"/>
                  </a:lnTo>
                  <a:lnTo>
                    <a:pt x="264" y="213"/>
                  </a:lnTo>
                  <a:lnTo>
                    <a:pt x="269" y="208"/>
                  </a:lnTo>
                  <a:lnTo>
                    <a:pt x="274" y="203"/>
                  </a:lnTo>
                  <a:lnTo>
                    <a:pt x="280" y="197"/>
                  </a:lnTo>
                  <a:lnTo>
                    <a:pt x="285" y="193"/>
                  </a:lnTo>
                  <a:lnTo>
                    <a:pt x="290" y="188"/>
                  </a:lnTo>
                  <a:lnTo>
                    <a:pt x="294" y="183"/>
                  </a:lnTo>
                  <a:lnTo>
                    <a:pt x="300" y="179"/>
                  </a:lnTo>
                  <a:lnTo>
                    <a:pt x="304" y="173"/>
                  </a:lnTo>
                  <a:lnTo>
                    <a:pt x="309" y="169"/>
                  </a:lnTo>
                  <a:lnTo>
                    <a:pt x="313" y="165"/>
                  </a:lnTo>
                  <a:lnTo>
                    <a:pt x="317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29" y="149"/>
                  </a:lnTo>
                  <a:lnTo>
                    <a:pt x="333" y="145"/>
                  </a:lnTo>
                  <a:lnTo>
                    <a:pt x="336" y="143"/>
                  </a:lnTo>
                  <a:lnTo>
                    <a:pt x="340" y="139"/>
                  </a:lnTo>
                  <a:lnTo>
                    <a:pt x="342" y="136"/>
                  </a:lnTo>
                  <a:lnTo>
                    <a:pt x="345" y="133"/>
                  </a:lnTo>
                  <a:lnTo>
                    <a:pt x="348" y="131"/>
                  </a:lnTo>
                  <a:lnTo>
                    <a:pt x="350" y="128"/>
                  </a:lnTo>
                  <a:lnTo>
                    <a:pt x="354" y="124"/>
                  </a:lnTo>
                  <a:lnTo>
                    <a:pt x="357" y="121"/>
                  </a:lnTo>
                  <a:lnTo>
                    <a:pt x="359" y="120"/>
                  </a:lnTo>
                  <a:lnTo>
                    <a:pt x="361" y="120"/>
                  </a:lnTo>
                  <a:lnTo>
                    <a:pt x="113" y="16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3" name="Freeform 1587"/>
            <p:cNvSpPr>
              <a:spLocks/>
            </p:cNvSpPr>
            <p:nvPr/>
          </p:nvSpPr>
          <p:spPr bwMode="auto">
            <a:xfrm>
              <a:off x="1793" y="3649"/>
              <a:ext cx="158" cy="85"/>
            </a:xfrm>
            <a:custGeom>
              <a:avLst/>
              <a:gdLst/>
              <a:ahLst/>
              <a:cxnLst>
                <a:cxn ang="0">
                  <a:pos x="33" y="256"/>
                </a:cxn>
                <a:cxn ang="0">
                  <a:pos x="26" y="252"/>
                </a:cxn>
                <a:cxn ang="0">
                  <a:pos x="16" y="244"/>
                </a:cxn>
                <a:cxn ang="0">
                  <a:pos x="5" y="233"/>
                </a:cxn>
                <a:cxn ang="0">
                  <a:pos x="0" y="221"/>
                </a:cxn>
                <a:cxn ang="0">
                  <a:pos x="0" y="213"/>
                </a:cxn>
                <a:cxn ang="0">
                  <a:pos x="2" y="204"/>
                </a:cxn>
                <a:cxn ang="0">
                  <a:pos x="9" y="193"/>
                </a:cxn>
                <a:cxn ang="0">
                  <a:pos x="17" y="185"/>
                </a:cxn>
                <a:cxn ang="0">
                  <a:pos x="25" y="176"/>
                </a:cxn>
                <a:cxn ang="0">
                  <a:pos x="36" y="165"/>
                </a:cxn>
                <a:cxn ang="0">
                  <a:pos x="49" y="154"/>
                </a:cxn>
                <a:cxn ang="0">
                  <a:pos x="61" y="142"/>
                </a:cxn>
                <a:cxn ang="0">
                  <a:pos x="76" y="130"/>
                </a:cxn>
                <a:cxn ang="0">
                  <a:pos x="92" y="117"/>
                </a:cxn>
                <a:cxn ang="0">
                  <a:pos x="108" y="105"/>
                </a:cxn>
                <a:cxn ang="0">
                  <a:pos x="124" y="92"/>
                </a:cxn>
                <a:cxn ang="0">
                  <a:pos x="140" y="79"/>
                </a:cxn>
                <a:cxn ang="0">
                  <a:pos x="154" y="65"/>
                </a:cxn>
                <a:cxn ang="0">
                  <a:pos x="170" y="55"/>
                </a:cxn>
                <a:cxn ang="0">
                  <a:pos x="184" y="43"/>
                </a:cxn>
                <a:cxn ang="0">
                  <a:pos x="197" y="32"/>
                </a:cxn>
                <a:cxn ang="0">
                  <a:pos x="209" y="23"/>
                </a:cxn>
                <a:cxn ang="0">
                  <a:pos x="220" y="15"/>
                </a:cxn>
                <a:cxn ang="0">
                  <a:pos x="228" y="8"/>
                </a:cxn>
                <a:cxn ang="0">
                  <a:pos x="237" y="1"/>
                </a:cxn>
                <a:cxn ang="0">
                  <a:pos x="474" y="93"/>
                </a:cxn>
                <a:cxn ang="0">
                  <a:pos x="228" y="33"/>
                </a:cxn>
                <a:cxn ang="0">
                  <a:pos x="220" y="39"/>
                </a:cxn>
                <a:cxn ang="0">
                  <a:pos x="208" y="47"/>
                </a:cxn>
                <a:cxn ang="0">
                  <a:pos x="198" y="53"/>
                </a:cxn>
                <a:cxn ang="0">
                  <a:pos x="186" y="61"/>
                </a:cxn>
                <a:cxn ang="0">
                  <a:pos x="176" y="69"/>
                </a:cxn>
                <a:cxn ang="0">
                  <a:pos x="162" y="79"/>
                </a:cxn>
                <a:cxn ang="0">
                  <a:pos x="149" y="88"/>
                </a:cxn>
                <a:cxn ang="0">
                  <a:pos x="136" y="98"/>
                </a:cxn>
                <a:cxn ang="0">
                  <a:pos x="122" y="109"/>
                </a:cxn>
                <a:cxn ang="0">
                  <a:pos x="108" y="120"/>
                </a:cxn>
                <a:cxn ang="0">
                  <a:pos x="96" y="132"/>
                </a:cxn>
                <a:cxn ang="0">
                  <a:pos x="82" y="141"/>
                </a:cxn>
                <a:cxn ang="0">
                  <a:pos x="70" y="153"/>
                </a:cxn>
                <a:cxn ang="0">
                  <a:pos x="60" y="164"/>
                </a:cxn>
                <a:cxn ang="0">
                  <a:pos x="50" y="173"/>
                </a:cxn>
                <a:cxn ang="0">
                  <a:pos x="42" y="182"/>
                </a:cxn>
                <a:cxn ang="0">
                  <a:pos x="36" y="192"/>
                </a:cxn>
                <a:cxn ang="0">
                  <a:pos x="32" y="202"/>
                </a:cxn>
                <a:cxn ang="0">
                  <a:pos x="30" y="210"/>
                </a:cxn>
                <a:cxn ang="0">
                  <a:pos x="33" y="221"/>
                </a:cxn>
                <a:cxn ang="0">
                  <a:pos x="40" y="229"/>
                </a:cxn>
                <a:cxn ang="0">
                  <a:pos x="54" y="248"/>
                </a:cxn>
              </a:cxnLst>
              <a:rect l="0" t="0" r="r" b="b"/>
              <a:pathLst>
                <a:path w="474" h="256">
                  <a:moveTo>
                    <a:pt x="54" y="248"/>
                  </a:moveTo>
                  <a:lnTo>
                    <a:pt x="34" y="256"/>
                  </a:lnTo>
                  <a:lnTo>
                    <a:pt x="33" y="256"/>
                  </a:lnTo>
                  <a:lnTo>
                    <a:pt x="32" y="254"/>
                  </a:lnTo>
                  <a:lnTo>
                    <a:pt x="29" y="253"/>
                  </a:lnTo>
                  <a:lnTo>
                    <a:pt x="26" y="252"/>
                  </a:lnTo>
                  <a:lnTo>
                    <a:pt x="22" y="249"/>
                  </a:lnTo>
                  <a:lnTo>
                    <a:pt x="18" y="246"/>
                  </a:lnTo>
                  <a:lnTo>
                    <a:pt x="16" y="244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5" y="233"/>
                  </a:lnTo>
                  <a:lnTo>
                    <a:pt x="2" y="228"/>
                  </a:lnTo>
                  <a:lnTo>
                    <a:pt x="1" y="224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1" y="206"/>
                  </a:lnTo>
                  <a:lnTo>
                    <a:pt x="2" y="204"/>
                  </a:lnTo>
                  <a:lnTo>
                    <a:pt x="5" y="201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90"/>
                  </a:lnTo>
                  <a:lnTo>
                    <a:pt x="14" y="188"/>
                  </a:lnTo>
                  <a:lnTo>
                    <a:pt x="17" y="185"/>
                  </a:lnTo>
                  <a:lnTo>
                    <a:pt x="20" y="182"/>
                  </a:lnTo>
                  <a:lnTo>
                    <a:pt x="22" y="180"/>
                  </a:lnTo>
                  <a:lnTo>
                    <a:pt x="25" y="176"/>
                  </a:lnTo>
                  <a:lnTo>
                    <a:pt x="29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9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6" y="138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2" y="117"/>
                  </a:lnTo>
                  <a:lnTo>
                    <a:pt x="97" y="113"/>
                  </a:lnTo>
                  <a:lnTo>
                    <a:pt x="101" y="109"/>
                  </a:lnTo>
                  <a:lnTo>
                    <a:pt x="108" y="105"/>
                  </a:lnTo>
                  <a:lnTo>
                    <a:pt x="112" y="100"/>
                  </a:lnTo>
                  <a:lnTo>
                    <a:pt x="118" y="96"/>
                  </a:lnTo>
                  <a:lnTo>
                    <a:pt x="124" y="92"/>
                  </a:lnTo>
                  <a:lnTo>
                    <a:pt x="129" y="88"/>
                  </a:lnTo>
                  <a:lnTo>
                    <a:pt x="134" y="84"/>
                  </a:lnTo>
                  <a:lnTo>
                    <a:pt x="140" y="79"/>
                  </a:lnTo>
                  <a:lnTo>
                    <a:pt x="144" y="75"/>
                  </a:lnTo>
                  <a:lnTo>
                    <a:pt x="149" y="71"/>
                  </a:lnTo>
                  <a:lnTo>
                    <a:pt x="154" y="65"/>
                  </a:lnTo>
                  <a:lnTo>
                    <a:pt x="160" y="61"/>
                  </a:lnTo>
                  <a:lnTo>
                    <a:pt x="164" y="57"/>
                  </a:lnTo>
                  <a:lnTo>
                    <a:pt x="170" y="55"/>
                  </a:lnTo>
                  <a:lnTo>
                    <a:pt x="174" y="51"/>
                  </a:lnTo>
                  <a:lnTo>
                    <a:pt x="180" y="47"/>
                  </a:lnTo>
                  <a:lnTo>
                    <a:pt x="184" y="43"/>
                  </a:lnTo>
                  <a:lnTo>
                    <a:pt x="189" y="39"/>
                  </a:lnTo>
                  <a:lnTo>
                    <a:pt x="193" y="36"/>
                  </a:lnTo>
                  <a:lnTo>
                    <a:pt x="197" y="32"/>
                  </a:lnTo>
                  <a:lnTo>
                    <a:pt x="201" y="29"/>
                  </a:lnTo>
                  <a:lnTo>
                    <a:pt x="205" y="27"/>
                  </a:lnTo>
                  <a:lnTo>
                    <a:pt x="209" y="23"/>
                  </a:lnTo>
                  <a:lnTo>
                    <a:pt x="213" y="20"/>
                  </a:lnTo>
                  <a:lnTo>
                    <a:pt x="216" y="17"/>
                  </a:lnTo>
                  <a:lnTo>
                    <a:pt x="220" y="15"/>
                  </a:lnTo>
                  <a:lnTo>
                    <a:pt x="222" y="12"/>
                  </a:lnTo>
                  <a:lnTo>
                    <a:pt x="225" y="11"/>
                  </a:lnTo>
                  <a:lnTo>
                    <a:pt x="228" y="8"/>
                  </a:lnTo>
                  <a:lnTo>
                    <a:pt x="230" y="7"/>
                  </a:lnTo>
                  <a:lnTo>
                    <a:pt x="234" y="3"/>
                  </a:lnTo>
                  <a:lnTo>
                    <a:pt x="237" y="1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474" y="93"/>
                  </a:lnTo>
                  <a:lnTo>
                    <a:pt x="464" y="108"/>
                  </a:lnTo>
                  <a:lnTo>
                    <a:pt x="229" y="33"/>
                  </a:lnTo>
                  <a:lnTo>
                    <a:pt x="228" y="33"/>
                  </a:lnTo>
                  <a:lnTo>
                    <a:pt x="226" y="35"/>
                  </a:lnTo>
                  <a:lnTo>
                    <a:pt x="224" y="36"/>
                  </a:lnTo>
                  <a:lnTo>
                    <a:pt x="220" y="39"/>
                  </a:lnTo>
                  <a:lnTo>
                    <a:pt x="216" y="41"/>
                  </a:lnTo>
                  <a:lnTo>
                    <a:pt x="210" y="45"/>
                  </a:lnTo>
                  <a:lnTo>
                    <a:pt x="208" y="47"/>
                  </a:lnTo>
                  <a:lnTo>
                    <a:pt x="205" y="49"/>
                  </a:lnTo>
                  <a:lnTo>
                    <a:pt x="202" y="51"/>
                  </a:lnTo>
                  <a:lnTo>
                    <a:pt x="198" y="53"/>
                  </a:lnTo>
                  <a:lnTo>
                    <a:pt x="194" y="56"/>
                  </a:lnTo>
                  <a:lnTo>
                    <a:pt x="190" y="59"/>
                  </a:lnTo>
                  <a:lnTo>
                    <a:pt x="186" y="61"/>
                  </a:lnTo>
                  <a:lnTo>
                    <a:pt x="184" y="64"/>
                  </a:lnTo>
                  <a:lnTo>
                    <a:pt x="180" y="67"/>
                  </a:lnTo>
                  <a:lnTo>
                    <a:pt x="176" y="69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2" y="79"/>
                  </a:lnTo>
                  <a:lnTo>
                    <a:pt x="158" y="81"/>
                  </a:lnTo>
                  <a:lnTo>
                    <a:pt x="153" y="85"/>
                  </a:lnTo>
                  <a:lnTo>
                    <a:pt x="149" y="88"/>
                  </a:lnTo>
                  <a:lnTo>
                    <a:pt x="145" y="92"/>
                  </a:lnTo>
                  <a:lnTo>
                    <a:pt x="140" y="94"/>
                  </a:lnTo>
                  <a:lnTo>
                    <a:pt x="136" y="98"/>
                  </a:lnTo>
                  <a:lnTo>
                    <a:pt x="132" y="102"/>
                  </a:lnTo>
                  <a:lnTo>
                    <a:pt x="126" y="105"/>
                  </a:lnTo>
                  <a:lnTo>
                    <a:pt x="122" y="109"/>
                  </a:lnTo>
                  <a:lnTo>
                    <a:pt x="117" y="113"/>
                  </a:lnTo>
                  <a:lnTo>
                    <a:pt x="113" y="117"/>
                  </a:lnTo>
                  <a:lnTo>
                    <a:pt x="108" y="120"/>
                  </a:lnTo>
                  <a:lnTo>
                    <a:pt x="104" y="124"/>
                  </a:lnTo>
                  <a:lnTo>
                    <a:pt x="100" y="128"/>
                  </a:lnTo>
                  <a:lnTo>
                    <a:pt x="96" y="132"/>
                  </a:lnTo>
                  <a:lnTo>
                    <a:pt x="90" y="134"/>
                  </a:lnTo>
                  <a:lnTo>
                    <a:pt x="86" y="138"/>
                  </a:lnTo>
                  <a:lnTo>
                    <a:pt x="82" y="141"/>
                  </a:lnTo>
                  <a:lnTo>
                    <a:pt x="78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66" y="157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3" y="170"/>
                  </a:lnTo>
                  <a:lnTo>
                    <a:pt x="50" y="173"/>
                  </a:lnTo>
                  <a:lnTo>
                    <a:pt x="48" y="177"/>
                  </a:lnTo>
                  <a:lnTo>
                    <a:pt x="45" y="180"/>
                  </a:lnTo>
                  <a:lnTo>
                    <a:pt x="42" y="182"/>
                  </a:lnTo>
                  <a:lnTo>
                    <a:pt x="41" y="186"/>
                  </a:lnTo>
                  <a:lnTo>
                    <a:pt x="38" y="189"/>
                  </a:lnTo>
                  <a:lnTo>
                    <a:pt x="36" y="192"/>
                  </a:lnTo>
                  <a:lnTo>
                    <a:pt x="34" y="194"/>
                  </a:lnTo>
                  <a:lnTo>
                    <a:pt x="33" y="198"/>
                  </a:lnTo>
                  <a:lnTo>
                    <a:pt x="32" y="202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0" y="210"/>
                  </a:lnTo>
                  <a:lnTo>
                    <a:pt x="30" y="213"/>
                  </a:lnTo>
                  <a:lnTo>
                    <a:pt x="32" y="217"/>
                  </a:lnTo>
                  <a:lnTo>
                    <a:pt x="33" y="221"/>
                  </a:lnTo>
                  <a:lnTo>
                    <a:pt x="36" y="225"/>
                  </a:lnTo>
                  <a:lnTo>
                    <a:pt x="37" y="228"/>
                  </a:lnTo>
                  <a:lnTo>
                    <a:pt x="40" y="229"/>
                  </a:lnTo>
                  <a:lnTo>
                    <a:pt x="42" y="232"/>
                  </a:lnTo>
                  <a:lnTo>
                    <a:pt x="46" y="234"/>
                  </a:lnTo>
                  <a:lnTo>
                    <a:pt x="54" y="248"/>
                  </a:lnTo>
                  <a:lnTo>
                    <a:pt x="54" y="24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4" name="Freeform 1588"/>
            <p:cNvSpPr>
              <a:spLocks/>
            </p:cNvSpPr>
            <p:nvPr/>
          </p:nvSpPr>
          <p:spPr bwMode="auto">
            <a:xfrm>
              <a:off x="1776" y="3638"/>
              <a:ext cx="94" cy="81"/>
            </a:xfrm>
            <a:custGeom>
              <a:avLst/>
              <a:gdLst/>
              <a:ahLst/>
              <a:cxnLst>
                <a:cxn ang="0">
                  <a:pos x="3" y="239"/>
                </a:cxn>
                <a:cxn ang="0">
                  <a:pos x="12" y="230"/>
                </a:cxn>
                <a:cxn ang="0">
                  <a:pos x="22" y="221"/>
                </a:cxn>
                <a:cxn ang="0">
                  <a:pos x="32" y="210"/>
                </a:cxn>
                <a:cxn ang="0">
                  <a:pos x="45" y="197"/>
                </a:cxn>
                <a:cxn ang="0">
                  <a:pos x="59" y="185"/>
                </a:cxn>
                <a:cxn ang="0">
                  <a:pos x="67" y="177"/>
                </a:cxn>
                <a:cxn ang="0">
                  <a:pos x="76" y="169"/>
                </a:cxn>
                <a:cxn ang="0">
                  <a:pos x="85" y="161"/>
                </a:cxn>
                <a:cxn ang="0">
                  <a:pos x="95" y="151"/>
                </a:cxn>
                <a:cxn ang="0">
                  <a:pos x="105" y="143"/>
                </a:cxn>
                <a:cxn ang="0">
                  <a:pos x="115" y="134"/>
                </a:cxn>
                <a:cxn ang="0">
                  <a:pos x="127" y="125"/>
                </a:cxn>
                <a:cxn ang="0">
                  <a:pos x="137" y="114"/>
                </a:cxn>
                <a:cxn ang="0">
                  <a:pos x="151" y="104"/>
                </a:cxn>
                <a:cxn ang="0">
                  <a:pos x="163" y="92"/>
                </a:cxn>
                <a:cxn ang="0">
                  <a:pos x="176" y="81"/>
                </a:cxn>
                <a:cxn ang="0">
                  <a:pos x="189" y="70"/>
                </a:cxn>
                <a:cxn ang="0">
                  <a:pos x="204" y="58"/>
                </a:cxn>
                <a:cxn ang="0">
                  <a:pos x="217" y="48"/>
                </a:cxn>
                <a:cxn ang="0">
                  <a:pos x="232" y="36"/>
                </a:cxn>
                <a:cxn ang="0">
                  <a:pos x="247" y="25"/>
                </a:cxn>
                <a:cxn ang="0">
                  <a:pos x="261" y="14"/>
                </a:cxn>
                <a:cxn ang="0">
                  <a:pos x="275" y="2"/>
                </a:cxn>
                <a:cxn ang="0">
                  <a:pos x="279" y="24"/>
                </a:cxn>
                <a:cxn ang="0">
                  <a:pos x="272" y="29"/>
                </a:cxn>
                <a:cxn ang="0">
                  <a:pos x="260" y="37"/>
                </a:cxn>
                <a:cxn ang="0">
                  <a:pos x="251" y="45"/>
                </a:cxn>
                <a:cxn ang="0">
                  <a:pos x="240" y="53"/>
                </a:cxn>
                <a:cxn ang="0">
                  <a:pos x="228" y="61"/>
                </a:cxn>
                <a:cxn ang="0">
                  <a:pos x="215" y="72"/>
                </a:cxn>
                <a:cxn ang="0">
                  <a:pos x="201" y="84"/>
                </a:cxn>
                <a:cxn ang="0">
                  <a:pos x="187" y="94"/>
                </a:cxn>
                <a:cxn ang="0">
                  <a:pos x="171" y="106"/>
                </a:cxn>
                <a:cxn ang="0">
                  <a:pos x="155" y="119"/>
                </a:cxn>
                <a:cxn ang="0">
                  <a:pos x="139" y="133"/>
                </a:cxn>
                <a:cxn ang="0">
                  <a:pos x="123" y="146"/>
                </a:cxn>
                <a:cxn ang="0">
                  <a:pos x="105" y="159"/>
                </a:cxn>
                <a:cxn ang="0">
                  <a:pos x="89" y="174"/>
                </a:cxn>
                <a:cxn ang="0">
                  <a:pos x="73" y="187"/>
                </a:cxn>
                <a:cxn ang="0">
                  <a:pos x="57" y="202"/>
                </a:cxn>
                <a:cxn ang="0">
                  <a:pos x="43" y="215"/>
                </a:cxn>
                <a:cxn ang="0">
                  <a:pos x="28" y="229"/>
                </a:cxn>
                <a:cxn ang="0">
                  <a:pos x="16" y="243"/>
                </a:cxn>
              </a:cxnLst>
              <a:rect l="0" t="0" r="r" b="b"/>
              <a:pathLst>
                <a:path w="280" h="243">
                  <a:moveTo>
                    <a:pt x="0" y="243"/>
                  </a:moveTo>
                  <a:lnTo>
                    <a:pt x="0" y="242"/>
                  </a:lnTo>
                  <a:lnTo>
                    <a:pt x="3" y="239"/>
                  </a:lnTo>
                  <a:lnTo>
                    <a:pt x="6" y="237"/>
                  </a:lnTo>
                  <a:lnTo>
                    <a:pt x="10" y="233"/>
                  </a:lnTo>
                  <a:lnTo>
                    <a:pt x="12" y="230"/>
                  </a:lnTo>
                  <a:lnTo>
                    <a:pt x="15" y="227"/>
                  </a:lnTo>
                  <a:lnTo>
                    <a:pt x="18" y="223"/>
                  </a:lnTo>
                  <a:lnTo>
                    <a:pt x="22" y="221"/>
                  </a:lnTo>
                  <a:lnTo>
                    <a:pt x="24" y="217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8" y="206"/>
                  </a:lnTo>
                  <a:lnTo>
                    <a:pt x="42" y="201"/>
                  </a:lnTo>
                  <a:lnTo>
                    <a:pt x="45" y="197"/>
                  </a:lnTo>
                  <a:lnTo>
                    <a:pt x="51" y="191"/>
                  </a:lnTo>
                  <a:lnTo>
                    <a:pt x="56" y="187"/>
                  </a:lnTo>
                  <a:lnTo>
                    <a:pt x="59" y="185"/>
                  </a:lnTo>
                  <a:lnTo>
                    <a:pt x="61" y="182"/>
                  </a:lnTo>
                  <a:lnTo>
                    <a:pt x="64" y="179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3" y="171"/>
                  </a:lnTo>
                  <a:lnTo>
                    <a:pt x="76" y="169"/>
                  </a:lnTo>
                  <a:lnTo>
                    <a:pt x="79" y="166"/>
                  </a:lnTo>
                  <a:lnTo>
                    <a:pt x="83" y="163"/>
                  </a:lnTo>
                  <a:lnTo>
                    <a:pt x="85" y="161"/>
                  </a:lnTo>
                  <a:lnTo>
                    <a:pt x="88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49"/>
                  </a:lnTo>
                  <a:lnTo>
                    <a:pt x="101" y="146"/>
                  </a:lnTo>
                  <a:lnTo>
                    <a:pt x="105" y="143"/>
                  </a:lnTo>
                  <a:lnTo>
                    <a:pt x="108" y="139"/>
                  </a:lnTo>
                  <a:lnTo>
                    <a:pt x="112" y="137"/>
                  </a:lnTo>
                  <a:lnTo>
                    <a:pt x="115" y="134"/>
                  </a:lnTo>
                  <a:lnTo>
                    <a:pt x="119" y="131"/>
                  </a:lnTo>
                  <a:lnTo>
                    <a:pt x="123" y="127"/>
                  </a:lnTo>
                  <a:lnTo>
                    <a:pt x="127" y="125"/>
                  </a:lnTo>
                  <a:lnTo>
                    <a:pt x="129" y="122"/>
                  </a:lnTo>
                  <a:lnTo>
                    <a:pt x="133" y="118"/>
                  </a:lnTo>
                  <a:lnTo>
                    <a:pt x="137" y="114"/>
                  </a:lnTo>
                  <a:lnTo>
                    <a:pt x="141" y="112"/>
                  </a:lnTo>
                  <a:lnTo>
                    <a:pt x="145" y="108"/>
                  </a:lnTo>
                  <a:lnTo>
                    <a:pt x="151" y="104"/>
                  </a:lnTo>
                  <a:lnTo>
                    <a:pt x="155" y="100"/>
                  </a:lnTo>
                  <a:lnTo>
                    <a:pt x="159" y="96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2" y="85"/>
                  </a:lnTo>
                  <a:lnTo>
                    <a:pt x="176" y="81"/>
                  </a:lnTo>
                  <a:lnTo>
                    <a:pt x="181" y="77"/>
                  </a:lnTo>
                  <a:lnTo>
                    <a:pt x="185" y="73"/>
                  </a:lnTo>
                  <a:lnTo>
                    <a:pt x="189" y="70"/>
                  </a:lnTo>
                  <a:lnTo>
                    <a:pt x="195" y="66"/>
                  </a:lnTo>
                  <a:lnTo>
                    <a:pt x="199" y="62"/>
                  </a:lnTo>
                  <a:lnTo>
                    <a:pt x="204" y="58"/>
                  </a:lnTo>
                  <a:lnTo>
                    <a:pt x="208" y="54"/>
                  </a:lnTo>
                  <a:lnTo>
                    <a:pt x="213" y="52"/>
                  </a:lnTo>
                  <a:lnTo>
                    <a:pt x="217" y="48"/>
                  </a:lnTo>
                  <a:lnTo>
                    <a:pt x="223" y="44"/>
                  </a:lnTo>
                  <a:lnTo>
                    <a:pt x="227" y="40"/>
                  </a:lnTo>
                  <a:lnTo>
                    <a:pt x="232" y="36"/>
                  </a:lnTo>
                  <a:lnTo>
                    <a:pt x="237" y="32"/>
                  </a:lnTo>
                  <a:lnTo>
                    <a:pt x="241" y="29"/>
                  </a:lnTo>
                  <a:lnTo>
                    <a:pt x="247" y="25"/>
                  </a:lnTo>
                  <a:lnTo>
                    <a:pt x="251" y="21"/>
                  </a:lnTo>
                  <a:lnTo>
                    <a:pt x="256" y="17"/>
                  </a:lnTo>
                  <a:lnTo>
                    <a:pt x="261" y="14"/>
                  </a:lnTo>
                  <a:lnTo>
                    <a:pt x="265" y="10"/>
                  </a:lnTo>
                  <a:lnTo>
                    <a:pt x="271" y="6"/>
                  </a:lnTo>
                  <a:lnTo>
                    <a:pt x="275" y="2"/>
                  </a:lnTo>
                  <a:lnTo>
                    <a:pt x="280" y="0"/>
                  </a:lnTo>
                  <a:lnTo>
                    <a:pt x="280" y="24"/>
                  </a:lnTo>
                  <a:lnTo>
                    <a:pt x="279" y="24"/>
                  </a:lnTo>
                  <a:lnTo>
                    <a:pt x="277" y="25"/>
                  </a:lnTo>
                  <a:lnTo>
                    <a:pt x="275" y="26"/>
                  </a:lnTo>
                  <a:lnTo>
                    <a:pt x="272" y="29"/>
                  </a:lnTo>
                  <a:lnTo>
                    <a:pt x="268" y="32"/>
                  </a:lnTo>
                  <a:lnTo>
                    <a:pt x="263" y="36"/>
                  </a:lnTo>
                  <a:lnTo>
                    <a:pt x="260" y="37"/>
                  </a:lnTo>
                  <a:lnTo>
                    <a:pt x="257" y="40"/>
                  </a:lnTo>
                  <a:lnTo>
                    <a:pt x="255" y="42"/>
                  </a:lnTo>
                  <a:lnTo>
                    <a:pt x="251" y="45"/>
                  </a:lnTo>
                  <a:lnTo>
                    <a:pt x="247" y="48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6" y="56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4" y="65"/>
                  </a:lnTo>
                  <a:lnTo>
                    <a:pt x="220" y="69"/>
                  </a:lnTo>
                  <a:lnTo>
                    <a:pt x="215" y="72"/>
                  </a:lnTo>
                  <a:lnTo>
                    <a:pt x="211" y="76"/>
                  </a:lnTo>
                  <a:lnTo>
                    <a:pt x="205" y="78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1" y="90"/>
                  </a:lnTo>
                  <a:lnTo>
                    <a:pt x="187" y="94"/>
                  </a:lnTo>
                  <a:lnTo>
                    <a:pt x="181" y="98"/>
                  </a:lnTo>
                  <a:lnTo>
                    <a:pt x="176" y="102"/>
                  </a:lnTo>
                  <a:lnTo>
                    <a:pt x="171" y="106"/>
                  </a:lnTo>
                  <a:lnTo>
                    <a:pt x="165" y="110"/>
                  </a:lnTo>
                  <a:lnTo>
                    <a:pt x="160" y="114"/>
                  </a:lnTo>
                  <a:lnTo>
                    <a:pt x="155" y="119"/>
                  </a:lnTo>
                  <a:lnTo>
                    <a:pt x="149" y="123"/>
                  </a:lnTo>
                  <a:lnTo>
                    <a:pt x="144" y="127"/>
                  </a:lnTo>
                  <a:lnTo>
                    <a:pt x="139" y="133"/>
                  </a:lnTo>
                  <a:lnTo>
                    <a:pt x="133" y="137"/>
                  </a:lnTo>
                  <a:lnTo>
                    <a:pt x="128" y="141"/>
                  </a:lnTo>
                  <a:lnTo>
                    <a:pt x="123" y="146"/>
                  </a:lnTo>
                  <a:lnTo>
                    <a:pt x="116" y="150"/>
                  </a:lnTo>
                  <a:lnTo>
                    <a:pt x="111" y="154"/>
                  </a:lnTo>
                  <a:lnTo>
                    <a:pt x="105" y="159"/>
                  </a:lnTo>
                  <a:lnTo>
                    <a:pt x="100" y="165"/>
                  </a:lnTo>
                  <a:lnTo>
                    <a:pt x="95" y="169"/>
                  </a:lnTo>
                  <a:lnTo>
                    <a:pt x="89" y="174"/>
                  </a:lnTo>
                  <a:lnTo>
                    <a:pt x="84" y="178"/>
                  </a:lnTo>
                  <a:lnTo>
                    <a:pt x="79" y="183"/>
                  </a:lnTo>
                  <a:lnTo>
                    <a:pt x="73" y="187"/>
                  </a:lnTo>
                  <a:lnTo>
                    <a:pt x="68" y="193"/>
                  </a:lnTo>
                  <a:lnTo>
                    <a:pt x="63" y="197"/>
                  </a:lnTo>
                  <a:lnTo>
                    <a:pt x="57" y="202"/>
                  </a:lnTo>
                  <a:lnTo>
                    <a:pt x="53" y="206"/>
                  </a:lnTo>
                  <a:lnTo>
                    <a:pt x="47" y="211"/>
                  </a:lnTo>
                  <a:lnTo>
                    <a:pt x="43" y="215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8" y="229"/>
                  </a:lnTo>
                  <a:lnTo>
                    <a:pt x="24" y="234"/>
                  </a:lnTo>
                  <a:lnTo>
                    <a:pt x="20" y="238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5" name="Freeform 1589"/>
            <p:cNvSpPr>
              <a:spLocks/>
            </p:cNvSpPr>
            <p:nvPr/>
          </p:nvSpPr>
          <p:spPr bwMode="auto">
            <a:xfrm>
              <a:off x="1836" y="3681"/>
              <a:ext cx="68" cy="45"/>
            </a:xfrm>
            <a:custGeom>
              <a:avLst/>
              <a:gdLst/>
              <a:ahLst/>
              <a:cxnLst>
                <a:cxn ang="0">
                  <a:pos x="79" y="132"/>
                </a:cxn>
                <a:cxn ang="0">
                  <a:pos x="69" y="131"/>
                </a:cxn>
                <a:cxn ang="0">
                  <a:pos x="56" y="127"/>
                </a:cxn>
                <a:cxn ang="0">
                  <a:pos x="40" y="123"/>
                </a:cxn>
                <a:cxn ang="0">
                  <a:pos x="27" y="116"/>
                </a:cxn>
                <a:cxn ang="0">
                  <a:pos x="13" y="108"/>
                </a:cxn>
                <a:cxn ang="0">
                  <a:pos x="4" y="97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4" y="64"/>
                </a:cxn>
                <a:cxn ang="0">
                  <a:pos x="9" y="55"/>
                </a:cxn>
                <a:cxn ang="0">
                  <a:pos x="16" y="44"/>
                </a:cxn>
                <a:cxn ang="0">
                  <a:pos x="25" y="35"/>
                </a:cxn>
                <a:cxn ang="0">
                  <a:pos x="36" y="25"/>
                </a:cxn>
                <a:cxn ang="0">
                  <a:pos x="47" y="19"/>
                </a:cxn>
                <a:cxn ang="0">
                  <a:pos x="57" y="12"/>
                </a:cxn>
                <a:cxn ang="0">
                  <a:pos x="69" y="7"/>
                </a:cxn>
                <a:cxn ang="0">
                  <a:pos x="80" y="4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137" y="1"/>
                </a:cxn>
                <a:cxn ang="0">
                  <a:pos x="147" y="3"/>
                </a:cxn>
                <a:cxn ang="0">
                  <a:pos x="157" y="5"/>
                </a:cxn>
                <a:cxn ang="0">
                  <a:pos x="165" y="7"/>
                </a:cxn>
                <a:cxn ang="0">
                  <a:pos x="175" y="9"/>
                </a:cxn>
                <a:cxn ang="0">
                  <a:pos x="188" y="13"/>
                </a:cxn>
                <a:cxn ang="0">
                  <a:pos x="199" y="17"/>
                </a:cxn>
                <a:cxn ang="0">
                  <a:pos x="183" y="39"/>
                </a:cxn>
                <a:cxn ang="0">
                  <a:pos x="176" y="36"/>
                </a:cxn>
                <a:cxn ang="0">
                  <a:pos x="169" y="35"/>
                </a:cxn>
                <a:cxn ang="0">
                  <a:pos x="159" y="32"/>
                </a:cxn>
                <a:cxn ang="0">
                  <a:pos x="147" y="31"/>
                </a:cxn>
                <a:cxn ang="0">
                  <a:pos x="133" y="29"/>
                </a:cxn>
                <a:cxn ang="0">
                  <a:pos x="120" y="32"/>
                </a:cxn>
                <a:cxn ang="0">
                  <a:pos x="107" y="35"/>
                </a:cxn>
                <a:cxn ang="0">
                  <a:pos x="93" y="41"/>
                </a:cxn>
                <a:cxn ang="0">
                  <a:pos x="81" y="51"/>
                </a:cxn>
                <a:cxn ang="0">
                  <a:pos x="76" y="59"/>
                </a:cxn>
                <a:cxn ang="0">
                  <a:pos x="71" y="69"/>
                </a:cxn>
                <a:cxn ang="0">
                  <a:pos x="68" y="83"/>
                </a:cxn>
                <a:cxn ang="0">
                  <a:pos x="71" y="92"/>
                </a:cxn>
                <a:cxn ang="0">
                  <a:pos x="76" y="99"/>
                </a:cxn>
                <a:cxn ang="0">
                  <a:pos x="85" y="104"/>
                </a:cxn>
                <a:cxn ang="0">
                  <a:pos x="97" y="108"/>
                </a:cxn>
                <a:cxn ang="0">
                  <a:pos x="109" y="108"/>
                </a:cxn>
                <a:cxn ang="0">
                  <a:pos x="120" y="109"/>
                </a:cxn>
                <a:cxn ang="0">
                  <a:pos x="131" y="109"/>
                </a:cxn>
                <a:cxn ang="0">
                  <a:pos x="139" y="109"/>
                </a:cxn>
                <a:cxn ang="0">
                  <a:pos x="113" y="133"/>
                </a:cxn>
              </a:cxnLst>
              <a:rect l="0" t="0" r="r" b="b"/>
              <a:pathLst>
                <a:path w="204" h="133">
                  <a:moveTo>
                    <a:pt x="85" y="133"/>
                  </a:moveTo>
                  <a:lnTo>
                    <a:pt x="83" y="132"/>
                  </a:lnTo>
                  <a:lnTo>
                    <a:pt x="79" y="132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69" y="131"/>
                  </a:lnTo>
                  <a:lnTo>
                    <a:pt x="65" y="129"/>
                  </a:lnTo>
                  <a:lnTo>
                    <a:pt x="60" y="128"/>
                  </a:lnTo>
                  <a:lnTo>
                    <a:pt x="56" y="127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40" y="123"/>
                  </a:lnTo>
                  <a:lnTo>
                    <a:pt x="36" y="120"/>
                  </a:lnTo>
                  <a:lnTo>
                    <a:pt x="31" y="119"/>
                  </a:lnTo>
                  <a:lnTo>
                    <a:pt x="27" y="116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9" y="105"/>
                  </a:lnTo>
                  <a:lnTo>
                    <a:pt x="7" y="101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2"/>
                  </a:lnTo>
                  <a:lnTo>
                    <a:pt x="13" y="48"/>
                  </a:lnTo>
                  <a:lnTo>
                    <a:pt x="16" y="44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57" y="12"/>
                  </a:lnTo>
                  <a:lnTo>
                    <a:pt x="61" y="11"/>
                  </a:lnTo>
                  <a:lnTo>
                    <a:pt x="65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7" y="5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3" y="4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2" y="8"/>
                  </a:lnTo>
                  <a:lnTo>
                    <a:pt x="175" y="9"/>
                  </a:lnTo>
                  <a:lnTo>
                    <a:pt x="180" y="11"/>
                  </a:lnTo>
                  <a:lnTo>
                    <a:pt x="184" y="12"/>
                  </a:lnTo>
                  <a:lnTo>
                    <a:pt x="188" y="13"/>
                  </a:lnTo>
                  <a:lnTo>
                    <a:pt x="192" y="15"/>
                  </a:lnTo>
                  <a:lnTo>
                    <a:pt x="196" y="16"/>
                  </a:lnTo>
                  <a:lnTo>
                    <a:pt x="199" y="17"/>
                  </a:lnTo>
                  <a:lnTo>
                    <a:pt x="203" y="19"/>
                  </a:lnTo>
                  <a:lnTo>
                    <a:pt x="204" y="20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79" y="37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5" y="33"/>
                  </a:lnTo>
                  <a:lnTo>
                    <a:pt x="161" y="33"/>
                  </a:lnTo>
                  <a:lnTo>
                    <a:pt x="159" y="32"/>
                  </a:lnTo>
                  <a:lnTo>
                    <a:pt x="155" y="32"/>
                  </a:lnTo>
                  <a:lnTo>
                    <a:pt x="151" y="31"/>
                  </a:lnTo>
                  <a:lnTo>
                    <a:pt x="147" y="31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33" y="29"/>
                  </a:lnTo>
                  <a:lnTo>
                    <a:pt x="129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11" y="33"/>
                  </a:lnTo>
                  <a:lnTo>
                    <a:pt x="107" y="35"/>
                  </a:lnTo>
                  <a:lnTo>
                    <a:pt x="103" y="37"/>
                  </a:lnTo>
                  <a:lnTo>
                    <a:pt x="97" y="39"/>
                  </a:lnTo>
                  <a:lnTo>
                    <a:pt x="93" y="41"/>
                  </a:lnTo>
                  <a:lnTo>
                    <a:pt x="89" y="44"/>
                  </a:lnTo>
                  <a:lnTo>
                    <a:pt x="85" y="47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6" y="59"/>
                  </a:lnTo>
                  <a:lnTo>
                    <a:pt x="75" y="61"/>
                  </a:lnTo>
                  <a:lnTo>
                    <a:pt x="73" y="65"/>
                  </a:lnTo>
                  <a:lnTo>
                    <a:pt x="71" y="69"/>
                  </a:lnTo>
                  <a:lnTo>
                    <a:pt x="69" y="75"/>
                  </a:lnTo>
                  <a:lnTo>
                    <a:pt x="68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69" y="89"/>
                  </a:lnTo>
                  <a:lnTo>
                    <a:pt x="71" y="92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6" y="99"/>
                  </a:lnTo>
                  <a:lnTo>
                    <a:pt x="80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9" y="105"/>
                  </a:lnTo>
                  <a:lnTo>
                    <a:pt x="93" y="107"/>
                  </a:lnTo>
                  <a:lnTo>
                    <a:pt x="97" y="108"/>
                  </a:lnTo>
                  <a:lnTo>
                    <a:pt x="101" y="108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3" y="109"/>
                  </a:lnTo>
                  <a:lnTo>
                    <a:pt x="117" y="109"/>
                  </a:lnTo>
                  <a:lnTo>
                    <a:pt x="120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3" y="109"/>
                  </a:lnTo>
                  <a:lnTo>
                    <a:pt x="113" y="133"/>
                  </a:lnTo>
                  <a:lnTo>
                    <a:pt x="85" y="133"/>
                  </a:lnTo>
                  <a:lnTo>
                    <a:pt x="85" y="133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6" name="Freeform 1590"/>
            <p:cNvSpPr>
              <a:spLocks/>
            </p:cNvSpPr>
            <p:nvPr/>
          </p:nvSpPr>
          <p:spPr bwMode="auto">
            <a:xfrm>
              <a:off x="2015" y="3338"/>
              <a:ext cx="115" cy="303"/>
            </a:xfrm>
            <a:custGeom>
              <a:avLst/>
              <a:gdLst/>
              <a:ahLst/>
              <a:cxnLst>
                <a:cxn ang="0">
                  <a:pos x="1" y="903"/>
                </a:cxn>
                <a:cxn ang="0">
                  <a:pos x="9" y="883"/>
                </a:cxn>
                <a:cxn ang="0">
                  <a:pos x="21" y="851"/>
                </a:cxn>
                <a:cxn ang="0">
                  <a:pos x="38" y="805"/>
                </a:cxn>
                <a:cxn ang="0">
                  <a:pos x="57" y="752"/>
                </a:cxn>
                <a:cxn ang="0">
                  <a:pos x="81" y="689"/>
                </a:cxn>
                <a:cxn ang="0">
                  <a:pos x="106" y="620"/>
                </a:cxn>
                <a:cxn ang="0">
                  <a:pos x="133" y="547"/>
                </a:cxn>
                <a:cxn ang="0">
                  <a:pos x="160" y="471"/>
                </a:cxn>
                <a:cxn ang="0">
                  <a:pos x="188" y="394"/>
                </a:cxn>
                <a:cxn ang="0">
                  <a:pos x="214" y="318"/>
                </a:cxn>
                <a:cxn ang="0">
                  <a:pos x="240" y="244"/>
                </a:cxn>
                <a:cxn ang="0">
                  <a:pos x="264" y="174"/>
                </a:cxn>
                <a:cxn ang="0">
                  <a:pos x="284" y="111"/>
                </a:cxn>
                <a:cxn ang="0">
                  <a:pos x="301" y="55"/>
                </a:cxn>
                <a:cxn ang="0">
                  <a:pos x="314" y="10"/>
                </a:cxn>
                <a:cxn ang="0">
                  <a:pos x="323" y="6"/>
                </a:cxn>
                <a:cxn ang="0">
                  <a:pos x="334" y="18"/>
                </a:cxn>
                <a:cxn ang="0">
                  <a:pos x="342" y="31"/>
                </a:cxn>
                <a:cxn ang="0">
                  <a:pos x="345" y="42"/>
                </a:cxn>
                <a:cxn ang="0">
                  <a:pos x="341" y="52"/>
                </a:cxn>
                <a:cxn ang="0">
                  <a:pos x="337" y="64"/>
                </a:cxn>
                <a:cxn ang="0">
                  <a:pos x="331" y="80"/>
                </a:cxn>
                <a:cxn ang="0">
                  <a:pos x="325" y="99"/>
                </a:cxn>
                <a:cxn ang="0">
                  <a:pos x="317" y="122"/>
                </a:cxn>
                <a:cxn ang="0">
                  <a:pos x="308" y="147"/>
                </a:cxn>
                <a:cxn ang="0">
                  <a:pos x="297" y="175"/>
                </a:cxn>
                <a:cxn ang="0">
                  <a:pos x="286" y="206"/>
                </a:cxn>
                <a:cxn ang="0">
                  <a:pos x="274" y="239"/>
                </a:cxn>
                <a:cxn ang="0">
                  <a:pos x="262" y="274"/>
                </a:cxn>
                <a:cxn ang="0">
                  <a:pos x="250" y="310"/>
                </a:cxn>
                <a:cxn ang="0">
                  <a:pos x="236" y="347"/>
                </a:cxn>
                <a:cxn ang="0">
                  <a:pos x="222" y="386"/>
                </a:cxn>
                <a:cxn ang="0">
                  <a:pos x="208" y="425"/>
                </a:cxn>
                <a:cxn ang="0">
                  <a:pos x="194" y="463"/>
                </a:cxn>
                <a:cxn ang="0">
                  <a:pos x="184" y="496"/>
                </a:cxn>
                <a:cxn ang="0">
                  <a:pos x="170" y="529"/>
                </a:cxn>
                <a:cxn ang="0">
                  <a:pos x="160" y="563"/>
                </a:cxn>
                <a:cxn ang="0">
                  <a:pos x="148" y="596"/>
                </a:cxn>
                <a:cxn ang="0">
                  <a:pos x="136" y="628"/>
                </a:cxn>
                <a:cxn ang="0">
                  <a:pos x="124" y="660"/>
                </a:cxn>
                <a:cxn ang="0">
                  <a:pos x="112" y="692"/>
                </a:cxn>
                <a:cxn ang="0">
                  <a:pos x="101" y="721"/>
                </a:cxn>
                <a:cxn ang="0">
                  <a:pos x="89" y="751"/>
                </a:cxn>
                <a:cxn ang="0">
                  <a:pos x="78" y="779"/>
                </a:cxn>
                <a:cxn ang="0">
                  <a:pos x="69" y="805"/>
                </a:cxn>
                <a:cxn ang="0">
                  <a:pos x="60" y="831"/>
                </a:cxn>
                <a:cxn ang="0">
                  <a:pos x="50" y="855"/>
                </a:cxn>
                <a:cxn ang="0">
                  <a:pos x="41" y="876"/>
                </a:cxn>
                <a:cxn ang="0">
                  <a:pos x="34" y="896"/>
                </a:cxn>
                <a:cxn ang="0">
                  <a:pos x="0" y="908"/>
                </a:cxn>
              </a:cxnLst>
              <a:rect l="0" t="0" r="r" b="b"/>
              <a:pathLst>
                <a:path w="345" h="909">
                  <a:moveTo>
                    <a:pt x="0" y="908"/>
                  </a:moveTo>
                  <a:lnTo>
                    <a:pt x="0" y="907"/>
                  </a:lnTo>
                  <a:lnTo>
                    <a:pt x="1" y="905"/>
                  </a:lnTo>
                  <a:lnTo>
                    <a:pt x="1" y="903"/>
                  </a:lnTo>
                  <a:lnTo>
                    <a:pt x="2" y="900"/>
                  </a:lnTo>
                  <a:lnTo>
                    <a:pt x="4" y="895"/>
                  </a:lnTo>
                  <a:lnTo>
                    <a:pt x="6" y="889"/>
                  </a:lnTo>
                  <a:lnTo>
                    <a:pt x="9" y="883"/>
                  </a:lnTo>
                  <a:lnTo>
                    <a:pt x="12" y="877"/>
                  </a:lnTo>
                  <a:lnTo>
                    <a:pt x="14" y="868"/>
                  </a:lnTo>
                  <a:lnTo>
                    <a:pt x="17" y="860"/>
                  </a:lnTo>
                  <a:lnTo>
                    <a:pt x="21" y="851"/>
                  </a:lnTo>
                  <a:lnTo>
                    <a:pt x="25" y="841"/>
                  </a:lnTo>
                  <a:lnTo>
                    <a:pt x="29" y="829"/>
                  </a:lnTo>
                  <a:lnTo>
                    <a:pt x="33" y="819"/>
                  </a:lnTo>
                  <a:lnTo>
                    <a:pt x="38" y="805"/>
                  </a:lnTo>
                  <a:lnTo>
                    <a:pt x="42" y="793"/>
                  </a:lnTo>
                  <a:lnTo>
                    <a:pt x="48" y="780"/>
                  </a:lnTo>
                  <a:lnTo>
                    <a:pt x="53" y="767"/>
                  </a:lnTo>
                  <a:lnTo>
                    <a:pt x="57" y="752"/>
                  </a:lnTo>
                  <a:lnTo>
                    <a:pt x="64" y="737"/>
                  </a:lnTo>
                  <a:lnTo>
                    <a:pt x="69" y="721"/>
                  </a:lnTo>
                  <a:lnTo>
                    <a:pt x="74" y="705"/>
                  </a:lnTo>
                  <a:lnTo>
                    <a:pt x="81" y="689"/>
                  </a:lnTo>
                  <a:lnTo>
                    <a:pt x="88" y="673"/>
                  </a:lnTo>
                  <a:lnTo>
                    <a:pt x="93" y="655"/>
                  </a:lnTo>
                  <a:lnTo>
                    <a:pt x="100" y="637"/>
                  </a:lnTo>
                  <a:lnTo>
                    <a:pt x="106" y="620"/>
                  </a:lnTo>
                  <a:lnTo>
                    <a:pt x="113" y="603"/>
                  </a:lnTo>
                  <a:lnTo>
                    <a:pt x="120" y="584"/>
                  </a:lnTo>
                  <a:lnTo>
                    <a:pt x="126" y="565"/>
                  </a:lnTo>
                  <a:lnTo>
                    <a:pt x="133" y="547"/>
                  </a:lnTo>
                  <a:lnTo>
                    <a:pt x="140" y="528"/>
                  </a:lnTo>
                  <a:lnTo>
                    <a:pt x="146" y="509"/>
                  </a:lnTo>
                  <a:lnTo>
                    <a:pt x="153" y="489"/>
                  </a:lnTo>
                  <a:lnTo>
                    <a:pt x="160" y="471"/>
                  </a:lnTo>
                  <a:lnTo>
                    <a:pt x="166" y="452"/>
                  </a:lnTo>
                  <a:lnTo>
                    <a:pt x="174" y="432"/>
                  </a:lnTo>
                  <a:lnTo>
                    <a:pt x="181" y="412"/>
                  </a:lnTo>
                  <a:lnTo>
                    <a:pt x="188" y="394"/>
                  </a:lnTo>
                  <a:lnTo>
                    <a:pt x="194" y="375"/>
                  </a:lnTo>
                  <a:lnTo>
                    <a:pt x="201" y="355"/>
                  </a:lnTo>
                  <a:lnTo>
                    <a:pt x="208" y="336"/>
                  </a:lnTo>
                  <a:lnTo>
                    <a:pt x="214" y="318"/>
                  </a:lnTo>
                  <a:lnTo>
                    <a:pt x="221" y="299"/>
                  </a:lnTo>
                  <a:lnTo>
                    <a:pt x="228" y="280"/>
                  </a:lnTo>
                  <a:lnTo>
                    <a:pt x="233" y="262"/>
                  </a:lnTo>
                  <a:lnTo>
                    <a:pt x="240" y="244"/>
                  </a:lnTo>
                  <a:lnTo>
                    <a:pt x="246" y="226"/>
                  </a:lnTo>
                  <a:lnTo>
                    <a:pt x="252" y="208"/>
                  </a:lnTo>
                  <a:lnTo>
                    <a:pt x="258" y="191"/>
                  </a:lnTo>
                  <a:lnTo>
                    <a:pt x="264" y="174"/>
                  </a:lnTo>
                  <a:lnTo>
                    <a:pt x="269" y="158"/>
                  </a:lnTo>
                  <a:lnTo>
                    <a:pt x="274" y="142"/>
                  </a:lnTo>
                  <a:lnTo>
                    <a:pt x="280" y="126"/>
                  </a:lnTo>
                  <a:lnTo>
                    <a:pt x="284" y="111"/>
                  </a:lnTo>
                  <a:lnTo>
                    <a:pt x="289" y="96"/>
                  </a:lnTo>
                  <a:lnTo>
                    <a:pt x="293" y="82"/>
                  </a:lnTo>
                  <a:lnTo>
                    <a:pt x="297" y="68"/>
                  </a:lnTo>
                  <a:lnTo>
                    <a:pt x="301" y="55"/>
                  </a:lnTo>
                  <a:lnTo>
                    <a:pt x="305" y="43"/>
                  </a:lnTo>
                  <a:lnTo>
                    <a:pt x="308" y="31"/>
                  </a:lnTo>
                  <a:lnTo>
                    <a:pt x="312" y="19"/>
                  </a:lnTo>
                  <a:lnTo>
                    <a:pt x="314" y="1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21" y="4"/>
                  </a:lnTo>
                  <a:lnTo>
                    <a:pt x="323" y="6"/>
                  </a:lnTo>
                  <a:lnTo>
                    <a:pt x="326" y="8"/>
                  </a:lnTo>
                  <a:lnTo>
                    <a:pt x="329" y="11"/>
                  </a:lnTo>
                  <a:lnTo>
                    <a:pt x="331" y="15"/>
                  </a:lnTo>
                  <a:lnTo>
                    <a:pt x="334" y="18"/>
                  </a:lnTo>
                  <a:lnTo>
                    <a:pt x="337" y="22"/>
                  </a:lnTo>
                  <a:lnTo>
                    <a:pt x="338" y="24"/>
                  </a:lnTo>
                  <a:lnTo>
                    <a:pt x="341" y="28"/>
                  </a:lnTo>
                  <a:lnTo>
                    <a:pt x="342" y="31"/>
                  </a:lnTo>
                  <a:lnTo>
                    <a:pt x="343" y="35"/>
                  </a:lnTo>
                  <a:lnTo>
                    <a:pt x="345" y="38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3" y="46"/>
                  </a:lnTo>
                  <a:lnTo>
                    <a:pt x="342" y="51"/>
                  </a:lnTo>
                  <a:lnTo>
                    <a:pt x="341" y="52"/>
                  </a:lnTo>
                  <a:lnTo>
                    <a:pt x="339" y="55"/>
                  </a:lnTo>
                  <a:lnTo>
                    <a:pt x="339" y="58"/>
                  </a:lnTo>
                  <a:lnTo>
                    <a:pt x="338" y="60"/>
                  </a:lnTo>
                  <a:lnTo>
                    <a:pt x="337" y="64"/>
                  </a:lnTo>
                  <a:lnTo>
                    <a:pt x="335" y="68"/>
                  </a:lnTo>
                  <a:lnTo>
                    <a:pt x="334" y="72"/>
                  </a:lnTo>
                  <a:lnTo>
                    <a:pt x="333" y="76"/>
                  </a:lnTo>
                  <a:lnTo>
                    <a:pt x="331" y="80"/>
                  </a:lnTo>
                  <a:lnTo>
                    <a:pt x="330" y="84"/>
                  </a:lnTo>
                  <a:lnTo>
                    <a:pt x="327" y="88"/>
                  </a:lnTo>
                  <a:lnTo>
                    <a:pt x="326" y="94"/>
                  </a:lnTo>
                  <a:lnTo>
                    <a:pt x="325" y="99"/>
                  </a:lnTo>
                  <a:lnTo>
                    <a:pt x="322" y="104"/>
                  </a:lnTo>
                  <a:lnTo>
                    <a:pt x="321" y="110"/>
                  </a:lnTo>
                  <a:lnTo>
                    <a:pt x="320" y="116"/>
                  </a:lnTo>
                  <a:lnTo>
                    <a:pt x="317" y="122"/>
                  </a:lnTo>
                  <a:lnTo>
                    <a:pt x="314" y="128"/>
                  </a:lnTo>
                  <a:lnTo>
                    <a:pt x="312" y="134"/>
                  </a:lnTo>
                  <a:lnTo>
                    <a:pt x="310" y="140"/>
                  </a:lnTo>
                  <a:lnTo>
                    <a:pt x="308" y="147"/>
                  </a:lnTo>
                  <a:lnTo>
                    <a:pt x="305" y="154"/>
                  </a:lnTo>
                  <a:lnTo>
                    <a:pt x="302" y="162"/>
                  </a:lnTo>
                  <a:lnTo>
                    <a:pt x="301" y="168"/>
                  </a:lnTo>
                  <a:lnTo>
                    <a:pt x="297" y="175"/>
                  </a:lnTo>
                  <a:lnTo>
                    <a:pt x="294" y="183"/>
                  </a:lnTo>
                  <a:lnTo>
                    <a:pt x="292" y="190"/>
                  </a:lnTo>
                  <a:lnTo>
                    <a:pt x="290" y="198"/>
                  </a:lnTo>
                  <a:lnTo>
                    <a:pt x="286" y="206"/>
                  </a:lnTo>
                  <a:lnTo>
                    <a:pt x="284" y="214"/>
                  </a:lnTo>
                  <a:lnTo>
                    <a:pt x="281" y="222"/>
                  </a:lnTo>
                  <a:lnTo>
                    <a:pt x="278" y="231"/>
                  </a:lnTo>
                  <a:lnTo>
                    <a:pt x="274" y="239"/>
                  </a:lnTo>
                  <a:lnTo>
                    <a:pt x="272" y="247"/>
                  </a:lnTo>
                  <a:lnTo>
                    <a:pt x="269" y="256"/>
                  </a:lnTo>
                  <a:lnTo>
                    <a:pt x="266" y="264"/>
                  </a:lnTo>
                  <a:lnTo>
                    <a:pt x="262" y="274"/>
                  </a:lnTo>
                  <a:lnTo>
                    <a:pt x="260" y="282"/>
                  </a:lnTo>
                  <a:lnTo>
                    <a:pt x="256" y="291"/>
                  </a:lnTo>
                  <a:lnTo>
                    <a:pt x="253" y="300"/>
                  </a:lnTo>
                  <a:lnTo>
                    <a:pt x="250" y="310"/>
                  </a:lnTo>
                  <a:lnTo>
                    <a:pt x="246" y="319"/>
                  </a:lnTo>
                  <a:lnTo>
                    <a:pt x="242" y="328"/>
                  </a:lnTo>
                  <a:lnTo>
                    <a:pt x="240" y="338"/>
                  </a:lnTo>
                  <a:lnTo>
                    <a:pt x="236" y="347"/>
                  </a:lnTo>
                  <a:lnTo>
                    <a:pt x="233" y="356"/>
                  </a:lnTo>
                  <a:lnTo>
                    <a:pt x="229" y="366"/>
                  </a:lnTo>
                  <a:lnTo>
                    <a:pt x="226" y="376"/>
                  </a:lnTo>
                  <a:lnTo>
                    <a:pt x="222" y="386"/>
                  </a:lnTo>
                  <a:lnTo>
                    <a:pt x="218" y="395"/>
                  </a:lnTo>
                  <a:lnTo>
                    <a:pt x="216" y="406"/>
                  </a:lnTo>
                  <a:lnTo>
                    <a:pt x="212" y="415"/>
                  </a:lnTo>
                  <a:lnTo>
                    <a:pt x="208" y="425"/>
                  </a:lnTo>
                  <a:lnTo>
                    <a:pt x="205" y="435"/>
                  </a:lnTo>
                  <a:lnTo>
                    <a:pt x="201" y="445"/>
                  </a:lnTo>
                  <a:lnTo>
                    <a:pt x="198" y="456"/>
                  </a:lnTo>
                  <a:lnTo>
                    <a:pt x="194" y="463"/>
                  </a:lnTo>
                  <a:lnTo>
                    <a:pt x="192" y="472"/>
                  </a:lnTo>
                  <a:lnTo>
                    <a:pt x="189" y="480"/>
                  </a:lnTo>
                  <a:lnTo>
                    <a:pt x="186" y="488"/>
                  </a:lnTo>
                  <a:lnTo>
                    <a:pt x="184" y="496"/>
                  </a:lnTo>
                  <a:lnTo>
                    <a:pt x="180" y="505"/>
                  </a:lnTo>
                  <a:lnTo>
                    <a:pt x="177" y="513"/>
                  </a:lnTo>
                  <a:lnTo>
                    <a:pt x="174" y="521"/>
                  </a:lnTo>
                  <a:lnTo>
                    <a:pt x="170" y="529"/>
                  </a:lnTo>
                  <a:lnTo>
                    <a:pt x="168" y="539"/>
                  </a:lnTo>
                  <a:lnTo>
                    <a:pt x="165" y="547"/>
                  </a:lnTo>
                  <a:lnTo>
                    <a:pt x="162" y="555"/>
                  </a:lnTo>
                  <a:lnTo>
                    <a:pt x="160" y="563"/>
                  </a:lnTo>
                  <a:lnTo>
                    <a:pt x="156" y="572"/>
                  </a:lnTo>
                  <a:lnTo>
                    <a:pt x="153" y="579"/>
                  </a:lnTo>
                  <a:lnTo>
                    <a:pt x="150" y="588"/>
                  </a:lnTo>
                  <a:lnTo>
                    <a:pt x="148" y="596"/>
                  </a:lnTo>
                  <a:lnTo>
                    <a:pt x="144" y="604"/>
                  </a:lnTo>
                  <a:lnTo>
                    <a:pt x="141" y="612"/>
                  </a:lnTo>
                  <a:lnTo>
                    <a:pt x="138" y="620"/>
                  </a:lnTo>
                  <a:lnTo>
                    <a:pt x="136" y="628"/>
                  </a:lnTo>
                  <a:lnTo>
                    <a:pt x="133" y="636"/>
                  </a:lnTo>
                  <a:lnTo>
                    <a:pt x="129" y="644"/>
                  </a:lnTo>
                  <a:lnTo>
                    <a:pt x="126" y="652"/>
                  </a:lnTo>
                  <a:lnTo>
                    <a:pt x="124" y="660"/>
                  </a:lnTo>
                  <a:lnTo>
                    <a:pt x="121" y="668"/>
                  </a:lnTo>
                  <a:lnTo>
                    <a:pt x="118" y="676"/>
                  </a:lnTo>
                  <a:lnTo>
                    <a:pt x="114" y="684"/>
                  </a:lnTo>
                  <a:lnTo>
                    <a:pt x="112" y="692"/>
                  </a:lnTo>
                  <a:lnTo>
                    <a:pt x="109" y="699"/>
                  </a:lnTo>
                  <a:lnTo>
                    <a:pt x="106" y="707"/>
                  </a:lnTo>
                  <a:lnTo>
                    <a:pt x="104" y="715"/>
                  </a:lnTo>
                  <a:lnTo>
                    <a:pt x="101" y="721"/>
                  </a:lnTo>
                  <a:lnTo>
                    <a:pt x="98" y="729"/>
                  </a:lnTo>
                  <a:lnTo>
                    <a:pt x="96" y="737"/>
                  </a:lnTo>
                  <a:lnTo>
                    <a:pt x="92" y="744"/>
                  </a:lnTo>
                  <a:lnTo>
                    <a:pt x="89" y="751"/>
                  </a:lnTo>
                  <a:lnTo>
                    <a:pt x="86" y="759"/>
                  </a:lnTo>
                  <a:lnTo>
                    <a:pt x="84" y="765"/>
                  </a:lnTo>
                  <a:lnTo>
                    <a:pt x="82" y="772"/>
                  </a:lnTo>
                  <a:lnTo>
                    <a:pt x="78" y="779"/>
                  </a:lnTo>
                  <a:lnTo>
                    <a:pt x="77" y="785"/>
                  </a:lnTo>
                  <a:lnTo>
                    <a:pt x="74" y="792"/>
                  </a:lnTo>
                  <a:lnTo>
                    <a:pt x="72" y="799"/>
                  </a:lnTo>
                  <a:lnTo>
                    <a:pt x="69" y="805"/>
                  </a:lnTo>
                  <a:lnTo>
                    <a:pt x="66" y="812"/>
                  </a:lnTo>
                  <a:lnTo>
                    <a:pt x="64" y="819"/>
                  </a:lnTo>
                  <a:lnTo>
                    <a:pt x="62" y="825"/>
                  </a:lnTo>
                  <a:lnTo>
                    <a:pt x="60" y="831"/>
                  </a:lnTo>
                  <a:lnTo>
                    <a:pt x="57" y="837"/>
                  </a:lnTo>
                  <a:lnTo>
                    <a:pt x="54" y="843"/>
                  </a:lnTo>
                  <a:lnTo>
                    <a:pt x="53" y="849"/>
                  </a:lnTo>
                  <a:lnTo>
                    <a:pt x="50" y="855"/>
                  </a:lnTo>
                  <a:lnTo>
                    <a:pt x="48" y="860"/>
                  </a:lnTo>
                  <a:lnTo>
                    <a:pt x="45" y="865"/>
                  </a:lnTo>
                  <a:lnTo>
                    <a:pt x="44" y="871"/>
                  </a:lnTo>
                  <a:lnTo>
                    <a:pt x="41" y="876"/>
                  </a:lnTo>
                  <a:lnTo>
                    <a:pt x="40" y="881"/>
                  </a:lnTo>
                  <a:lnTo>
                    <a:pt x="38" y="885"/>
                  </a:lnTo>
                  <a:lnTo>
                    <a:pt x="36" y="891"/>
                  </a:lnTo>
                  <a:lnTo>
                    <a:pt x="34" y="896"/>
                  </a:lnTo>
                  <a:lnTo>
                    <a:pt x="32" y="900"/>
                  </a:lnTo>
                  <a:lnTo>
                    <a:pt x="30" y="905"/>
                  </a:lnTo>
                  <a:lnTo>
                    <a:pt x="29" y="909"/>
                  </a:lnTo>
                  <a:lnTo>
                    <a:pt x="0" y="908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7" name="Freeform 1591"/>
            <p:cNvSpPr>
              <a:spLocks/>
            </p:cNvSpPr>
            <p:nvPr/>
          </p:nvSpPr>
          <p:spPr bwMode="auto">
            <a:xfrm>
              <a:off x="1890" y="3470"/>
              <a:ext cx="139" cy="150"/>
            </a:xfrm>
            <a:custGeom>
              <a:avLst/>
              <a:gdLst/>
              <a:ahLst/>
              <a:cxnLst>
                <a:cxn ang="0">
                  <a:pos x="264" y="435"/>
                </a:cxn>
                <a:cxn ang="0">
                  <a:pos x="236" y="438"/>
                </a:cxn>
                <a:cxn ang="0">
                  <a:pos x="204" y="429"/>
                </a:cxn>
                <a:cxn ang="0">
                  <a:pos x="161" y="414"/>
                </a:cxn>
                <a:cxn ang="0">
                  <a:pos x="116" y="397"/>
                </a:cxn>
                <a:cxn ang="0">
                  <a:pos x="72" y="381"/>
                </a:cxn>
                <a:cxn ang="0">
                  <a:pos x="39" y="369"/>
                </a:cxn>
                <a:cxn ang="0">
                  <a:pos x="17" y="359"/>
                </a:cxn>
                <a:cxn ang="0">
                  <a:pos x="16" y="326"/>
                </a:cxn>
                <a:cxn ang="0">
                  <a:pos x="28" y="295"/>
                </a:cxn>
                <a:cxn ang="0">
                  <a:pos x="45" y="255"/>
                </a:cxn>
                <a:cxn ang="0">
                  <a:pos x="65" y="207"/>
                </a:cxn>
                <a:cxn ang="0">
                  <a:pos x="88" y="155"/>
                </a:cxn>
                <a:cxn ang="0">
                  <a:pos x="108" y="109"/>
                </a:cxn>
                <a:cxn ang="0">
                  <a:pos x="123" y="74"/>
                </a:cxn>
                <a:cxn ang="0">
                  <a:pos x="133" y="51"/>
                </a:cxn>
                <a:cxn ang="0">
                  <a:pos x="161" y="35"/>
                </a:cxn>
                <a:cxn ang="0">
                  <a:pos x="199" y="37"/>
                </a:cxn>
                <a:cxn ang="0">
                  <a:pos x="224" y="41"/>
                </a:cxn>
                <a:cxn ang="0">
                  <a:pos x="257" y="50"/>
                </a:cxn>
                <a:cxn ang="0">
                  <a:pos x="290" y="59"/>
                </a:cxn>
                <a:cxn ang="0">
                  <a:pos x="324" y="70"/>
                </a:cxn>
                <a:cxn ang="0">
                  <a:pos x="352" y="79"/>
                </a:cxn>
                <a:cxn ang="0">
                  <a:pos x="381" y="90"/>
                </a:cxn>
                <a:cxn ang="0">
                  <a:pos x="393" y="110"/>
                </a:cxn>
                <a:cxn ang="0">
                  <a:pos x="389" y="145"/>
                </a:cxn>
                <a:cxn ang="0">
                  <a:pos x="381" y="170"/>
                </a:cxn>
                <a:cxn ang="0">
                  <a:pos x="368" y="207"/>
                </a:cxn>
                <a:cxn ang="0">
                  <a:pos x="350" y="251"/>
                </a:cxn>
                <a:cxn ang="0">
                  <a:pos x="333" y="297"/>
                </a:cxn>
                <a:cxn ang="0">
                  <a:pos x="316" y="337"/>
                </a:cxn>
                <a:cxn ang="0">
                  <a:pos x="302" y="370"/>
                </a:cxn>
                <a:cxn ang="0">
                  <a:pos x="296" y="409"/>
                </a:cxn>
                <a:cxn ang="0">
                  <a:pos x="309" y="378"/>
                </a:cxn>
                <a:cxn ang="0">
                  <a:pos x="330" y="333"/>
                </a:cxn>
                <a:cxn ang="0">
                  <a:pos x="356" y="275"/>
                </a:cxn>
                <a:cxn ang="0">
                  <a:pos x="381" y="213"/>
                </a:cxn>
                <a:cxn ang="0">
                  <a:pos x="402" y="153"/>
                </a:cxn>
                <a:cxn ang="0">
                  <a:pos x="414" y="105"/>
                </a:cxn>
                <a:cxn ang="0">
                  <a:pos x="414" y="74"/>
                </a:cxn>
                <a:cxn ang="0">
                  <a:pos x="389" y="50"/>
                </a:cxn>
                <a:cxn ang="0">
                  <a:pos x="345" y="29"/>
                </a:cxn>
                <a:cxn ang="0">
                  <a:pos x="292" y="12"/>
                </a:cxn>
                <a:cxn ang="0">
                  <a:pos x="233" y="2"/>
                </a:cxn>
                <a:cxn ang="0">
                  <a:pos x="181" y="0"/>
                </a:cxn>
                <a:cxn ang="0">
                  <a:pos x="141" y="6"/>
                </a:cxn>
                <a:cxn ang="0">
                  <a:pos x="117" y="30"/>
                </a:cxn>
                <a:cxn ang="0">
                  <a:pos x="99" y="66"/>
                </a:cxn>
                <a:cxn ang="0">
                  <a:pos x="77" y="113"/>
                </a:cxn>
                <a:cxn ang="0">
                  <a:pos x="56" y="165"/>
                </a:cxn>
                <a:cxn ang="0">
                  <a:pos x="36" y="218"/>
                </a:cxn>
                <a:cxn ang="0">
                  <a:pos x="19" y="265"/>
                </a:cxn>
                <a:cxn ang="0">
                  <a:pos x="5" y="301"/>
                </a:cxn>
                <a:cxn ang="0">
                  <a:pos x="0" y="333"/>
                </a:cxn>
                <a:cxn ang="0">
                  <a:pos x="5" y="363"/>
                </a:cxn>
                <a:cxn ang="0">
                  <a:pos x="31" y="385"/>
                </a:cxn>
                <a:cxn ang="0">
                  <a:pos x="63" y="397"/>
                </a:cxn>
                <a:cxn ang="0">
                  <a:pos x="101" y="410"/>
                </a:cxn>
                <a:cxn ang="0">
                  <a:pos x="145" y="423"/>
                </a:cxn>
                <a:cxn ang="0">
                  <a:pos x="185" y="435"/>
                </a:cxn>
                <a:cxn ang="0">
                  <a:pos x="218" y="445"/>
                </a:cxn>
                <a:cxn ang="0">
                  <a:pos x="244" y="451"/>
                </a:cxn>
                <a:cxn ang="0">
                  <a:pos x="278" y="441"/>
                </a:cxn>
              </a:cxnLst>
              <a:rect l="0" t="0" r="r" b="b"/>
              <a:pathLst>
                <a:path w="417" h="451">
                  <a:moveTo>
                    <a:pt x="277" y="423"/>
                  </a:moveTo>
                  <a:lnTo>
                    <a:pt x="277" y="423"/>
                  </a:lnTo>
                  <a:lnTo>
                    <a:pt x="276" y="425"/>
                  </a:lnTo>
                  <a:lnTo>
                    <a:pt x="274" y="427"/>
                  </a:lnTo>
                  <a:lnTo>
                    <a:pt x="272" y="430"/>
                  </a:lnTo>
                  <a:lnTo>
                    <a:pt x="270" y="430"/>
                  </a:lnTo>
                  <a:lnTo>
                    <a:pt x="269" y="433"/>
                  </a:lnTo>
                  <a:lnTo>
                    <a:pt x="266" y="434"/>
                  </a:lnTo>
                  <a:lnTo>
                    <a:pt x="264" y="435"/>
                  </a:lnTo>
                  <a:lnTo>
                    <a:pt x="261" y="437"/>
                  </a:lnTo>
                  <a:lnTo>
                    <a:pt x="257" y="437"/>
                  </a:lnTo>
                  <a:lnTo>
                    <a:pt x="254" y="438"/>
                  </a:lnTo>
                  <a:lnTo>
                    <a:pt x="250" y="439"/>
                  </a:lnTo>
                  <a:lnTo>
                    <a:pt x="246" y="439"/>
                  </a:lnTo>
                  <a:lnTo>
                    <a:pt x="242" y="439"/>
                  </a:lnTo>
                  <a:lnTo>
                    <a:pt x="241" y="438"/>
                  </a:lnTo>
                  <a:lnTo>
                    <a:pt x="238" y="438"/>
                  </a:lnTo>
                  <a:lnTo>
                    <a:pt x="236" y="438"/>
                  </a:lnTo>
                  <a:lnTo>
                    <a:pt x="233" y="437"/>
                  </a:lnTo>
                  <a:lnTo>
                    <a:pt x="229" y="437"/>
                  </a:lnTo>
                  <a:lnTo>
                    <a:pt x="226" y="435"/>
                  </a:lnTo>
                  <a:lnTo>
                    <a:pt x="222" y="434"/>
                  </a:lnTo>
                  <a:lnTo>
                    <a:pt x="220" y="433"/>
                  </a:lnTo>
                  <a:lnTo>
                    <a:pt x="216" y="431"/>
                  </a:lnTo>
                  <a:lnTo>
                    <a:pt x="212" y="430"/>
                  </a:lnTo>
                  <a:lnTo>
                    <a:pt x="208" y="430"/>
                  </a:lnTo>
                  <a:lnTo>
                    <a:pt x="204" y="429"/>
                  </a:lnTo>
                  <a:lnTo>
                    <a:pt x="199" y="427"/>
                  </a:lnTo>
                  <a:lnTo>
                    <a:pt x="195" y="425"/>
                  </a:lnTo>
                  <a:lnTo>
                    <a:pt x="191" y="423"/>
                  </a:lnTo>
                  <a:lnTo>
                    <a:pt x="185" y="422"/>
                  </a:lnTo>
                  <a:lnTo>
                    <a:pt x="181" y="421"/>
                  </a:lnTo>
                  <a:lnTo>
                    <a:pt x="176" y="419"/>
                  </a:lnTo>
                  <a:lnTo>
                    <a:pt x="171" y="418"/>
                  </a:lnTo>
                  <a:lnTo>
                    <a:pt x="167" y="415"/>
                  </a:lnTo>
                  <a:lnTo>
                    <a:pt x="161" y="414"/>
                  </a:lnTo>
                  <a:lnTo>
                    <a:pt x="156" y="411"/>
                  </a:lnTo>
                  <a:lnTo>
                    <a:pt x="151" y="410"/>
                  </a:lnTo>
                  <a:lnTo>
                    <a:pt x="147" y="409"/>
                  </a:lnTo>
                  <a:lnTo>
                    <a:pt x="141" y="406"/>
                  </a:lnTo>
                  <a:lnTo>
                    <a:pt x="136" y="405"/>
                  </a:lnTo>
                  <a:lnTo>
                    <a:pt x="131" y="403"/>
                  </a:lnTo>
                  <a:lnTo>
                    <a:pt x="127" y="402"/>
                  </a:lnTo>
                  <a:lnTo>
                    <a:pt x="121" y="399"/>
                  </a:lnTo>
                  <a:lnTo>
                    <a:pt x="116" y="397"/>
                  </a:lnTo>
                  <a:lnTo>
                    <a:pt x="111" y="395"/>
                  </a:lnTo>
                  <a:lnTo>
                    <a:pt x="105" y="394"/>
                  </a:lnTo>
                  <a:lnTo>
                    <a:pt x="100" y="391"/>
                  </a:lnTo>
                  <a:lnTo>
                    <a:pt x="95" y="390"/>
                  </a:lnTo>
                  <a:lnTo>
                    <a:pt x="91" y="387"/>
                  </a:lnTo>
                  <a:lnTo>
                    <a:pt x="87" y="386"/>
                  </a:lnTo>
                  <a:lnTo>
                    <a:pt x="81" y="385"/>
                  </a:lnTo>
                  <a:lnTo>
                    <a:pt x="77" y="383"/>
                  </a:lnTo>
                  <a:lnTo>
                    <a:pt x="72" y="381"/>
                  </a:lnTo>
                  <a:lnTo>
                    <a:pt x="68" y="379"/>
                  </a:lnTo>
                  <a:lnTo>
                    <a:pt x="64" y="378"/>
                  </a:lnTo>
                  <a:lnTo>
                    <a:pt x="60" y="377"/>
                  </a:lnTo>
                  <a:lnTo>
                    <a:pt x="56" y="375"/>
                  </a:lnTo>
                  <a:lnTo>
                    <a:pt x="52" y="374"/>
                  </a:lnTo>
                  <a:lnTo>
                    <a:pt x="48" y="373"/>
                  </a:lnTo>
                  <a:lnTo>
                    <a:pt x="45" y="370"/>
                  </a:lnTo>
                  <a:lnTo>
                    <a:pt x="41" y="369"/>
                  </a:lnTo>
                  <a:lnTo>
                    <a:pt x="39" y="369"/>
                  </a:lnTo>
                  <a:lnTo>
                    <a:pt x="36" y="367"/>
                  </a:lnTo>
                  <a:lnTo>
                    <a:pt x="33" y="366"/>
                  </a:lnTo>
                  <a:lnTo>
                    <a:pt x="31" y="365"/>
                  </a:lnTo>
                  <a:lnTo>
                    <a:pt x="29" y="365"/>
                  </a:lnTo>
                  <a:lnTo>
                    <a:pt x="24" y="363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9" y="361"/>
                  </a:lnTo>
                  <a:lnTo>
                    <a:pt x="17" y="359"/>
                  </a:lnTo>
                  <a:lnTo>
                    <a:pt x="16" y="357"/>
                  </a:lnTo>
                  <a:lnTo>
                    <a:pt x="15" y="353"/>
                  </a:lnTo>
                  <a:lnTo>
                    <a:pt x="13" y="349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3" y="339"/>
                  </a:lnTo>
                  <a:lnTo>
                    <a:pt x="13" y="334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7" y="323"/>
                  </a:lnTo>
                  <a:lnTo>
                    <a:pt x="19" y="321"/>
                  </a:lnTo>
                  <a:lnTo>
                    <a:pt x="20" y="317"/>
                  </a:lnTo>
                  <a:lnTo>
                    <a:pt x="21" y="313"/>
                  </a:lnTo>
                  <a:lnTo>
                    <a:pt x="23" y="307"/>
                  </a:lnTo>
                  <a:lnTo>
                    <a:pt x="24" y="305"/>
                  </a:lnTo>
                  <a:lnTo>
                    <a:pt x="25" y="302"/>
                  </a:lnTo>
                  <a:lnTo>
                    <a:pt x="27" y="298"/>
                  </a:lnTo>
                  <a:lnTo>
                    <a:pt x="28" y="295"/>
                  </a:lnTo>
                  <a:lnTo>
                    <a:pt x="29" y="291"/>
                  </a:lnTo>
                  <a:lnTo>
                    <a:pt x="32" y="287"/>
                  </a:lnTo>
                  <a:lnTo>
                    <a:pt x="33" y="283"/>
                  </a:lnTo>
                  <a:lnTo>
                    <a:pt x="36" y="279"/>
                  </a:lnTo>
                  <a:lnTo>
                    <a:pt x="37" y="274"/>
                  </a:lnTo>
                  <a:lnTo>
                    <a:pt x="39" y="270"/>
                  </a:lnTo>
                  <a:lnTo>
                    <a:pt x="41" y="266"/>
                  </a:lnTo>
                  <a:lnTo>
                    <a:pt x="43" y="261"/>
                  </a:lnTo>
                  <a:lnTo>
                    <a:pt x="45" y="255"/>
                  </a:lnTo>
                  <a:lnTo>
                    <a:pt x="47" y="251"/>
                  </a:lnTo>
                  <a:lnTo>
                    <a:pt x="49" y="245"/>
                  </a:lnTo>
                  <a:lnTo>
                    <a:pt x="52" y="241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59" y="223"/>
                  </a:lnTo>
                  <a:lnTo>
                    <a:pt x="61" y="218"/>
                  </a:lnTo>
                  <a:lnTo>
                    <a:pt x="64" y="213"/>
                  </a:lnTo>
                  <a:lnTo>
                    <a:pt x="65" y="207"/>
                  </a:lnTo>
                  <a:lnTo>
                    <a:pt x="68" y="201"/>
                  </a:lnTo>
                  <a:lnTo>
                    <a:pt x="71" y="195"/>
                  </a:lnTo>
                  <a:lnTo>
                    <a:pt x="73" y="190"/>
                  </a:lnTo>
                  <a:lnTo>
                    <a:pt x="76" y="185"/>
                  </a:lnTo>
                  <a:lnTo>
                    <a:pt x="79" y="178"/>
                  </a:lnTo>
                  <a:lnTo>
                    <a:pt x="81" y="173"/>
                  </a:lnTo>
                  <a:lnTo>
                    <a:pt x="83" y="167"/>
                  </a:lnTo>
                  <a:lnTo>
                    <a:pt x="85" y="161"/>
                  </a:lnTo>
                  <a:lnTo>
                    <a:pt x="88" y="155"/>
                  </a:lnTo>
                  <a:lnTo>
                    <a:pt x="91" y="150"/>
                  </a:lnTo>
                  <a:lnTo>
                    <a:pt x="92" y="145"/>
                  </a:lnTo>
                  <a:lnTo>
                    <a:pt x="95" y="139"/>
                  </a:lnTo>
                  <a:lnTo>
                    <a:pt x="97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4" y="118"/>
                  </a:lnTo>
                  <a:lnTo>
                    <a:pt x="105" y="114"/>
                  </a:lnTo>
                  <a:lnTo>
                    <a:pt x="108" y="109"/>
                  </a:lnTo>
                  <a:lnTo>
                    <a:pt x="109" y="105"/>
                  </a:lnTo>
                  <a:lnTo>
                    <a:pt x="112" y="99"/>
                  </a:lnTo>
                  <a:lnTo>
                    <a:pt x="113" y="95"/>
                  </a:lnTo>
                  <a:lnTo>
                    <a:pt x="116" y="91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0" y="81"/>
                  </a:lnTo>
                  <a:lnTo>
                    <a:pt x="121" y="77"/>
                  </a:lnTo>
                  <a:lnTo>
                    <a:pt x="123" y="74"/>
                  </a:lnTo>
                  <a:lnTo>
                    <a:pt x="124" y="71"/>
                  </a:lnTo>
                  <a:lnTo>
                    <a:pt x="125" y="67"/>
                  </a:lnTo>
                  <a:lnTo>
                    <a:pt x="127" y="66"/>
                  </a:lnTo>
                  <a:lnTo>
                    <a:pt x="128" y="62"/>
                  </a:lnTo>
                  <a:lnTo>
                    <a:pt x="129" y="59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2" y="55"/>
                  </a:lnTo>
                  <a:lnTo>
                    <a:pt x="133" y="51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5" y="34"/>
                  </a:lnTo>
                  <a:lnTo>
                    <a:pt x="179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3" y="35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9" y="38"/>
                  </a:lnTo>
                  <a:lnTo>
                    <a:pt x="212" y="38"/>
                  </a:lnTo>
                  <a:lnTo>
                    <a:pt x="214" y="39"/>
                  </a:lnTo>
                  <a:lnTo>
                    <a:pt x="218" y="39"/>
                  </a:lnTo>
                  <a:lnTo>
                    <a:pt x="221" y="41"/>
                  </a:lnTo>
                  <a:lnTo>
                    <a:pt x="224" y="41"/>
                  </a:lnTo>
                  <a:lnTo>
                    <a:pt x="228" y="42"/>
                  </a:lnTo>
                  <a:lnTo>
                    <a:pt x="230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5" y="47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7" y="50"/>
                  </a:lnTo>
                  <a:lnTo>
                    <a:pt x="260" y="50"/>
                  </a:lnTo>
                  <a:lnTo>
                    <a:pt x="264" y="53"/>
                  </a:lnTo>
                  <a:lnTo>
                    <a:pt x="268" y="53"/>
                  </a:lnTo>
                  <a:lnTo>
                    <a:pt x="272" y="54"/>
                  </a:lnTo>
                  <a:lnTo>
                    <a:pt x="274" y="55"/>
                  </a:lnTo>
                  <a:lnTo>
                    <a:pt x="280" y="57"/>
                  </a:lnTo>
                  <a:lnTo>
                    <a:pt x="282" y="58"/>
                  </a:lnTo>
                  <a:lnTo>
                    <a:pt x="286" y="58"/>
                  </a:lnTo>
                  <a:lnTo>
                    <a:pt x="290" y="59"/>
                  </a:lnTo>
                  <a:lnTo>
                    <a:pt x="294" y="62"/>
                  </a:lnTo>
                  <a:lnTo>
                    <a:pt x="298" y="62"/>
                  </a:lnTo>
                  <a:lnTo>
                    <a:pt x="302" y="63"/>
                  </a:lnTo>
                  <a:lnTo>
                    <a:pt x="306" y="65"/>
                  </a:lnTo>
                  <a:lnTo>
                    <a:pt x="309" y="66"/>
                  </a:lnTo>
                  <a:lnTo>
                    <a:pt x="313" y="67"/>
                  </a:lnTo>
                  <a:lnTo>
                    <a:pt x="317" y="69"/>
                  </a:lnTo>
                  <a:lnTo>
                    <a:pt x="320" y="69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30" y="73"/>
                  </a:lnTo>
                  <a:lnTo>
                    <a:pt x="334" y="73"/>
                  </a:lnTo>
                  <a:lnTo>
                    <a:pt x="337" y="74"/>
                  </a:lnTo>
                  <a:lnTo>
                    <a:pt x="340" y="75"/>
                  </a:lnTo>
                  <a:lnTo>
                    <a:pt x="342" y="77"/>
                  </a:lnTo>
                  <a:lnTo>
                    <a:pt x="346" y="77"/>
                  </a:lnTo>
                  <a:lnTo>
                    <a:pt x="349" y="78"/>
                  </a:lnTo>
                  <a:lnTo>
                    <a:pt x="352" y="79"/>
                  </a:lnTo>
                  <a:lnTo>
                    <a:pt x="354" y="81"/>
                  </a:lnTo>
                  <a:lnTo>
                    <a:pt x="357" y="81"/>
                  </a:lnTo>
                  <a:lnTo>
                    <a:pt x="360" y="82"/>
                  </a:lnTo>
                  <a:lnTo>
                    <a:pt x="364" y="83"/>
                  </a:lnTo>
                  <a:lnTo>
                    <a:pt x="369" y="85"/>
                  </a:lnTo>
                  <a:lnTo>
                    <a:pt x="372" y="86"/>
                  </a:lnTo>
                  <a:lnTo>
                    <a:pt x="376" y="87"/>
                  </a:lnTo>
                  <a:lnTo>
                    <a:pt x="380" y="89"/>
                  </a:lnTo>
                  <a:lnTo>
                    <a:pt x="381" y="90"/>
                  </a:lnTo>
                  <a:lnTo>
                    <a:pt x="382" y="90"/>
                  </a:lnTo>
                  <a:lnTo>
                    <a:pt x="384" y="91"/>
                  </a:lnTo>
                  <a:lnTo>
                    <a:pt x="386" y="93"/>
                  </a:lnTo>
                  <a:lnTo>
                    <a:pt x="388" y="94"/>
                  </a:lnTo>
                  <a:lnTo>
                    <a:pt x="389" y="97"/>
                  </a:lnTo>
                  <a:lnTo>
                    <a:pt x="390" y="101"/>
                  </a:lnTo>
                  <a:lnTo>
                    <a:pt x="392" y="103"/>
                  </a:lnTo>
                  <a:lnTo>
                    <a:pt x="393" y="109"/>
                  </a:lnTo>
                  <a:lnTo>
                    <a:pt x="393" y="110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3" y="119"/>
                  </a:lnTo>
                  <a:lnTo>
                    <a:pt x="393" y="122"/>
                  </a:lnTo>
                  <a:lnTo>
                    <a:pt x="393" y="126"/>
                  </a:lnTo>
                  <a:lnTo>
                    <a:pt x="392" y="130"/>
                  </a:lnTo>
                  <a:lnTo>
                    <a:pt x="392" y="134"/>
                  </a:lnTo>
                  <a:lnTo>
                    <a:pt x="390" y="139"/>
                  </a:lnTo>
                  <a:lnTo>
                    <a:pt x="389" y="145"/>
                  </a:lnTo>
                  <a:lnTo>
                    <a:pt x="389" y="146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5"/>
                  </a:lnTo>
                  <a:lnTo>
                    <a:pt x="386" y="157"/>
                  </a:lnTo>
                  <a:lnTo>
                    <a:pt x="385" y="161"/>
                  </a:lnTo>
                  <a:lnTo>
                    <a:pt x="384" y="163"/>
                  </a:lnTo>
                  <a:lnTo>
                    <a:pt x="382" y="167"/>
                  </a:lnTo>
                  <a:lnTo>
                    <a:pt x="381" y="170"/>
                  </a:lnTo>
                  <a:lnTo>
                    <a:pt x="380" y="174"/>
                  </a:lnTo>
                  <a:lnTo>
                    <a:pt x="378" y="178"/>
                  </a:lnTo>
                  <a:lnTo>
                    <a:pt x="377" y="182"/>
                  </a:lnTo>
                  <a:lnTo>
                    <a:pt x="376" y="186"/>
                  </a:lnTo>
                  <a:lnTo>
                    <a:pt x="374" y="190"/>
                  </a:lnTo>
                  <a:lnTo>
                    <a:pt x="373" y="194"/>
                  </a:lnTo>
                  <a:lnTo>
                    <a:pt x="372" y="198"/>
                  </a:lnTo>
                  <a:lnTo>
                    <a:pt x="369" y="203"/>
                  </a:lnTo>
                  <a:lnTo>
                    <a:pt x="368" y="207"/>
                  </a:lnTo>
                  <a:lnTo>
                    <a:pt x="365" y="213"/>
                  </a:lnTo>
                  <a:lnTo>
                    <a:pt x="364" y="218"/>
                  </a:lnTo>
                  <a:lnTo>
                    <a:pt x="362" y="222"/>
                  </a:lnTo>
                  <a:lnTo>
                    <a:pt x="360" y="226"/>
                  </a:lnTo>
                  <a:lnTo>
                    <a:pt x="358" y="231"/>
                  </a:lnTo>
                  <a:lnTo>
                    <a:pt x="356" y="237"/>
                  </a:lnTo>
                  <a:lnTo>
                    <a:pt x="354" y="241"/>
                  </a:lnTo>
                  <a:lnTo>
                    <a:pt x="353" y="246"/>
                  </a:lnTo>
                  <a:lnTo>
                    <a:pt x="350" y="251"/>
                  </a:lnTo>
                  <a:lnTo>
                    <a:pt x="349" y="257"/>
                  </a:lnTo>
                  <a:lnTo>
                    <a:pt x="346" y="261"/>
                  </a:lnTo>
                  <a:lnTo>
                    <a:pt x="345" y="266"/>
                  </a:lnTo>
                  <a:lnTo>
                    <a:pt x="342" y="271"/>
                  </a:lnTo>
                  <a:lnTo>
                    <a:pt x="341" y="277"/>
                  </a:lnTo>
                  <a:lnTo>
                    <a:pt x="338" y="281"/>
                  </a:lnTo>
                  <a:lnTo>
                    <a:pt x="337" y="286"/>
                  </a:lnTo>
                  <a:lnTo>
                    <a:pt x="334" y="291"/>
                  </a:lnTo>
                  <a:lnTo>
                    <a:pt x="333" y="297"/>
                  </a:lnTo>
                  <a:lnTo>
                    <a:pt x="330" y="301"/>
                  </a:lnTo>
                  <a:lnTo>
                    <a:pt x="329" y="306"/>
                  </a:lnTo>
                  <a:lnTo>
                    <a:pt x="326" y="310"/>
                  </a:lnTo>
                  <a:lnTo>
                    <a:pt x="325" y="315"/>
                  </a:lnTo>
                  <a:lnTo>
                    <a:pt x="322" y="319"/>
                  </a:lnTo>
                  <a:lnTo>
                    <a:pt x="321" y="323"/>
                  </a:lnTo>
                  <a:lnTo>
                    <a:pt x="318" y="329"/>
                  </a:lnTo>
                  <a:lnTo>
                    <a:pt x="317" y="333"/>
                  </a:lnTo>
                  <a:lnTo>
                    <a:pt x="316" y="337"/>
                  </a:lnTo>
                  <a:lnTo>
                    <a:pt x="314" y="341"/>
                  </a:lnTo>
                  <a:lnTo>
                    <a:pt x="312" y="345"/>
                  </a:lnTo>
                  <a:lnTo>
                    <a:pt x="310" y="350"/>
                  </a:lnTo>
                  <a:lnTo>
                    <a:pt x="309" y="353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5" y="365"/>
                  </a:lnTo>
                  <a:lnTo>
                    <a:pt x="304" y="367"/>
                  </a:lnTo>
                  <a:lnTo>
                    <a:pt x="302" y="370"/>
                  </a:lnTo>
                  <a:lnTo>
                    <a:pt x="301" y="373"/>
                  </a:lnTo>
                  <a:lnTo>
                    <a:pt x="300" y="377"/>
                  </a:lnTo>
                  <a:lnTo>
                    <a:pt x="298" y="381"/>
                  </a:lnTo>
                  <a:lnTo>
                    <a:pt x="297" y="386"/>
                  </a:lnTo>
                  <a:lnTo>
                    <a:pt x="296" y="389"/>
                  </a:lnTo>
                  <a:lnTo>
                    <a:pt x="294" y="391"/>
                  </a:lnTo>
                  <a:lnTo>
                    <a:pt x="294" y="393"/>
                  </a:lnTo>
                  <a:lnTo>
                    <a:pt x="294" y="393"/>
                  </a:lnTo>
                  <a:lnTo>
                    <a:pt x="296" y="409"/>
                  </a:lnTo>
                  <a:lnTo>
                    <a:pt x="296" y="407"/>
                  </a:lnTo>
                  <a:lnTo>
                    <a:pt x="297" y="405"/>
                  </a:lnTo>
                  <a:lnTo>
                    <a:pt x="298" y="401"/>
                  </a:lnTo>
                  <a:lnTo>
                    <a:pt x="301" y="397"/>
                  </a:lnTo>
                  <a:lnTo>
                    <a:pt x="302" y="393"/>
                  </a:lnTo>
                  <a:lnTo>
                    <a:pt x="304" y="390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09" y="378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16" y="366"/>
                  </a:lnTo>
                  <a:lnTo>
                    <a:pt x="317" y="361"/>
                  </a:lnTo>
                  <a:lnTo>
                    <a:pt x="320" y="355"/>
                  </a:lnTo>
                  <a:lnTo>
                    <a:pt x="322" y="350"/>
                  </a:lnTo>
                  <a:lnTo>
                    <a:pt x="325" y="345"/>
                  </a:lnTo>
                  <a:lnTo>
                    <a:pt x="328" y="339"/>
                  </a:lnTo>
                  <a:lnTo>
                    <a:pt x="330" y="333"/>
                  </a:lnTo>
                  <a:lnTo>
                    <a:pt x="333" y="327"/>
                  </a:lnTo>
                  <a:lnTo>
                    <a:pt x="336" y="321"/>
                  </a:lnTo>
                  <a:lnTo>
                    <a:pt x="338" y="314"/>
                  </a:lnTo>
                  <a:lnTo>
                    <a:pt x="341" y="309"/>
                  </a:lnTo>
                  <a:lnTo>
                    <a:pt x="344" y="302"/>
                  </a:lnTo>
                  <a:lnTo>
                    <a:pt x="346" y="295"/>
                  </a:lnTo>
                  <a:lnTo>
                    <a:pt x="350" y="289"/>
                  </a:lnTo>
                  <a:lnTo>
                    <a:pt x="353" y="282"/>
                  </a:lnTo>
                  <a:lnTo>
                    <a:pt x="356" y="275"/>
                  </a:lnTo>
                  <a:lnTo>
                    <a:pt x="358" y="269"/>
                  </a:lnTo>
                  <a:lnTo>
                    <a:pt x="361" y="261"/>
                  </a:lnTo>
                  <a:lnTo>
                    <a:pt x="364" y="254"/>
                  </a:lnTo>
                  <a:lnTo>
                    <a:pt x="368" y="247"/>
                  </a:lnTo>
                  <a:lnTo>
                    <a:pt x="370" y="241"/>
                  </a:lnTo>
                  <a:lnTo>
                    <a:pt x="373" y="233"/>
                  </a:lnTo>
                  <a:lnTo>
                    <a:pt x="376" y="226"/>
                  </a:lnTo>
                  <a:lnTo>
                    <a:pt x="378" y="219"/>
                  </a:lnTo>
                  <a:lnTo>
                    <a:pt x="381" y="213"/>
                  </a:lnTo>
                  <a:lnTo>
                    <a:pt x="384" y="205"/>
                  </a:lnTo>
                  <a:lnTo>
                    <a:pt x="386" y="198"/>
                  </a:lnTo>
                  <a:lnTo>
                    <a:pt x="389" y="191"/>
                  </a:lnTo>
                  <a:lnTo>
                    <a:pt x="392" y="185"/>
                  </a:lnTo>
                  <a:lnTo>
                    <a:pt x="393" y="178"/>
                  </a:lnTo>
                  <a:lnTo>
                    <a:pt x="396" y="171"/>
                  </a:lnTo>
                  <a:lnTo>
                    <a:pt x="398" y="165"/>
                  </a:lnTo>
                  <a:lnTo>
                    <a:pt x="401" y="159"/>
                  </a:lnTo>
                  <a:lnTo>
                    <a:pt x="402" y="153"/>
                  </a:lnTo>
                  <a:lnTo>
                    <a:pt x="405" y="146"/>
                  </a:lnTo>
                  <a:lnTo>
                    <a:pt x="406" y="141"/>
                  </a:lnTo>
                  <a:lnTo>
                    <a:pt x="408" y="135"/>
                  </a:lnTo>
                  <a:lnTo>
                    <a:pt x="409" y="129"/>
                  </a:lnTo>
                  <a:lnTo>
                    <a:pt x="410" y="123"/>
                  </a:lnTo>
                  <a:lnTo>
                    <a:pt x="412" y="118"/>
                  </a:lnTo>
                  <a:lnTo>
                    <a:pt x="413" y="114"/>
                  </a:lnTo>
                  <a:lnTo>
                    <a:pt x="414" y="109"/>
                  </a:lnTo>
                  <a:lnTo>
                    <a:pt x="414" y="105"/>
                  </a:lnTo>
                  <a:lnTo>
                    <a:pt x="416" y="99"/>
                  </a:lnTo>
                  <a:lnTo>
                    <a:pt x="416" y="95"/>
                  </a:lnTo>
                  <a:lnTo>
                    <a:pt x="416" y="91"/>
                  </a:lnTo>
                  <a:lnTo>
                    <a:pt x="417" y="89"/>
                  </a:lnTo>
                  <a:lnTo>
                    <a:pt x="417" y="85"/>
                  </a:lnTo>
                  <a:lnTo>
                    <a:pt x="417" y="82"/>
                  </a:lnTo>
                  <a:lnTo>
                    <a:pt x="416" y="79"/>
                  </a:lnTo>
                  <a:lnTo>
                    <a:pt x="416" y="77"/>
                  </a:lnTo>
                  <a:lnTo>
                    <a:pt x="414" y="74"/>
                  </a:lnTo>
                  <a:lnTo>
                    <a:pt x="413" y="71"/>
                  </a:lnTo>
                  <a:lnTo>
                    <a:pt x="410" y="67"/>
                  </a:lnTo>
                  <a:lnTo>
                    <a:pt x="408" y="66"/>
                  </a:lnTo>
                  <a:lnTo>
                    <a:pt x="406" y="62"/>
                  </a:lnTo>
                  <a:lnTo>
                    <a:pt x="404" y="59"/>
                  </a:lnTo>
                  <a:lnTo>
                    <a:pt x="400" y="57"/>
                  </a:lnTo>
                  <a:lnTo>
                    <a:pt x="397" y="54"/>
                  </a:lnTo>
                  <a:lnTo>
                    <a:pt x="393" y="53"/>
                  </a:lnTo>
                  <a:lnTo>
                    <a:pt x="389" y="50"/>
                  </a:lnTo>
                  <a:lnTo>
                    <a:pt x="385" y="47"/>
                  </a:lnTo>
                  <a:lnTo>
                    <a:pt x="381" y="45"/>
                  </a:lnTo>
                  <a:lnTo>
                    <a:pt x="376" y="42"/>
                  </a:lnTo>
                  <a:lnTo>
                    <a:pt x="372" y="39"/>
                  </a:lnTo>
                  <a:lnTo>
                    <a:pt x="366" y="37"/>
                  </a:lnTo>
                  <a:lnTo>
                    <a:pt x="361" y="35"/>
                  </a:lnTo>
                  <a:lnTo>
                    <a:pt x="356" y="33"/>
                  </a:lnTo>
                  <a:lnTo>
                    <a:pt x="352" y="30"/>
                  </a:lnTo>
                  <a:lnTo>
                    <a:pt x="345" y="29"/>
                  </a:lnTo>
                  <a:lnTo>
                    <a:pt x="340" y="26"/>
                  </a:lnTo>
                  <a:lnTo>
                    <a:pt x="334" y="23"/>
                  </a:lnTo>
                  <a:lnTo>
                    <a:pt x="328" y="22"/>
                  </a:lnTo>
                  <a:lnTo>
                    <a:pt x="322" y="21"/>
                  </a:lnTo>
                  <a:lnTo>
                    <a:pt x="316" y="18"/>
                  </a:lnTo>
                  <a:lnTo>
                    <a:pt x="309" y="17"/>
                  </a:lnTo>
                  <a:lnTo>
                    <a:pt x="304" y="15"/>
                  </a:lnTo>
                  <a:lnTo>
                    <a:pt x="297" y="13"/>
                  </a:lnTo>
                  <a:lnTo>
                    <a:pt x="292" y="12"/>
                  </a:lnTo>
                  <a:lnTo>
                    <a:pt x="285" y="10"/>
                  </a:lnTo>
                  <a:lnTo>
                    <a:pt x="280" y="9"/>
                  </a:lnTo>
                  <a:lnTo>
                    <a:pt x="272" y="8"/>
                  </a:lnTo>
                  <a:lnTo>
                    <a:pt x="266" y="6"/>
                  </a:lnTo>
                  <a:lnTo>
                    <a:pt x="258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2"/>
                  </a:lnTo>
                  <a:lnTo>
                    <a:pt x="228" y="1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1" y="1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1" y="6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27" y="15"/>
                  </a:lnTo>
                  <a:lnTo>
                    <a:pt x="124" y="19"/>
                  </a:lnTo>
                  <a:lnTo>
                    <a:pt x="123" y="22"/>
                  </a:lnTo>
                  <a:lnTo>
                    <a:pt x="120" y="25"/>
                  </a:lnTo>
                  <a:lnTo>
                    <a:pt x="119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7"/>
                  </a:lnTo>
                  <a:lnTo>
                    <a:pt x="111" y="41"/>
                  </a:lnTo>
                  <a:lnTo>
                    <a:pt x="109" y="45"/>
                  </a:lnTo>
                  <a:lnTo>
                    <a:pt x="107" y="49"/>
                  </a:lnTo>
                  <a:lnTo>
                    <a:pt x="105" y="53"/>
                  </a:lnTo>
                  <a:lnTo>
                    <a:pt x="103" y="57"/>
                  </a:lnTo>
                  <a:lnTo>
                    <a:pt x="101" y="62"/>
                  </a:lnTo>
                  <a:lnTo>
                    <a:pt x="99" y="66"/>
                  </a:lnTo>
                  <a:lnTo>
                    <a:pt x="96" y="71"/>
                  </a:lnTo>
                  <a:lnTo>
                    <a:pt x="95" y="75"/>
                  </a:lnTo>
                  <a:lnTo>
                    <a:pt x="92" y="81"/>
                  </a:lnTo>
                  <a:lnTo>
                    <a:pt x="89" y="86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3" y="102"/>
                  </a:lnTo>
                  <a:lnTo>
                    <a:pt x="80" y="107"/>
                  </a:lnTo>
                  <a:lnTo>
                    <a:pt x="77" y="113"/>
                  </a:lnTo>
                  <a:lnTo>
                    <a:pt x="75" y="118"/>
                  </a:lnTo>
                  <a:lnTo>
                    <a:pt x="73" y="125"/>
                  </a:lnTo>
                  <a:lnTo>
                    <a:pt x="71" y="130"/>
                  </a:lnTo>
                  <a:lnTo>
                    <a:pt x="68" y="135"/>
                  </a:lnTo>
                  <a:lnTo>
                    <a:pt x="65" y="142"/>
                  </a:lnTo>
                  <a:lnTo>
                    <a:pt x="63" y="147"/>
                  </a:lnTo>
                  <a:lnTo>
                    <a:pt x="60" y="154"/>
                  </a:lnTo>
                  <a:lnTo>
                    <a:pt x="59" y="159"/>
                  </a:lnTo>
                  <a:lnTo>
                    <a:pt x="56" y="165"/>
                  </a:lnTo>
                  <a:lnTo>
                    <a:pt x="55" y="171"/>
                  </a:lnTo>
                  <a:lnTo>
                    <a:pt x="51" y="177"/>
                  </a:lnTo>
                  <a:lnTo>
                    <a:pt x="49" y="183"/>
                  </a:lnTo>
                  <a:lnTo>
                    <a:pt x="47" y="189"/>
                  </a:lnTo>
                  <a:lnTo>
                    <a:pt x="44" y="195"/>
                  </a:lnTo>
                  <a:lnTo>
                    <a:pt x="41" y="201"/>
                  </a:lnTo>
                  <a:lnTo>
                    <a:pt x="40" y="206"/>
                  </a:lnTo>
                  <a:lnTo>
                    <a:pt x="37" y="211"/>
                  </a:lnTo>
                  <a:lnTo>
                    <a:pt x="36" y="218"/>
                  </a:lnTo>
                  <a:lnTo>
                    <a:pt x="33" y="222"/>
                  </a:lnTo>
                  <a:lnTo>
                    <a:pt x="31" y="229"/>
                  </a:lnTo>
                  <a:lnTo>
                    <a:pt x="28" y="234"/>
                  </a:lnTo>
                  <a:lnTo>
                    <a:pt x="27" y="239"/>
                  </a:lnTo>
                  <a:lnTo>
                    <a:pt x="25" y="245"/>
                  </a:lnTo>
                  <a:lnTo>
                    <a:pt x="23" y="250"/>
                  </a:lnTo>
                  <a:lnTo>
                    <a:pt x="21" y="255"/>
                  </a:lnTo>
                  <a:lnTo>
                    <a:pt x="20" y="261"/>
                  </a:lnTo>
                  <a:lnTo>
                    <a:pt x="19" y="265"/>
                  </a:lnTo>
                  <a:lnTo>
                    <a:pt x="16" y="269"/>
                  </a:lnTo>
                  <a:lnTo>
                    <a:pt x="15" y="274"/>
                  </a:lnTo>
                  <a:lnTo>
                    <a:pt x="13" y="278"/>
                  </a:lnTo>
                  <a:lnTo>
                    <a:pt x="12" y="282"/>
                  </a:lnTo>
                  <a:lnTo>
                    <a:pt x="11" y="286"/>
                  </a:lnTo>
                  <a:lnTo>
                    <a:pt x="9" y="290"/>
                  </a:lnTo>
                  <a:lnTo>
                    <a:pt x="8" y="294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4" y="307"/>
                  </a:lnTo>
                  <a:lnTo>
                    <a:pt x="3" y="313"/>
                  </a:lnTo>
                  <a:lnTo>
                    <a:pt x="3" y="317"/>
                  </a:lnTo>
                  <a:lnTo>
                    <a:pt x="1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1" y="354"/>
                  </a:lnTo>
                  <a:lnTo>
                    <a:pt x="3" y="358"/>
                  </a:lnTo>
                  <a:lnTo>
                    <a:pt x="4" y="361"/>
                  </a:lnTo>
                  <a:lnTo>
                    <a:pt x="5" y="363"/>
                  </a:lnTo>
                  <a:lnTo>
                    <a:pt x="7" y="366"/>
                  </a:lnTo>
                  <a:lnTo>
                    <a:pt x="9" y="369"/>
                  </a:lnTo>
                  <a:lnTo>
                    <a:pt x="12" y="371"/>
                  </a:lnTo>
                  <a:lnTo>
                    <a:pt x="15" y="374"/>
                  </a:lnTo>
                  <a:lnTo>
                    <a:pt x="19" y="378"/>
                  </a:lnTo>
                  <a:lnTo>
                    <a:pt x="23" y="381"/>
                  </a:lnTo>
                  <a:lnTo>
                    <a:pt x="24" y="382"/>
                  </a:lnTo>
                  <a:lnTo>
                    <a:pt x="27" y="383"/>
                  </a:lnTo>
                  <a:lnTo>
                    <a:pt x="31" y="385"/>
                  </a:lnTo>
                  <a:lnTo>
                    <a:pt x="36" y="387"/>
                  </a:lnTo>
                  <a:lnTo>
                    <a:pt x="39" y="389"/>
                  </a:lnTo>
                  <a:lnTo>
                    <a:pt x="41" y="389"/>
                  </a:lnTo>
                  <a:lnTo>
                    <a:pt x="44" y="390"/>
                  </a:lnTo>
                  <a:lnTo>
                    <a:pt x="48" y="391"/>
                  </a:lnTo>
                  <a:lnTo>
                    <a:pt x="51" y="393"/>
                  </a:lnTo>
                  <a:lnTo>
                    <a:pt x="55" y="394"/>
                  </a:lnTo>
                  <a:lnTo>
                    <a:pt x="59" y="395"/>
                  </a:lnTo>
                  <a:lnTo>
                    <a:pt x="63" y="397"/>
                  </a:lnTo>
                  <a:lnTo>
                    <a:pt x="67" y="398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9" y="403"/>
                  </a:lnTo>
                  <a:lnTo>
                    <a:pt x="84" y="405"/>
                  </a:lnTo>
                  <a:lnTo>
                    <a:pt x="88" y="406"/>
                  </a:lnTo>
                  <a:lnTo>
                    <a:pt x="92" y="407"/>
                  </a:lnTo>
                  <a:lnTo>
                    <a:pt x="97" y="409"/>
                  </a:lnTo>
                  <a:lnTo>
                    <a:pt x="101" y="410"/>
                  </a:lnTo>
                  <a:lnTo>
                    <a:pt x="107" y="411"/>
                  </a:lnTo>
                  <a:lnTo>
                    <a:pt x="112" y="413"/>
                  </a:lnTo>
                  <a:lnTo>
                    <a:pt x="116" y="414"/>
                  </a:lnTo>
                  <a:lnTo>
                    <a:pt x="121" y="415"/>
                  </a:lnTo>
                  <a:lnTo>
                    <a:pt x="125" y="418"/>
                  </a:lnTo>
                  <a:lnTo>
                    <a:pt x="131" y="419"/>
                  </a:lnTo>
                  <a:lnTo>
                    <a:pt x="136" y="421"/>
                  </a:lnTo>
                  <a:lnTo>
                    <a:pt x="140" y="422"/>
                  </a:lnTo>
                  <a:lnTo>
                    <a:pt x="145" y="423"/>
                  </a:lnTo>
                  <a:lnTo>
                    <a:pt x="149" y="425"/>
                  </a:lnTo>
                  <a:lnTo>
                    <a:pt x="155" y="426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8" y="430"/>
                  </a:lnTo>
                  <a:lnTo>
                    <a:pt x="173" y="431"/>
                  </a:lnTo>
                  <a:lnTo>
                    <a:pt x="177" y="433"/>
                  </a:lnTo>
                  <a:lnTo>
                    <a:pt x="181" y="434"/>
                  </a:lnTo>
                  <a:lnTo>
                    <a:pt x="185" y="435"/>
                  </a:lnTo>
                  <a:lnTo>
                    <a:pt x="191" y="437"/>
                  </a:lnTo>
                  <a:lnTo>
                    <a:pt x="195" y="438"/>
                  </a:lnTo>
                  <a:lnTo>
                    <a:pt x="197" y="439"/>
                  </a:lnTo>
                  <a:lnTo>
                    <a:pt x="201" y="441"/>
                  </a:lnTo>
                  <a:lnTo>
                    <a:pt x="205" y="442"/>
                  </a:lnTo>
                  <a:lnTo>
                    <a:pt x="209" y="442"/>
                  </a:lnTo>
                  <a:lnTo>
                    <a:pt x="212" y="443"/>
                  </a:lnTo>
                  <a:lnTo>
                    <a:pt x="214" y="443"/>
                  </a:lnTo>
                  <a:lnTo>
                    <a:pt x="218" y="445"/>
                  </a:lnTo>
                  <a:lnTo>
                    <a:pt x="224" y="446"/>
                  </a:lnTo>
                  <a:lnTo>
                    <a:pt x="228" y="447"/>
                  </a:lnTo>
                  <a:lnTo>
                    <a:pt x="232" y="449"/>
                  </a:lnTo>
                  <a:lnTo>
                    <a:pt x="234" y="450"/>
                  </a:lnTo>
                  <a:lnTo>
                    <a:pt x="236" y="450"/>
                  </a:lnTo>
                  <a:lnTo>
                    <a:pt x="237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6" y="450"/>
                  </a:lnTo>
                  <a:lnTo>
                    <a:pt x="250" y="450"/>
                  </a:lnTo>
                  <a:lnTo>
                    <a:pt x="254" y="450"/>
                  </a:lnTo>
                  <a:lnTo>
                    <a:pt x="258" y="449"/>
                  </a:lnTo>
                  <a:lnTo>
                    <a:pt x="262" y="447"/>
                  </a:lnTo>
                  <a:lnTo>
                    <a:pt x="268" y="447"/>
                  </a:lnTo>
                  <a:lnTo>
                    <a:pt x="272" y="445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82" y="438"/>
                  </a:lnTo>
                  <a:lnTo>
                    <a:pt x="285" y="434"/>
                  </a:lnTo>
                  <a:lnTo>
                    <a:pt x="288" y="430"/>
                  </a:lnTo>
                  <a:lnTo>
                    <a:pt x="277" y="423"/>
                  </a:lnTo>
                  <a:lnTo>
                    <a:pt x="277" y="42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Freeform 1592"/>
            <p:cNvSpPr>
              <a:spLocks/>
            </p:cNvSpPr>
            <p:nvPr/>
          </p:nvSpPr>
          <p:spPr bwMode="auto">
            <a:xfrm>
              <a:off x="1947" y="3427"/>
              <a:ext cx="96" cy="2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55"/>
                </a:cxn>
                <a:cxn ang="0">
                  <a:pos x="4" y="45"/>
                </a:cxn>
                <a:cxn ang="0">
                  <a:pos x="7" y="37"/>
                </a:cxn>
                <a:cxn ang="0">
                  <a:pos x="11" y="28"/>
                </a:cxn>
                <a:cxn ang="0">
                  <a:pos x="15" y="20"/>
                </a:cxn>
                <a:cxn ang="0">
                  <a:pos x="24" y="8"/>
                </a:cxn>
                <a:cxn ang="0">
                  <a:pos x="30" y="3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0" y="3"/>
                </a:cxn>
                <a:cxn ang="0">
                  <a:pos x="84" y="5"/>
                </a:cxn>
                <a:cxn ang="0">
                  <a:pos x="98" y="8"/>
                </a:cxn>
                <a:cxn ang="0">
                  <a:pos x="114" y="12"/>
                </a:cxn>
                <a:cxn ang="0">
                  <a:pos x="130" y="16"/>
                </a:cxn>
                <a:cxn ang="0">
                  <a:pos x="148" y="21"/>
                </a:cxn>
                <a:cxn ang="0">
                  <a:pos x="165" y="27"/>
                </a:cxn>
                <a:cxn ang="0">
                  <a:pos x="181" y="31"/>
                </a:cxn>
                <a:cxn ang="0">
                  <a:pos x="197" y="36"/>
                </a:cxn>
                <a:cxn ang="0">
                  <a:pos x="214" y="41"/>
                </a:cxn>
                <a:cxn ang="0">
                  <a:pos x="229" y="45"/>
                </a:cxn>
                <a:cxn ang="0">
                  <a:pos x="242" y="49"/>
                </a:cxn>
                <a:cxn ang="0">
                  <a:pos x="254" y="53"/>
                </a:cxn>
                <a:cxn ang="0">
                  <a:pos x="266" y="57"/>
                </a:cxn>
                <a:cxn ang="0">
                  <a:pos x="274" y="60"/>
                </a:cxn>
                <a:cxn ang="0">
                  <a:pos x="285" y="64"/>
                </a:cxn>
                <a:cxn ang="0">
                  <a:pos x="276" y="71"/>
                </a:cxn>
                <a:cxn ang="0">
                  <a:pos x="270" y="69"/>
                </a:cxn>
                <a:cxn ang="0">
                  <a:pos x="262" y="65"/>
                </a:cxn>
                <a:cxn ang="0">
                  <a:pos x="253" y="63"/>
                </a:cxn>
                <a:cxn ang="0">
                  <a:pos x="244" y="60"/>
                </a:cxn>
                <a:cxn ang="0">
                  <a:pos x="232" y="56"/>
                </a:cxn>
                <a:cxn ang="0">
                  <a:pos x="220" y="52"/>
                </a:cxn>
                <a:cxn ang="0">
                  <a:pos x="206" y="48"/>
                </a:cxn>
                <a:cxn ang="0">
                  <a:pos x="192" y="45"/>
                </a:cxn>
                <a:cxn ang="0">
                  <a:pos x="177" y="40"/>
                </a:cxn>
                <a:cxn ang="0">
                  <a:pos x="162" y="36"/>
                </a:cxn>
                <a:cxn ang="0">
                  <a:pos x="146" y="32"/>
                </a:cxn>
                <a:cxn ang="0">
                  <a:pos x="132" y="28"/>
                </a:cxn>
                <a:cxn ang="0">
                  <a:pos x="117" y="25"/>
                </a:cxn>
                <a:cxn ang="0">
                  <a:pos x="104" y="23"/>
                </a:cxn>
                <a:cxn ang="0">
                  <a:pos x="90" y="20"/>
                </a:cxn>
                <a:cxn ang="0">
                  <a:pos x="78" y="17"/>
                </a:cxn>
                <a:cxn ang="0">
                  <a:pos x="69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7" y="39"/>
                </a:cxn>
                <a:cxn ang="0">
                  <a:pos x="23" y="51"/>
                </a:cxn>
                <a:cxn ang="0">
                  <a:pos x="20" y="61"/>
                </a:cxn>
                <a:cxn ang="0">
                  <a:pos x="0" y="69"/>
                </a:cxn>
              </a:cxnLst>
              <a:rect l="0" t="0" r="r" b="b"/>
              <a:pathLst>
                <a:path w="288" h="71">
                  <a:moveTo>
                    <a:pt x="0" y="69"/>
                  </a:move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1" y="55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4" y="8"/>
                  </a:lnTo>
                  <a:lnTo>
                    <a:pt x="25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09" y="11"/>
                  </a:lnTo>
                  <a:lnTo>
                    <a:pt x="114" y="12"/>
                  </a:lnTo>
                  <a:lnTo>
                    <a:pt x="120" y="13"/>
                  </a:lnTo>
                  <a:lnTo>
                    <a:pt x="125" y="15"/>
                  </a:lnTo>
                  <a:lnTo>
                    <a:pt x="130" y="16"/>
                  </a:lnTo>
                  <a:lnTo>
                    <a:pt x="136" y="19"/>
                  </a:lnTo>
                  <a:lnTo>
                    <a:pt x="141" y="20"/>
                  </a:lnTo>
                  <a:lnTo>
                    <a:pt x="148" y="21"/>
                  </a:lnTo>
                  <a:lnTo>
                    <a:pt x="153" y="23"/>
                  </a:lnTo>
                  <a:lnTo>
                    <a:pt x="158" y="24"/>
                  </a:lnTo>
                  <a:lnTo>
                    <a:pt x="165" y="27"/>
                  </a:lnTo>
                  <a:lnTo>
                    <a:pt x="170" y="28"/>
                  </a:lnTo>
                  <a:lnTo>
                    <a:pt x="176" y="29"/>
                  </a:lnTo>
                  <a:lnTo>
                    <a:pt x="181" y="31"/>
                  </a:lnTo>
                  <a:lnTo>
                    <a:pt x="186" y="32"/>
                  </a:lnTo>
                  <a:lnTo>
                    <a:pt x="192" y="35"/>
                  </a:lnTo>
                  <a:lnTo>
                    <a:pt x="197" y="36"/>
                  </a:lnTo>
                  <a:lnTo>
                    <a:pt x="202" y="37"/>
                  </a:lnTo>
                  <a:lnTo>
                    <a:pt x="208" y="39"/>
                  </a:lnTo>
                  <a:lnTo>
                    <a:pt x="214" y="41"/>
                  </a:lnTo>
                  <a:lnTo>
                    <a:pt x="218" y="43"/>
                  </a:lnTo>
                  <a:lnTo>
                    <a:pt x="224" y="44"/>
                  </a:lnTo>
                  <a:lnTo>
                    <a:pt x="229" y="45"/>
                  </a:lnTo>
                  <a:lnTo>
                    <a:pt x="233" y="47"/>
                  </a:lnTo>
                  <a:lnTo>
                    <a:pt x="238" y="48"/>
                  </a:lnTo>
                  <a:lnTo>
                    <a:pt x="242" y="49"/>
                  </a:lnTo>
                  <a:lnTo>
                    <a:pt x="246" y="51"/>
                  </a:lnTo>
                  <a:lnTo>
                    <a:pt x="252" y="53"/>
                  </a:lnTo>
                  <a:lnTo>
                    <a:pt x="254" y="53"/>
                  </a:lnTo>
                  <a:lnTo>
                    <a:pt x="258" y="55"/>
                  </a:lnTo>
                  <a:lnTo>
                    <a:pt x="262" y="56"/>
                  </a:lnTo>
                  <a:lnTo>
                    <a:pt x="266" y="57"/>
                  </a:lnTo>
                  <a:lnTo>
                    <a:pt x="269" y="59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7" y="61"/>
                  </a:lnTo>
                  <a:lnTo>
                    <a:pt x="281" y="63"/>
                  </a:lnTo>
                  <a:lnTo>
                    <a:pt x="285" y="64"/>
                  </a:lnTo>
                  <a:lnTo>
                    <a:pt x="286" y="64"/>
                  </a:lnTo>
                  <a:lnTo>
                    <a:pt x="288" y="6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3" y="69"/>
                  </a:lnTo>
                  <a:lnTo>
                    <a:pt x="270" y="69"/>
                  </a:lnTo>
                  <a:lnTo>
                    <a:pt x="268" y="68"/>
                  </a:lnTo>
                  <a:lnTo>
                    <a:pt x="265" y="67"/>
                  </a:lnTo>
                  <a:lnTo>
                    <a:pt x="262" y="65"/>
                  </a:lnTo>
                  <a:lnTo>
                    <a:pt x="260" y="65"/>
                  </a:lnTo>
                  <a:lnTo>
                    <a:pt x="257" y="64"/>
                  </a:lnTo>
                  <a:lnTo>
                    <a:pt x="253" y="63"/>
                  </a:lnTo>
                  <a:lnTo>
                    <a:pt x="250" y="63"/>
                  </a:lnTo>
                  <a:lnTo>
                    <a:pt x="248" y="61"/>
                  </a:lnTo>
                  <a:lnTo>
                    <a:pt x="244" y="60"/>
                  </a:lnTo>
                  <a:lnTo>
                    <a:pt x="240" y="59"/>
                  </a:lnTo>
                  <a:lnTo>
                    <a:pt x="236" y="57"/>
                  </a:lnTo>
                  <a:lnTo>
                    <a:pt x="232" y="56"/>
                  </a:lnTo>
                  <a:lnTo>
                    <a:pt x="228" y="56"/>
                  </a:lnTo>
                  <a:lnTo>
                    <a:pt x="224" y="53"/>
                  </a:lnTo>
                  <a:lnTo>
                    <a:pt x="220" y="52"/>
                  </a:lnTo>
                  <a:lnTo>
                    <a:pt x="214" y="51"/>
                  </a:lnTo>
                  <a:lnTo>
                    <a:pt x="210" y="51"/>
                  </a:lnTo>
                  <a:lnTo>
                    <a:pt x="206" y="48"/>
                  </a:lnTo>
                  <a:lnTo>
                    <a:pt x="201" y="47"/>
                  </a:lnTo>
                  <a:lnTo>
                    <a:pt x="196" y="45"/>
                  </a:lnTo>
                  <a:lnTo>
                    <a:pt x="192" y="45"/>
                  </a:lnTo>
                  <a:lnTo>
                    <a:pt x="186" y="43"/>
                  </a:lnTo>
                  <a:lnTo>
                    <a:pt x="182" y="41"/>
                  </a:lnTo>
                  <a:lnTo>
                    <a:pt x="177" y="40"/>
                  </a:lnTo>
                  <a:lnTo>
                    <a:pt x="173" y="39"/>
                  </a:lnTo>
                  <a:lnTo>
                    <a:pt x="168" y="37"/>
                  </a:lnTo>
                  <a:lnTo>
                    <a:pt x="162" y="36"/>
                  </a:lnTo>
                  <a:lnTo>
                    <a:pt x="157" y="35"/>
                  </a:lnTo>
                  <a:lnTo>
                    <a:pt x="152" y="33"/>
                  </a:lnTo>
                  <a:lnTo>
                    <a:pt x="146" y="32"/>
                  </a:lnTo>
                  <a:lnTo>
                    <a:pt x="141" y="31"/>
                  </a:lnTo>
                  <a:lnTo>
                    <a:pt x="137" y="29"/>
                  </a:lnTo>
                  <a:lnTo>
                    <a:pt x="132" y="28"/>
                  </a:lnTo>
                  <a:lnTo>
                    <a:pt x="126" y="27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3" y="24"/>
                  </a:lnTo>
                  <a:lnTo>
                    <a:pt x="108" y="23"/>
                  </a:lnTo>
                  <a:lnTo>
                    <a:pt x="104" y="23"/>
                  </a:lnTo>
                  <a:lnTo>
                    <a:pt x="100" y="21"/>
                  </a:lnTo>
                  <a:lnTo>
                    <a:pt x="96" y="20"/>
                  </a:lnTo>
                  <a:lnTo>
                    <a:pt x="90" y="20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8" y="17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0" y="23"/>
                  </a:lnTo>
                  <a:lnTo>
                    <a:pt x="38" y="24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8" y="35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5"/>
                  </a:lnTo>
                  <a:lnTo>
                    <a:pt x="20" y="6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9" name="Freeform 1593"/>
            <p:cNvSpPr>
              <a:spLocks/>
            </p:cNvSpPr>
            <p:nvPr/>
          </p:nvSpPr>
          <p:spPr bwMode="auto">
            <a:xfrm>
              <a:off x="1952" y="3452"/>
              <a:ext cx="94" cy="2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18" y="60"/>
                </a:cxn>
                <a:cxn ang="0">
                  <a:pos x="224" y="60"/>
                </a:cxn>
                <a:cxn ang="0">
                  <a:pos x="229" y="60"/>
                </a:cxn>
                <a:cxn ang="0">
                  <a:pos x="237" y="58"/>
                </a:cxn>
                <a:cxn ang="0">
                  <a:pos x="245" y="52"/>
                </a:cxn>
                <a:cxn ang="0">
                  <a:pos x="253" y="46"/>
                </a:cxn>
                <a:cxn ang="0">
                  <a:pos x="256" y="39"/>
                </a:cxn>
                <a:cxn ang="0">
                  <a:pos x="260" y="34"/>
                </a:cxn>
                <a:cxn ang="0">
                  <a:pos x="262" y="26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280" y="3"/>
                </a:cxn>
                <a:cxn ang="0">
                  <a:pos x="282" y="8"/>
                </a:cxn>
                <a:cxn ang="0">
                  <a:pos x="282" y="14"/>
                </a:cxn>
                <a:cxn ang="0">
                  <a:pos x="281" y="20"/>
                </a:cxn>
                <a:cxn ang="0">
                  <a:pos x="280" y="26"/>
                </a:cxn>
                <a:cxn ang="0">
                  <a:pos x="278" y="31"/>
                </a:cxn>
                <a:cxn ang="0">
                  <a:pos x="276" y="38"/>
                </a:cxn>
                <a:cxn ang="0">
                  <a:pos x="273" y="44"/>
                </a:cxn>
                <a:cxn ang="0">
                  <a:pos x="270" y="50"/>
                </a:cxn>
                <a:cxn ang="0">
                  <a:pos x="265" y="58"/>
                </a:cxn>
                <a:cxn ang="0">
                  <a:pos x="258" y="66"/>
                </a:cxn>
                <a:cxn ang="0">
                  <a:pos x="252" y="71"/>
                </a:cxn>
                <a:cxn ang="0">
                  <a:pos x="245" y="75"/>
                </a:cxn>
                <a:cxn ang="0">
                  <a:pos x="238" y="77"/>
                </a:cxn>
                <a:cxn ang="0">
                  <a:pos x="237" y="77"/>
                </a:cxn>
                <a:cxn ang="0">
                  <a:pos x="232" y="76"/>
                </a:cxn>
                <a:cxn ang="0">
                  <a:pos x="226" y="75"/>
                </a:cxn>
                <a:cxn ang="0">
                  <a:pos x="220" y="73"/>
                </a:cxn>
                <a:cxn ang="0">
                  <a:pos x="212" y="71"/>
                </a:cxn>
                <a:cxn ang="0">
                  <a:pos x="201" y="69"/>
                </a:cxn>
                <a:cxn ang="0">
                  <a:pos x="194" y="67"/>
                </a:cxn>
                <a:cxn ang="0">
                  <a:pos x="188" y="66"/>
                </a:cxn>
                <a:cxn ang="0">
                  <a:pos x="181" y="64"/>
                </a:cxn>
                <a:cxn ang="0">
                  <a:pos x="174" y="63"/>
                </a:cxn>
                <a:cxn ang="0">
                  <a:pos x="168" y="60"/>
                </a:cxn>
                <a:cxn ang="0">
                  <a:pos x="161" y="59"/>
                </a:cxn>
                <a:cxn ang="0">
                  <a:pos x="153" y="56"/>
                </a:cxn>
                <a:cxn ang="0">
                  <a:pos x="146" y="55"/>
                </a:cxn>
                <a:cxn ang="0">
                  <a:pos x="138" y="52"/>
                </a:cxn>
                <a:cxn ang="0">
                  <a:pos x="130" y="51"/>
                </a:cxn>
                <a:cxn ang="0">
                  <a:pos x="121" y="48"/>
                </a:cxn>
                <a:cxn ang="0">
                  <a:pos x="113" y="46"/>
                </a:cxn>
                <a:cxn ang="0">
                  <a:pos x="104" y="43"/>
                </a:cxn>
                <a:cxn ang="0">
                  <a:pos x="94" y="40"/>
                </a:cxn>
                <a:cxn ang="0">
                  <a:pos x="85" y="38"/>
                </a:cxn>
                <a:cxn ang="0">
                  <a:pos x="74" y="35"/>
                </a:cxn>
                <a:cxn ang="0">
                  <a:pos x="65" y="32"/>
                </a:cxn>
                <a:cxn ang="0">
                  <a:pos x="56" y="30"/>
                </a:cxn>
                <a:cxn ang="0">
                  <a:pos x="0" y="8"/>
                </a:cxn>
              </a:cxnLst>
              <a:rect l="0" t="0" r="r" b="b"/>
              <a:pathLst>
                <a:path w="282" h="77">
                  <a:moveTo>
                    <a:pt x="0" y="8"/>
                  </a:moveTo>
                  <a:lnTo>
                    <a:pt x="13" y="4"/>
                  </a:lnTo>
                  <a:lnTo>
                    <a:pt x="217" y="60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33" y="59"/>
                  </a:lnTo>
                  <a:lnTo>
                    <a:pt x="237" y="58"/>
                  </a:lnTo>
                  <a:lnTo>
                    <a:pt x="241" y="55"/>
                  </a:lnTo>
                  <a:lnTo>
                    <a:pt x="245" y="52"/>
                  </a:lnTo>
                  <a:lnTo>
                    <a:pt x="249" y="50"/>
                  </a:lnTo>
                  <a:lnTo>
                    <a:pt x="253" y="46"/>
                  </a:lnTo>
                  <a:lnTo>
                    <a:pt x="254" y="43"/>
                  </a:lnTo>
                  <a:lnTo>
                    <a:pt x="256" y="39"/>
                  </a:lnTo>
                  <a:lnTo>
                    <a:pt x="257" y="36"/>
                  </a:lnTo>
                  <a:lnTo>
                    <a:pt x="260" y="34"/>
                  </a:lnTo>
                  <a:lnTo>
                    <a:pt x="261" y="30"/>
                  </a:lnTo>
                  <a:lnTo>
                    <a:pt x="262" y="26"/>
                  </a:lnTo>
                  <a:lnTo>
                    <a:pt x="264" y="22"/>
                  </a:lnTo>
                  <a:lnTo>
                    <a:pt x="265" y="1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3"/>
                  </a:lnTo>
                  <a:lnTo>
                    <a:pt x="282" y="6"/>
                  </a:lnTo>
                  <a:lnTo>
                    <a:pt x="282" y="8"/>
                  </a:lnTo>
                  <a:lnTo>
                    <a:pt x="282" y="11"/>
                  </a:lnTo>
                  <a:lnTo>
                    <a:pt x="282" y="14"/>
                  </a:lnTo>
                  <a:lnTo>
                    <a:pt x="282" y="19"/>
                  </a:lnTo>
                  <a:lnTo>
                    <a:pt x="281" y="20"/>
                  </a:lnTo>
                  <a:lnTo>
                    <a:pt x="281" y="23"/>
                  </a:lnTo>
                  <a:lnTo>
                    <a:pt x="280" y="26"/>
                  </a:lnTo>
                  <a:lnTo>
                    <a:pt x="280" y="28"/>
                  </a:lnTo>
                  <a:lnTo>
                    <a:pt x="278" y="31"/>
                  </a:lnTo>
                  <a:lnTo>
                    <a:pt x="278" y="34"/>
                  </a:lnTo>
                  <a:lnTo>
                    <a:pt x="276" y="38"/>
                  </a:lnTo>
                  <a:lnTo>
                    <a:pt x="276" y="42"/>
                  </a:lnTo>
                  <a:lnTo>
                    <a:pt x="273" y="44"/>
                  </a:lnTo>
                  <a:lnTo>
                    <a:pt x="272" y="47"/>
                  </a:lnTo>
                  <a:lnTo>
                    <a:pt x="270" y="50"/>
                  </a:lnTo>
                  <a:lnTo>
                    <a:pt x="269" y="52"/>
                  </a:lnTo>
                  <a:lnTo>
                    <a:pt x="265" y="58"/>
                  </a:lnTo>
                  <a:lnTo>
                    <a:pt x="261" y="62"/>
                  </a:lnTo>
                  <a:lnTo>
                    <a:pt x="258" y="66"/>
                  </a:lnTo>
                  <a:lnTo>
                    <a:pt x="256" y="68"/>
                  </a:lnTo>
                  <a:lnTo>
                    <a:pt x="252" y="71"/>
                  </a:lnTo>
                  <a:lnTo>
                    <a:pt x="250" y="72"/>
                  </a:lnTo>
                  <a:lnTo>
                    <a:pt x="245" y="75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37" y="77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29" y="75"/>
                  </a:lnTo>
                  <a:lnTo>
                    <a:pt x="226" y="75"/>
                  </a:lnTo>
                  <a:lnTo>
                    <a:pt x="224" y="75"/>
                  </a:lnTo>
                  <a:lnTo>
                    <a:pt x="220" y="73"/>
                  </a:lnTo>
                  <a:lnTo>
                    <a:pt x="216" y="72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1" y="69"/>
                  </a:lnTo>
                  <a:lnTo>
                    <a:pt x="197" y="68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8" y="66"/>
                  </a:lnTo>
                  <a:lnTo>
                    <a:pt x="185" y="66"/>
                  </a:lnTo>
                  <a:lnTo>
                    <a:pt x="181" y="64"/>
                  </a:lnTo>
                  <a:lnTo>
                    <a:pt x="178" y="63"/>
                  </a:lnTo>
                  <a:lnTo>
                    <a:pt x="174" y="63"/>
                  </a:lnTo>
                  <a:lnTo>
                    <a:pt x="172" y="62"/>
                  </a:lnTo>
                  <a:lnTo>
                    <a:pt x="168" y="60"/>
                  </a:lnTo>
                  <a:lnTo>
                    <a:pt x="165" y="60"/>
                  </a:lnTo>
                  <a:lnTo>
                    <a:pt x="161" y="59"/>
                  </a:lnTo>
                  <a:lnTo>
                    <a:pt x="157" y="58"/>
                  </a:lnTo>
                  <a:lnTo>
                    <a:pt x="153" y="56"/>
                  </a:lnTo>
                  <a:lnTo>
                    <a:pt x="149" y="56"/>
                  </a:lnTo>
                  <a:lnTo>
                    <a:pt x="146" y="55"/>
                  </a:lnTo>
                  <a:lnTo>
                    <a:pt x="142" y="54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0" y="51"/>
                  </a:lnTo>
                  <a:lnTo>
                    <a:pt x="126" y="50"/>
                  </a:lnTo>
                  <a:lnTo>
                    <a:pt x="121" y="48"/>
                  </a:lnTo>
                  <a:lnTo>
                    <a:pt x="117" y="47"/>
                  </a:lnTo>
                  <a:lnTo>
                    <a:pt x="113" y="46"/>
                  </a:lnTo>
                  <a:lnTo>
                    <a:pt x="108" y="44"/>
                  </a:lnTo>
                  <a:lnTo>
                    <a:pt x="104" y="43"/>
                  </a:lnTo>
                  <a:lnTo>
                    <a:pt x="100" y="42"/>
                  </a:lnTo>
                  <a:lnTo>
                    <a:pt x="94" y="40"/>
                  </a:lnTo>
                  <a:lnTo>
                    <a:pt x="89" y="39"/>
                  </a:lnTo>
                  <a:lnTo>
                    <a:pt x="85" y="38"/>
                  </a:lnTo>
                  <a:lnTo>
                    <a:pt x="80" y="36"/>
                  </a:lnTo>
                  <a:lnTo>
                    <a:pt x="74" y="35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0" name="Freeform 1594"/>
            <p:cNvSpPr>
              <a:spLocks/>
            </p:cNvSpPr>
            <p:nvPr/>
          </p:nvSpPr>
          <p:spPr bwMode="auto">
            <a:xfrm>
              <a:off x="1972" y="3353"/>
              <a:ext cx="74" cy="76"/>
            </a:xfrm>
            <a:custGeom>
              <a:avLst/>
              <a:gdLst/>
              <a:ahLst/>
              <a:cxnLst>
                <a:cxn ang="0">
                  <a:pos x="142" y="225"/>
                </a:cxn>
                <a:cxn ang="0">
                  <a:pos x="131" y="228"/>
                </a:cxn>
                <a:cxn ang="0">
                  <a:pos x="115" y="229"/>
                </a:cxn>
                <a:cxn ang="0">
                  <a:pos x="96" y="229"/>
                </a:cxn>
                <a:cxn ang="0">
                  <a:pos x="86" y="228"/>
                </a:cxn>
                <a:cxn ang="0">
                  <a:pos x="70" y="224"/>
                </a:cxn>
                <a:cxn ang="0">
                  <a:pos x="54" y="219"/>
                </a:cxn>
                <a:cxn ang="0">
                  <a:pos x="34" y="203"/>
                </a:cxn>
                <a:cxn ang="0">
                  <a:pos x="24" y="193"/>
                </a:cxn>
                <a:cxn ang="0">
                  <a:pos x="16" y="181"/>
                </a:cxn>
                <a:cxn ang="0">
                  <a:pos x="10" y="167"/>
                </a:cxn>
                <a:cxn ang="0">
                  <a:pos x="4" y="152"/>
                </a:cxn>
                <a:cxn ang="0">
                  <a:pos x="2" y="137"/>
                </a:cxn>
                <a:cxn ang="0">
                  <a:pos x="0" y="123"/>
                </a:cxn>
                <a:cxn ang="0">
                  <a:pos x="0" y="108"/>
                </a:cxn>
                <a:cxn ang="0">
                  <a:pos x="4" y="93"/>
                </a:cxn>
                <a:cxn ang="0">
                  <a:pos x="8" y="80"/>
                </a:cxn>
                <a:cxn ang="0">
                  <a:pos x="15" y="67"/>
                </a:cxn>
                <a:cxn ang="0">
                  <a:pos x="22" y="53"/>
                </a:cxn>
                <a:cxn ang="0">
                  <a:pos x="31" y="41"/>
                </a:cxn>
                <a:cxn ang="0">
                  <a:pos x="42" y="31"/>
                </a:cxn>
                <a:cxn ang="0">
                  <a:pos x="54" y="21"/>
                </a:cxn>
                <a:cxn ang="0">
                  <a:pos x="67" y="13"/>
                </a:cxn>
                <a:cxn ang="0">
                  <a:pos x="82" y="7"/>
                </a:cxn>
                <a:cxn ang="0">
                  <a:pos x="98" y="3"/>
                </a:cxn>
                <a:cxn ang="0">
                  <a:pos x="115" y="1"/>
                </a:cxn>
                <a:cxn ang="0">
                  <a:pos x="131" y="0"/>
                </a:cxn>
                <a:cxn ang="0">
                  <a:pos x="146" y="1"/>
                </a:cxn>
                <a:cxn ang="0">
                  <a:pos x="159" y="3"/>
                </a:cxn>
                <a:cxn ang="0">
                  <a:pos x="171" y="5"/>
                </a:cxn>
                <a:cxn ang="0">
                  <a:pos x="190" y="13"/>
                </a:cxn>
                <a:cxn ang="0">
                  <a:pos x="203" y="23"/>
                </a:cxn>
                <a:cxn ang="0">
                  <a:pos x="218" y="40"/>
                </a:cxn>
                <a:cxn ang="0">
                  <a:pos x="222" y="49"/>
                </a:cxn>
                <a:cxn ang="0">
                  <a:pos x="218" y="99"/>
                </a:cxn>
                <a:cxn ang="0">
                  <a:pos x="216" y="85"/>
                </a:cxn>
                <a:cxn ang="0">
                  <a:pos x="212" y="72"/>
                </a:cxn>
                <a:cxn ang="0">
                  <a:pos x="206" y="60"/>
                </a:cxn>
                <a:cxn ang="0">
                  <a:pos x="196" y="48"/>
                </a:cxn>
                <a:cxn ang="0">
                  <a:pos x="182" y="40"/>
                </a:cxn>
                <a:cxn ang="0">
                  <a:pos x="163" y="36"/>
                </a:cxn>
                <a:cxn ang="0">
                  <a:pos x="150" y="36"/>
                </a:cxn>
                <a:cxn ang="0">
                  <a:pos x="131" y="39"/>
                </a:cxn>
                <a:cxn ang="0">
                  <a:pos x="112" y="45"/>
                </a:cxn>
                <a:cxn ang="0">
                  <a:pos x="96" y="55"/>
                </a:cxn>
                <a:cxn ang="0">
                  <a:pos x="84" y="68"/>
                </a:cxn>
                <a:cxn ang="0">
                  <a:pos x="75" y="83"/>
                </a:cxn>
                <a:cxn ang="0">
                  <a:pos x="68" y="100"/>
                </a:cxn>
                <a:cxn ang="0">
                  <a:pos x="63" y="117"/>
                </a:cxn>
                <a:cxn ang="0">
                  <a:pos x="63" y="137"/>
                </a:cxn>
                <a:cxn ang="0">
                  <a:pos x="67" y="155"/>
                </a:cxn>
                <a:cxn ang="0">
                  <a:pos x="78" y="169"/>
                </a:cxn>
                <a:cxn ang="0">
                  <a:pos x="91" y="180"/>
                </a:cxn>
                <a:cxn ang="0">
                  <a:pos x="107" y="188"/>
                </a:cxn>
                <a:cxn ang="0">
                  <a:pos x="122" y="193"/>
                </a:cxn>
                <a:cxn ang="0">
                  <a:pos x="135" y="193"/>
                </a:cxn>
                <a:cxn ang="0">
                  <a:pos x="144" y="191"/>
                </a:cxn>
              </a:cxnLst>
              <a:rect l="0" t="0" r="r" b="b"/>
              <a:pathLst>
                <a:path w="222" h="229">
                  <a:moveTo>
                    <a:pt x="146" y="188"/>
                  </a:moveTo>
                  <a:lnTo>
                    <a:pt x="146" y="224"/>
                  </a:lnTo>
                  <a:lnTo>
                    <a:pt x="143" y="224"/>
                  </a:lnTo>
                  <a:lnTo>
                    <a:pt x="142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19" y="228"/>
                  </a:lnTo>
                  <a:lnTo>
                    <a:pt x="115" y="229"/>
                  </a:lnTo>
                  <a:lnTo>
                    <a:pt x="110" y="229"/>
                  </a:lnTo>
                  <a:lnTo>
                    <a:pt x="106" y="229"/>
                  </a:lnTo>
                  <a:lnTo>
                    <a:pt x="100" y="229"/>
                  </a:lnTo>
                  <a:lnTo>
                    <a:pt x="96" y="229"/>
                  </a:lnTo>
                  <a:lnTo>
                    <a:pt x="94" y="229"/>
                  </a:lnTo>
                  <a:lnTo>
                    <a:pt x="91" y="229"/>
                  </a:lnTo>
                  <a:lnTo>
                    <a:pt x="88" y="228"/>
                  </a:lnTo>
                  <a:lnTo>
                    <a:pt x="86" y="228"/>
                  </a:lnTo>
                  <a:lnTo>
                    <a:pt x="80" y="227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0" y="224"/>
                  </a:lnTo>
                  <a:lnTo>
                    <a:pt x="67" y="223"/>
                  </a:lnTo>
                  <a:lnTo>
                    <a:pt x="64" y="223"/>
                  </a:lnTo>
                  <a:lnTo>
                    <a:pt x="59" y="220"/>
                  </a:lnTo>
                  <a:lnTo>
                    <a:pt x="54" y="219"/>
                  </a:lnTo>
                  <a:lnTo>
                    <a:pt x="48" y="215"/>
                  </a:lnTo>
                  <a:lnTo>
                    <a:pt x="44" y="211"/>
                  </a:lnTo>
                  <a:lnTo>
                    <a:pt x="39" y="207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0" y="187"/>
                  </a:lnTo>
                  <a:lnTo>
                    <a:pt x="19" y="184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7" y="160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3" y="145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5" y="67"/>
                  </a:lnTo>
                  <a:lnTo>
                    <a:pt x="16" y="63"/>
                  </a:lnTo>
                  <a:lnTo>
                    <a:pt x="18" y="59"/>
                  </a:lnTo>
                  <a:lnTo>
                    <a:pt x="19" y="56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26" y="47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39"/>
                  </a:lnTo>
                  <a:lnTo>
                    <a:pt x="36" y="35"/>
                  </a:lnTo>
                  <a:lnTo>
                    <a:pt x="39" y="32"/>
                  </a:lnTo>
                  <a:lnTo>
                    <a:pt x="42" y="31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51" y="23"/>
                  </a:lnTo>
                  <a:lnTo>
                    <a:pt x="54" y="21"/>
                  </a:lnTo>
                  <a:lnTo>
                    <a:pt x="58" y="19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67" y="13"/>
                  </a:lnTo>
                  <a:lnTo>
                    <a:pt x="71" y="11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82" y="7"/>
                  </a:lnTo>
                  <a:lnTo>
                    <a:pt x="86" y="5"/>
                  </a:lnTo>
                  <a:lnTo>
                    <a:pt x="90" y="4"/>
                  </a:lnTo>
                  <a:lnTo>
                    <a:pt x="94" y="3"/>
                  </a:lnTo>
                  <a:lnTo>
                    <a:pt x="98" y="3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59" y="3"/>
                  </a:lnTo>
                  <a:lnTo>
                    <a:pt x="162" y="3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1" y="5"/>
                  </a:lnTo>
                  <a:lnTo>
                    <a:pt x="175" y="7"/>
                  </a:lnTo>
                  <a:lnTo>
                    <a:pt x="180" y="9"/>
                  </a:lnTo>
                  <a:lnTo>
                    <a:pt x="184" y="11"/>
                  </a:lnTo>
                  <a:lnTo>
                    <a:pt x="190" y="13"/>
                  </a:lnTo>
                  <a:lnTo>
                    <a:pt x="192" y="16"/>
                  </a:lnTo>
                  <a:lnTo>
                    <a:pt x="196" y="17"/>
                  </a:lnTo>
                  <a:lnTo>
                    <a:pt x="199" y="20"/>
                  </a:lnTo>
                  <a:lnTo>
                    <a:pt x="203" y="23"/>
                  </a:lnTo>
                  <a:lnTo>
                    <a:pt x="207" y="27"/>
                  </a:lnTo>
                  <a:lnTo>
                    <a:pt x="212" y="32"/>
                  </a:lnTo>
                  <a:lnTo>
                    <a:pt x="215" y="36"/>
                  </a:lnTo>
                  <a:lnTo>
                    <a:pt x="218" y="40"/>
                  </a:lnTo>
                  <a:lnTo>
                    <a:pt x="219" y="44"/>
                  </a:lnTo>
                  <a:lnTo>
                    <a:pt x="220" y="47"/>
                  </a:lnTo>
                  <a:lnTo>
                    <a:pt x="220" y="48"/>
                  </a:lnTo>
                  <a:lnTo>
                    <a:pt x="222" y="49"/>
                  </a:lnTo>
                  <a:lnTo>
                    <a:pt x="219" y="105"/>
                  </a:lnTo>
                  <a:lnTo>
                    <a:pt x="219" y="104"/>
                  </a:lnTo>
                  <a:lnTo>
                    <a:pt x="219" y="101"/>
                  </a:lnTo>
                  <a:lnTo>
                    <a:pt x="218" y="99"/>
                  </a:lnTo>
                  <a:lnTo>
                    <a:pt x="218" y="93"/>
                  </a:lnTo>
                  <a:lnTo>
                    <a:pt x="218" y="91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5" y="79"/>
                  </a:lnTo>
                  <a:lnTo>
                    <a:pt x="214" y="76"/>
                  </a:lnTo>
                  <a:lnTo>
                    <a:pt x="212" y="72"/>
                  </a:lnTo>
                  <a:lnTo>
                    <a:pt x="211" y="69"/>
                  </a:lnTo>
                  <a:lnTo>
                    <a:pt x="210" y="67"/>
                  </a:lnTo>
                  <a:lnTo>
                    <a:pt x="208" y="63"/>
                  </a:lnTo>
                  <a:lnTo>
                    <a:pt x="206" y="60"/>
                  </a:lnTo>
                  <a:lnTo>
                    <a:pt x="204" y="57"/>
                  </a:lnTo>
                  <a:lnTo>
                    <a:pt x="202" y="53"/>
                  </a:lnTo>
                  <a:lnTo>
                    <a:pt x="199" y="51"/>
                  </a:lnTo>
                  <a:lnTo>
                    <a:pt x="196" y="48"/>
                  </a:lnTo>
                  <a:lnTo>
                    <a:pt x="194" y="45"/>
                  </a:lnTo>
                  <a:lnTo>
                    <a:pt x="190" y="43"/>
                  </a:lnTo>
                  <a:lnTo>
                    <a:pt x="186" y="41"/>
                  </a:lnTo>
                  <a:lnTo>
                    <a:pt x="182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9" y="36"/>
                  </a:lnTo>
                  <a:lnTo>
                    <a:pt x="155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7" y="36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1" y="39"/>
                  </a:lnTo>
                  <a:lnTo>
                    <a:pt x="126" y="40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12" y="45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100" y="53"/>
                  </a:lnTo>
                  <a:lnTo>
                    <a:pt x="96" y="55"/>
                  </a:lnTo>
                  <a:lnTo>
                    <a:pt x="94" y="59"/>
                  </a:lnTo>
                  <a:lnTo>
                    <a:pt x="91" y="61"/>
                  </a:lnTo>
                  <a:lnTo>
                    <a:pt x="88" y="65"/>
                  </a:lnTo>
                  <a:lnTo>
                    <a:pt x="84" y="68"/>
                  </a:lnTo>
                  <a:lnTo>
                    <a:pt x="82" y="71"/>
                  </a:lnTo>
                  <a:lnTo>
                    <a:pt x="79" y="75"/>
                  </a:lnTo>
                  <a:lnTo>
                    <a:pt x="76" y="79"/>
                  </a:lnTo>
                  <a:lnTo>
                    <a:pt x="75" y="83"/>
                  </a:lnTo>
                  <a:lnTo>
                    <a:pt x="72" y="87"/>
                  </a:lnTo>
                  <a:lnTo>
                    <a:pt x="71" y="91"/>
                  </a:lnTo>
                  <a:lnTo>
                    <a:pt x="70" y="95"/>
                  </a:lnTo>
                  <a:lnTo>
                    <a:pt x="68" y="100"/>
                  </a:lnTo>
                  <a:lnTo>
                    <a:pt x="67" y="104"/>
                  </a:lnTo>
                  <a:lnTo>
                    <a:pt x="66" y="108"/>
                  </a:lnTo>
                  <a:lnTo>
                    <a:pt x="64" y="113"/>
                  </a:lnTo>
                  <a:lnTo>
                    <a:pt x="63" y="117"/>
                  </a:lnTo>
                  <a:lnTo>
                    <a:pt x="63" y="123"/>
                  </a:lnTo>
                  <a:lnTo>
                    <a:pt x="63" y="128"/>
                  </a:lnTo>
                  <a:lnTo>
                    <a:pt x="63" y="133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4" y="147"/>
                  </a:lnTo>
                  <a:lnTo>
                    <a:pt x="66" y="152"/>
                  </a:lnTo>
                  <a:lnTo>
                    <a:pt x="67" y="155"/>
                  </a:lnTo>
                  <a:lnTo>
                    <a:pt x="70" y="159"/>
                  </a:lnTo>
                  <a:lnTo>
                    <a:pt x="72" y="163"/>
                  </a:lnTo>
                  <a:lnTo>
                    <a:pt x="75" y="167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4" y="176"/>
                  </a:lnTo>
                  <a:lnTo>
                    <a:pt x="88" y="179"/>
                  </a:lnTo>
                  <a:lnTo>
                    <a:pt x="91" y="180"/>
                  </a:lnTo>
                  <a:lnTo>
                    <a:pt x="95" y="183"/>
                  </a:lnTo>
                  <a:lnTo>
                    <a:pt x="99" y="185"/>
                  </a:lnTo>
                  <a:lnTo>
                    <a:pt x="104" y="188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15" y="191"/>
                  </a:lnTo>
                  <a:lnTo>
                    <a:pt x="119" y="192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8" y="193"/>
                  </a:lnTo>
                  <a:lnTo>
                    <a:pt x="132" y="195"/>
                  </a:lnTo>
                  <a:lnTo>
                    <a:pt x="135" y="193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2" y="193"/>
                  </a:lnTo>
                  <a:lnTo>
                    <a:pt x="144" y="191"/>
                  </a:lnTo>
                  <a:lnTo>
                    <a:pt x="146" y="188"/>
                  </a:lnTo>
                  <a:lnTo>
                    <a:pt x="146" y="188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1" name="Freeform 1595"/>
            <p:cNvSpPr>
              <a:spLocks/>
            </p:cNvSpPr>
            <p:nvPr/>
          </p:nvSpPr>
          <p:spPr bwMode="auto">
            <a:xfrm>
              <a:off x="2010" y="3380"/>
              <a:ext cx="15" cy="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24" y="55"/>
                </a:cxn>
                <a:cxn ang="0">
                  <a:pos x="21" y="56"/>
                </a:cxn>
                <a:cxn ang="0">
                  <a:pos x="17" y="56"/>
                </a:cxn>
                <a:cxn ang="0">
                  <a:pos x="15" y="56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8" y="55"/>
                </a:cxn>
                <a:cxn ang="0">
                  <a:pos x="5" y="55"/>
                </a:cxn>
                <a:cxn ang="0">
                  <a:pos x="3" y="52"/>
                </a:cxn>
                <a:cxn ang="0">
                  <a:pos x="1" y="50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1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4" y="7"/>
                </a:cxn>
                <a:cxn ang="0">
                  <a:pos x="44" y="10"/>
                </a:cxn>
                <a:cxn ang="0">
                  <a:pos x="44" y="12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4" y="20"/>
                </a:cxn>
                <a:cxn ang="0">
                  <a:pos x="44" y="23"/>
                </a:cxn>
                <a:cxn ang="0">
                  <a:pos x="43" y="26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37" y="35"/>
                </a:cxn>
                <a:cxn ang="0">
                  <a:pos x="36" y="38"/>
                </a:cxn>
                <a:cxn ang="0">
                  <a:pos x="35" y="40"/>
                </a:cxn>
                <a:cxn ang="0">
                  <a:pos x="33" y="43"/>
                </a:cxn>
                <a:cxn ang="0">
                  <a:pos x="33" y="44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44" h="56">
                  <a:moveTo>
                    <a:pt x="27" y="55"/>
                  </a:moveTo>
                  <a:lnTo>
                    <a:pt x="24" y="55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2" name="Freeform 1596"/>
            <p:cNvSpPr>
              <a:spLocks/>
            </p:cNvSpPr>
            <p:nvPr/>
          </p:nvSpPr>
          <p:spPr bwMode="auto">
            <a:xfrm>
              <a:off x="2022" y="3392"/>
              <a:ext cx="13" cy="12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0" y="33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8" y="32"/>
                </a:cxn>
                <a:cxn ang="0">
                  <a:pos x="5" y="30"/>
                </a:cxn>
                <a:cxn ang="0">
                  <a:pos x="2" y="30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0" y="5"/>
                </a:cxn>
                <a:cxn ang="0">
                  <a:pos x="41" y="10"/>
                </a:cxn>
                <a:cxn ang="0">
                  <a:pos x="40" y="13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32" y="30"/>
                </a:cxn>
                <a:cxn ang="0">
                  <a:pos x="26" y="33"/>
                </a:cxn>
                <a:cxn ang="0">
                  <a:pos x="21" y="34"/>
                </a:cxn>
                <a:cxn ang="0">
                  <a:pos x="21" y="34"/>
                </a:cxn>
              </a:cxnLst>
              <a:rect l="0" t="0" r="r" b="b"/>
              <a:pathLst>
                <a:path w="41" h="34">
                  <a:moveTo>
                    <a:pt x="21" y="34"/>
                  </a:moveTo>
                  <a:lnTo>
                    <a:pt x="20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3" name="Freeform 1597"/>
            <p:cNvSpPr>
              <a:spLocks/>
            </p:cNvSpPr>
            <p:nvPr/>
          </p:nvSpPr>
          <p:spPr bwMode="auto">
            <a:xfrm>
              <a:off x="1961" y="3314"/>
              <a:ext cx="125" cy="4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24" y="9"/>
                </a:cxn>
                <a:cxn ang="0">
                  <a:pos x="32" y="4"/>
                </a:cxn>
                <a:cxn ang="0">
                  <a:pos x="44" y="1"/>
                </a:cxn>
                <a:cxn ang="0">
                  <a:pos x="56" y="0"/>
                </a:cxn>
                <a:cxn ang="0">
                  <a:pos x="66" y="0"/>
                </a:cxn>
                <a:cxn ang="0">
                  <a:pos x="75" y="1"/>
                </a:cxn>
                <a:cxn ang="0">
                  <a:pos x="84" y="4"/>
                </a:cxn>
                <a:cxn ang="0">
                  <a:pos x="96" y="7"/>
                </a:cxn>
                <a:cxn ang="0">
                  <a:pos x="110" y="11"/>
                </a:cxn>
                <a:cxn ang="0">
                  <a:pos x="126" y="16"/>
                </a:cxn>
                <a:cxn ang="0">
                  <a:pos x="143" y="23"/>
                </a:cxn>
                <a:cxn ang="0">
                  <a:pos x="160" y="28"/>
                </a:cxn>
                <a:cxn ang="0">
                  <a:pos x="179" y="35"/>
                </a:cxn>
                <a:cxn ang="0">
                  <a:pos x="198" y="41"/>
                </a:cxn>
                <a:cxn ang="0">
                  <a:pos x="219" y="49"/>
                </a:cxn>
                <a:cxn ang="0">
                  <a:pos x="238" y="56"/>
                </a:cxn>
                <a:cxn ang="0">
                  <a:pos x="258" y="64"/>
                </a:cxn>
                <a:cxn ang="0">
                  <a:pos x="276" y="71"/>
                </a:cxn>
                <a:cxn ang="0">
                  <a:pos x="294" y="79"/>
                </a:cxn>
                <a:cxn ang="0">
                  <a:pos x="311" y="84"/>
                </a:cxn>
                <a:cxn ang="0">
                  <a:pos x="327" y="91"/>
                </a:cxn>
                <a:cxn ang="0">
                  <a:pos x="340" y="96"/>
                </a:cxn>
                <a:cxn ang="0">
                  <a:pos x="352" y="101"/>
                </a:cxn>
                <a:cxn ang="0">
                  <a:pos x="362" y="105"/>
                </a:cxn>
                <a:cxn ang="0">
                  <a:pos x="374" y="109"/>
                </a:cxn>
                <a:cxn ang="0">
                  <a:pos x="363" y="135"/>
                </a:cxn>
                <a:cxn ang="0">
                  <a:pos x="358" y="132"/>
                </a:cxn>
                <a:cxn ang="0">
                  <a:pos x="346" y="125"/>
                </a:cxn>
                <a:cxn ang="0">
                  <a:pos x="338" y="120"/>
                </a:cxn>
                <a:cxn ang="0">
                  <a:pos x="327" y="115"/>
                </a:cxn>
                <a:cxn ang="0">
                  <a:pos x="315" y="108"/>
                </a:cxn>
                <a:cxn ang="0">
                  <a:pos x="304" y="103"/>
                </a:cxn>
                <a:cxn ang="0">
                  <a:pos x="290" y="96"/>
                </a:cxn>
                <a:cxn ang="0">
                  <a:pos x="276" y="89"/>
                </a:cxn>
                <a:cxn ang="0">
                  <a:pos x="262" y="81"/>
                </a:cxn>
                <a:cxn ang="0">
                  <a:pos x="247" y="76"/>
                </a:cxn>
                <a:cxn ang="0">
                  <a:pos x="231" y="68"/>
                </a:cxn>
                <a:cxn ang="0">
                  <a:pos x="216" y="63"/>
                </a:cxn>
                <a:cxn ang="0">
                  <a:pos x="202" y="56"/>
                </a:cxn>
                <a:cxn ang="0">
                  <a:pos x="187" y="52"/>
                </a:cxn>
                <a:cxn ang="0">
                  <a:pos x="172" y="48"/>
                </a:cxn>
                <a:cxn ang="0">
                  <a:pos x="159" y="44"/>
                </a:cxn>
                <a:cxn ang="0">
                  <a:pos x="146" y="41"/>
                </a:cxn>
                <a:cxn ang="0">
                  <a:pos x="135" y="40"/>
                </a:cxn>
                <a:cxn ang="0">
                  <a:pos x="126" y="40"/>
                </a:cxn>
                <a:cxn ang="0">
                  <a:pos x="116" y="41"/>
                </a:cxn>
                <a:cxn ang="0">
                  <a:pos x="107" y="44"/>
                </a:cxn>
                <a:cxn ang="0">
                  <a:pos x="100" y="45"/>
                </a:cxn>
                <a:cxn ang="0">
                  <a:pos x="88" y="49"/>
                </a:cxn>
                <a:cxn ang="0">
                  <a:pos x="80" y="53"/>
                </a:cxn>
                <a:cxn ang="0">
                  <a:pos x="72" y="59"/>
                </a:cxn>
                <a:cxn ang="0">
                  <a:pos x="67" y="71"/>
                </a:cxn>
                <a:cxn ang="0">
                  <a:pos x="68" y="73"/>
                </a:cxn>
              </a:cxnLst>
              <a:rect l="0" t="0" r="r" b="b"/>
              <a:pathLst>
                <a:path w="376" h="135">
                  <a:moveTo>
                    <a:pt x="68" y="73"/>
                  </a:move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5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4" y="9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20" y="15"/>
                  </a:lnTo>
                  <a:lnTo>
                    <a:pt x="126" y="16"/>
                  </a:lnTo>
                  <a:lnTo>
                    <a:pt x="131" y="17"/>
                  </a:lnTo>
                  <a:lnTo>
                    <a:pt x="136" y="20"/>
                  </a:lnTo>
                  <a:lnTo>
                    <a:pt x="143" y="23"/>
                  </a:lnTo>
                  <a:lnTo>
                    <a:pt x="148" y="24"/>
                  </a:lnTo>
                  <a:lnTo>
                    <a:pt x="154" y="25"/>
                  </a:lnTo>
                  <a:lnTo>
                    <a:pt x="160" y="28"/>
                  </a:lnTo>
                  <a:lnTo>
                    <a:pt x="166" y="31"/>
                  </a:lnTo>
                  <a:lnTo>
                    <a:pt x="172" y="32"/>
                  </a:lnTo>
                  <a:lnTo>
                    <a:pt x="179" y="35"/>
                  </a:lnTo>
                  <a:lnTo>
                    <a:pt x="186" y="36"/>
                  </a:lnTo>
                  <a:lnTo>
                    <a:pt x="192" y="40"/>
                  </a:lnTo>
                  <a:lnTo>
                    <a:pt x="198" y="41"/>
                  </a:lnTo>
                  <a:lnTo>
                    <a:pt x="206" y="44"/>
                  </a:lnTo>
                  <a:lnTo>
                    <a:pt x="211" y="47"/>
                  </a:lnTo>
                  <a:lnTo>
                    <a:pt x="219" y="49"/>
                  </a:lnTo>
                  <a:lnTo>
                    <a:pt x="224" y="52"/>
                  </a:lnTo>
                  <a:lnTo>
                    <a:pt x="231" y="53"/>
                  </a:lnTo>
                  <a:lnTo>
                    <a:pt x="238" y="56"/>
                  </a:lnTo>
                  <a:lnTo>
                    <a:pt x="244" y="59"/>
                  </a:lnTo>
                  <a:lnTo>
                    <a:pt x="251" y="61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0" y="68"/>
                  </a:lnTo>
                  <a:lnTo>
                    <a:pt x="276" y="71"/>
                  </a:lnTo>
                  <a:lnTo>
                    <a:pt x="282" y="73"/>
                  </a:lnTo>
                  <a:lnTo>
                    <a:pt x="287" y="76"/>
                  </a:lnTo>
                  <a:lnTo>
                    <a:pt x="294" y="79"/>
                  </a:lnTo>
                  <a:lnTo>
                    <a:pt x="299" y="80"/>
                  </a:lnTo>
                  <a:lnTo>
                    <a:pt x="306" y="83"/>
                  </a:lnTo>
                  <a:lnTo>
                    <a:pt x="311" y="84"/>
                  </a:lnTo>
                  <a:lnTo>
                    <a:pt x="316" y="87"/>
                  </a:lnTo>
                  <a:lnTo>
                    <a:pt x="322" y="88"/>
                  </a:lnTo>
                  <a:lnTo>
                    <a:pt x="327" y="91"/>
                  </a:lnTo>
                  <a:lnTo>
                    <a:pt x="331" y="92"/>
                  </a:lnTo>
                  <a:lnTo>
                    <a:pt x="336" y="95"/>
                  </a:lnTo>
                  <a:lnTo>
                    <a:pt x="340" y="96"/>
                  </a:lnTo>
                  <a:lnTo>
                    <a:pt x="344" y="97"/>
                  </a:lnTo>
                  <a:lnTo>
                    <a:pt x="348" y="99"/>
                  </a:lnTo>
                  <a:lnTo>
                    <a:pt x="352" y="101"/>
                  </a:lnTo>
                  <a:lnTo>
                    <a:pt x="356" y="101"/>
                  </a:lnTo>
                  <a:lnTo>
                    <a:pt x="359" y="104"/>
                  </a:lnTo>
                  <a:lnTo>
                    <a:pt x="362" y="105"/>
                  </a:lnTo>
                  <a:lnTo>
                    <a:pt x="366" y="107"/>
                  </a:lnTo>
                  <a:lnTo>
                    <a:pt x="370" y="108"/>
                  </a:lnTo>
                  <a:lnTo>
                    <a:pt x="374" y="109"/>
                  </a:lnTo>
                  <a:lnTo>
                    <a:pt x="375" y="111"/>
                  </a:lnTo>
                  <a:lnTo>
                    <a:pt x="376" y="111"/>
                  </a:lnTo>
                  <a:lnTo>
                    <a:pt x="363" y="135"/>
                  </a:lnTo>
                  <a:lnTo>
                    <a:pt x="362" y="135"/>
                  </a:lnTo>
                  <a:lnTo>
                    <a:pt x="360" y="133"/>
                  </a:lnTo>
                  <a:lnTo>
                    <a:pt x="358" y="132"/>
                  </a:lnTo>
                  <a:lnTo>
                    <a:pt x="355" y="131"/>
                  </a:lnTo>
                  <a:lnTo>
                    <a:pt x="351" y="128"/>
                  </a:lnTo>
                  <a:lnTo>
                    <a:pt x="346" y="125"/>
                  </a:lnTo>
                  <a:lnTo>
                    <a:pt x="343" y="123"/>
                  </a:lnTo>
                  <a:lnTo>
                    <a:pt x="340" y="121"/>
                  </a:lnTo>
                  <a:lnTo>
                    <a:pt x="338" y="120"/>
                  </a:lnTo>
                  <a:lnTo>
                    <a:pt x="334" y="119"/>
                  </a:lnTo>
                  <a:lnTo>
                    <a:pt x="330" y="116"/>
                  </a:lnTo>
                  <a:lnTo>
                    <a:pt x="327" y="115"/>
                  </a:lnTo>
                  <a:lnTo>
                    <a:pt x="323" y="112"/>
                  </a:lnTo>
                  <a:lnTo>
                    <a:pt x="319" y="111"/>
                  </a:lnTo>
                  <a:lnTo>
                    <a:pt x="315" y="108"/>
                  </a:lnTo>
                  <a:lnTo>
                    <a:pt x="311" y="107"/>
                  </a:lnTo>
                  <a:lnTo>
                    <a:pt x="308" y="104"/>
                  </a:lnTo>
                  <a:lnTo>
                    <a:pt x="304" y="103"/>
                  </a:lnTo>
                  <a:lnTo>
                    <a:pt x="299" y="100"/>
                  </a:lnTo>
                  <a:lnTo>
                    <a:pt x="295" y="99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0" y="91"/>
                  </a:lnTo>
                  <a:lnTo>
                    <a:pt x="276" y="89"/>
                  </a:lnTo>
                  <a:lnTo>
                    <a:pt x="271" y="87"/>
                  </a:lnTo>
                  <a:lnTo>
                    <a:pt x="267" y="85"/>
                  </a:lnTo>
                  <a:lnTo>
                    <a:pt x="262" y="81"/>
                  </a:lnTo>
                  <a:lnTo>
                    <a:pt x="256" y="80"/>
                  </a:lnTo>
                  <a:lnTo>
                    <a:pt x="251" y="77"/>
                  </a:lnTo>
                  <a:lnTo>
                    <a:pt x="247" y="76"/>
                  </a:lnTo>
                  <a:lnTo>
                    <a:pt x="242" y="73"/>
                  </a:lnTo>
                  <a:lnTo>
                    <a:pt x="236" y="71"/>
                  </a:lnTo>
                  <a:lnTo>
                    <a:pt x="231" y="68"/>
                  </a:lnTo>
                  <a:lnTo>
                    <a:pt x="227" y="67"/>
                  </a:lnTo>
                  <a:lnTo>
                    <a:pt x="222" y="64"/>
                  </a:lnTo>
                  <a:lnTo>
                    <a:pt x="216" y="63"/>
                  </a:lnTo>
                  <a:lnTo>
                    <a:pt x="211" y="60"/>
                  </a:lnTo>
                  <a:lnTo>
                    <a:pt x="206" y="59"/>
                  </a:lnTo>
                  <a:lnTo>
                    <a:pt x="202" y="56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7" y="52"/>
                  </a:lnTo>
                  <a:lnTo>
                    <a:pt x="182" y="51"/>
                  </a:lnTo>
                  <a:lnTo>
                    <a:pt x="178" y="49"/>
                  </a:lnTo>
                  <a:lnTo>
                    <a:pt x="172" y="48"/>
                  </a:lnTo>
                  <a:lnTo>
                    <a:pt x="168" y="47"/>
                  </a:lnTo>
                  <a:lnTo>
                    <a:pt x="163" y="45"/>
                  </a:lnTo>
                  <a:lnTo>
                    <a:pt x="159" y="44"/>
                  </a:lnTo>
                  <a:lnTo>
                    <a:pt x="155" y="43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2" y="41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07" y="44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0" y="45"/>
                  </a:lnTo>
                  <a:lnTo>
                    <a:pt x="96" y="47"/>
                  </a:lnTo>
                  <a:lnTo>
                    <a:pt x="92" y="48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3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6" y="56"/>
                  </a:lnTo>
                  <a:lnTo>
                    <a:pt x="72" y="59"/>
                  </a:lnTo>
                  <a:lnTo>
                    <a:pt x="71" y="61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8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4" name="Freeform 1598"/>
            <p:cNvSpPr>
              <a:spLocks/>
            </p:cNvSpPr>
            <p:nvPr/>
          </p:nvSpPr>
          <p:spPr bwMode="auto">
            <a:xfrm>
              <a:off x="2097" y="3195"/>
              <a:ext cx="55" cy="12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7" y="332"/>
                </a:cxn>
                <a:cxn ang="0">
                  <a:pos x="37" y="339"/>
                </a:cxn>
                <a:cxn ang="0">
                  <a:pos x="153" y="0"/>
                </a:cxn>
                <a:cxn ang="0">
                  <a:pos x="165" y="3"/>
                </a:cxn>
                <a:cxn ang="0">
                  <a:pos x="63" y="364"/>
                </a:cxn>
                <a:cxn ang="0">
                  <a:pos x="0" y="349"/>
                </a:cxn>
                <a:cxn ang="0">
                  <a:pos x="0" y="349"/>
                </a:cxn>
              </a:cxnLst>
              <a:rect l="0" t="0" r="r" b="b"/>
              <a:pathLst>
                <a:path w="165" h="364">
                  <a:moveTo>
                    <a:pt x="0" y="349"/>
                  </a:moveTo>
                  <a:lnTo>
                    <a:pt x="7" y="332"/>
                  </a:lnTo>
                  <a:lnTo>
                    <a:pt x="37" y="339"/>
                  </a:lnTo>
                  <a:lnTo>
                    <a:pt x="153" y="0"/>
                  </a:lnTo>
                  <a:lnTo>
                    <a:pt x="165" y="3"/>
                  </a:lnTo>
                  <a:lnTo>
                    <a:pt x="63" y="364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5" name="Freeform 1599"/>
            <p:cNvSpPr>
              <a:spLocks/>
            </p:cNvSpPr>
            <p:nvPr/>
          </p:nvSpPr>
          <p:spPr bwMode="auto">
            <a:xfrm>
              <a:off x="2137" y="3180"/>
              <a:ext cx="2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4" y="6"/>
                </a:cxn>
                <a:cxn ang="0">
                  <a:pos x="49" y="9"/>
                </a:cxn>
                <a:cxn ang="0">
                  <a:pos x="53" y="14"/>
                </a:cxn>
                <a:cxn ang="0">
                  <a:pos x="54" y="17"/>
                </a:cxn>
                <a:cxn ang="0">
                  <a:pos x="57" y="21"/>
                </a:cxn>
                <a:cxn ang="0">
                  <a:pos x="58" y="24"/>
                </a:cxn>
                <a:cxn ang="0">
                  <a:pos x="60" y="28"/>
                </a:cxn>
                <a:cxn ang="0">
                  <a:pos x="66" y="41"/>
                </a:cxn>
                <a:cxn ang="0">
                  <a:pos x="40" y="54"/>
                </a:cxn>
                <a:cxn ang="0">
                  <a:pos x="40" y="53"/>
                </a:cxn>
                <a:cxn ang="0">
                  <a:pos x="40" y="49"/>
                </a:cxn>
                <a:cxn ang="0">
                  <a:pos x="40" y="45"/>
                </a:cxn>
                <a:cxn ang="0">
                  <a:pos x="40" y="41"/>
                </a:cxn>
                <a:cxn ang="0">
                  <a:pos x="38" y="36"/>
                </a:cxn>
                <a:cxn ang="0">
                  <a:pos x="34" y="30"/>
                </a:cxn>
                <a:cxn ang="0">
                  <a:pos x="32" y="29"/>
                </a:cxn>
                <a:cxn ang="0">
                  <a:pos x="29" y="28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7" y="25"/>
                </a:cxn>
                <a:cxn ang="0">
                  <a:pos x="13" y="25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66" h="54">
                  <a:moveTo>
                    <a:pt x="0" y="1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9" y="9"/>
                  </a:lnTo>
                  <a:lnTo>
                    <a:pt x="53" y="14"/>
                  </a:lnTo>
                  <a:lnTo>
                    <a:pt x="54" y="17"/>
                  </a:lnTo>
                  <a:lnTo>
                    <a:pt x="57" y="21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5"/>
                  </a:lnTo>
                  <a:lnTo>
                    <a:pt x="40" y="41"/>
                  </a:lnTo>
                  <a:lnTo>
                    <a:pt x="38" y="36"/>
                  </a:lnTo>
                  <a:lnTo>
                    <a:pt x="34" y="30"/>
                  </a:lnTo>
                  <a:lnTo>
                    <a:pt x="32" y="29"/>
                  </a:lnTo>
                  <a:lnTo>
                    <a:pt x="29" y="28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6" name="Freeform 1600"/>
            <p:cNvSpPr>
              <a:spLocks/>
            </p:cNvSpPr>
            <p:nvPr/>
          </p:nvSpPr>
          <p:spPr bwMode="auto">
            <a:xfrm>
              <a:off x="1917" y="3485"/>
              <a:ext cx="43" cy="109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12" y="0"/>
                </a:cxn>
                <a:cxn ang="0">
                  <a:pos x="127" y="16"/>
                </a:cxn>
                <a:cxn ang="0">
                  <a:pos x="4" y="326"/>
                </a:cxn>
                <a:cxn ang="0">
                  <a:pos x="0" y="304"/>
                </a:cxn>
                <a:cxn ang="0">
                  <a:pos x="0" y="304"/>
                </a:cxn>
              </a:cxnLst>
              <a:rect l="0" t="0" r="r" b="b"/>
              <a:pathLst>
                <a:path w="127" h="326">
                  <a:moveTo>
                    <a:pt x="0" y="304"/>
                  </a:moveTo>
                  <a:lnTo>
                    <a:pt x="112" y="0"/>
                  </a:lnTo>
                  <a:lnTo>
                    <a:pt x="127" y="16"/>
                  </a:lnTo>
                  <a:lnTo>
                    <a:pt x="4" y="326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7" name="Freeform 1601"/>
            <p:cNvSpPr>
              <a:spLocks/>
            </p:cNvSpPr>
            <p:nvPr/>
          </p:nvSpPr>
          <p:spPr bwMode="auto">
            <a:xfrm>
              <a:off x="1937" y="3490"/>
              <a:ext cx="46" cy="1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9" y="11"/>
                </a:cxn>
                <a:cxn ang="0">
                  <a:pos x="8" y="337"/>
                </a:cxn>
                <a:cxn ang="0">
                  <a:pos x="0" y="321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39" h="337">
                  <a:moveTo>
                    <a:pt x="115" y="0"/>
                  </a:moveTo>
                  <a:lnTo>
                    <a:pt x="139" y="11"/>
                  </a:lnTo>
                  <a:lnTo>
                    <a:pt x="8" y="337"/>
                  </a:lnTo>
                  <a:lnTo>
                    <a:pt x="0" y="321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Freeform 1602"/>
            <p:cNvSpPr>
              <a:spLocks/>
            </p:cNvSpPr>
            <p:nvPr/>
          </p:nvSpPr>
          <p:spPr bwMode="auto">
            <a:xfrm>
              <a:off x="1959" y="3497"/>
              <a:ext cx="44" cy="111"/>
            </a:xfrm>
            <a:custGeom>
              <a:avLst/>
              <a:gdLst/>
              <a:ahLst/>
              <a:cxnLst>
                <a:cxn ang="0">
                  <a:pos x="114" y="11"/>
                </a:cxn>
                <a:cxn ang="0">
                  <a:pos x="132" y="0"/>
                </a:cxn>
                <a:cxn ang="0">
                  <a:pos x="10" y="331"/>
                </a:cxn>
                <a:cxn ang="0">
                  <a:pos x="0" y="332"/>
                </a:cxn>
                <a:cxn ang="0">
                  <a:pos x="106" y="12"/>
                </a:cxn>
                <a:cxn ang="0">
                  <a:pos x="114" y="11"/>
                </a:cxn>
                <a:cxn ang="0">
                  <a:pos x="114" y="11"/>
                </a:cxn>
              </a:cxnLst>
              <a:rect l="0" t="0" r="r" b="b"/>
              <a:pathLst>
                <a:path w="132" h="332">
                  <a:moveTo>
                    <a:pt x="114" y="11"/>
                  </a:moveTo>
                  <a:lnTo>
                    <a:pt x="132" y="0"/>
                  </a:lnTo>
                  <a:lnTo>
                    <a:pt x="10" y="331"/>
                  </a:lnTo>
                  <a:lnTo>
                    <a:pt x="0" y="332"/>
                  </a:lnTo>
                  <a:lnTo>
                    <a:pt x="106" y="12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Freeform 1603"/>
            <p:cNvSpPr>
              <a:spLocks/>
            </p:cNvSpPr>
            <p:nvPr/>
          </p:nvSpPr>
          <p:spPr bwMode="auto">
            <a:xfrm>
              <a:off x="1903" y="3570"/>
              <a:ext cx="8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7" y="65"/>
                </a:cxn>
                <a:cxn ang="0">
                  <a:pos x="237" y="85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7" h="85">
                  <a:moveTo>
                    <a:pt x="0" y="0"/>
                  </a:moveTo>
                  <a:lnTo>
                    <a:pt x="247" y="65"/>
                  </a:lnTo>
                  <a:lnTo>
                    <a:pt x="237" y="85"/>
                  </a:lnTo>
                  <a:lnTo>
                    <a:pt x="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Freeform 1604"/>
            <p:cNvSpPr>
              <a:spLocks/>
            </p:cNvSpPr>
            <p:nvPr/>
          </p:nvSpPr>
          <p:spPr bwMode="auto">
            <a:xfrm>
              <a:off x="1910" y="3545"/>
              <a:ext cx="87" cy="3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2" y="75"/>
                </a:cxn>
                <a:cxn ang="0">
                  <a:pos x="248" y="98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62" h="98">
                  <a:moveTo>
                    <a:pt x="13" y="0"/>
                  </a:moveTo>
                  <a:lnTo>
                    <a:pt x="262" y="75"/>
                  </a:lnTo>
                  <a:lnTo>
                    <a:pt x="248" y="98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Freeform 1605"/>
            <p:cNvSpPr>
              <a:spLocks/>
            </p:cNvSpPr>
            <p:nvPr/>
          </p:nvSpPr>
          <p:spPr bwMode="auto">
            <a:xfrm>
              <a:off x="1922" y="3517"/>
              <a:ext cx="83" cy="3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0"/>
                </a:cxn>
                <a:cxn ang="0">
                  <a:pos x="249" y="74"/>
                </a:cxn>
                <a:cxn ang="0">
                  <a:pos x="233" y="9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9" h="98">
                  <a:moveTo>
                    <a:pt x="0" y="16"/>
                  </a:moveTo>
                  <a:lnTo>
                    <a:pt x="2" y="0"/>
                  </a:lnTo>
                  <a:lnTo>
                    <a:pt x="249" y="74"/>
                  </a:lnTo>
                  <a:lnTo>
                    <a:pt x="233" y="9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Freeform 1606"/>
            <p:cNvSpPr>
              <a:spLocks/>
            </p:cNvSpPr>
            <p:nvPr/>
          </p:nvSpPr>
          <p:spPr bwMode="auto">
            <a:xfrm>
              <a:off x="1931" y="3496"/>
              <a:ext cx="8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2" y="67"/>
                </a:cxn>
                <a:cxn ang="0">
                  <a:pos x="232" y="77"/>
                </a:cxn>
                <a:cxn ang="0">
                  <a:pos x="0" y="1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42" h="77">
                  <a:moveTo>
                    <a:pt x="4" y="0"/>
                  </a:moveTo>
                  <a:lnTo>
                    <a:pt x="242" y="67"/>
                  </a:lnTo>
                  <a:lnTo>
                    <a:pt x="232" y="7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Freeform 1607"/>
            <p:cNvSpPr>
              <a:spLocks/>
            </p:cNvSpPr>
            <p:nvPr/>
          </p:nvSpPr>
          <p:spPr bwMode="auto">
            <a:xfrm>
              <a:off x="1728" y="3507"/>
              <a:ext cx="162" cy="142"/>
            </a:xfrm>
            <a:custGeom>
              <a:avLst/>
              <a:gdLst/>
              <a:ahLst/>
              <a:cxnLst>
                <a:cxn ang="0">
                  <a:pos x="234" y="423"/>
                </a:cxn>
                <a:cxn ang="0">
                  <a:pos x="229" y="408"/>
                </a:cxn>
                <a:cxn ang="0">
                  <a:pos x="221" y="394"/>
                </a:cxn>
                <a:cxn ang="0">
                  <a:pos x="213" y="374"/>
                </a:cxn>
                <a:cxn ang="0">
                  <a:pos x="201" y="351"/>
                </a:cxn>
                <a:cxn ang="0">
                  <a:pos x="189" y="326"/>
                </a:cxn>
                <a:cxn ang="0">
                  <a:pos x="174" y="299"/>
                </a:cxn>
                <a:cxn ang="0">
                  <a:pos x="158" y="268"/>
                </a:cxn>
                <a:cxn ang="0">
                  <a:pos x="141" y="238"/>
                </a:cxn>
                <a:cxn ang="0">
                  <a:pos x="121" y="204"/>
                </a:cxn>
                <a:cxn ang="0">
                  <a:pos x="101" y="172"/>
                </a:cxn>
                <a:cxn ang="0">
                  <a:pos x="78" y="139"/>
                </a:cxn>
                <a:cxn ang="0">
                  <a:pos x="56" y="107"/>
                </a:cxn>
                <a:cxn ang="0">
                  <a:pos x="30" y="74"/>
                </a:cxn>
                <a:cxn ang="0">
                  <a:pos x="5" y="44"/>
                </a:cxn>
                <a:cxn ang="0">
                  <a:pos x="5" y="35"/>
                </a:cxn>
                <a:cxn ang="0">
                  <a:pos x="17" y="31"/>
                </a:cxn>
                <a:cxn ang="0">
                  <a:pos x="33" y="27"/>
                </a:cxn>
                <a:cxn ang="0">
                  <a:pos x="52" y="22"/>
                </a:cxn>
                <a:cxn ang="0">
                  <a:pos x="76" y="18"/>
                </a:cxn>
                <a:cxn ang="0">
                  <a:pos x="104" y="14"/>
                </a:cxn>
                <a:cxn ang="0">
                  <a:pos x="134" y="8"/>
                </a:cxn>
                <a:cxn ang="0">
                  <a:pos x="168" y="4"/>
                </a:cxn>
                <a:cxn ang="0">
                  <a:pos x="205" y="2"/>
                </a:cxn>
                <a:cxn ang="0">
                  <a:pos x="243" y="0"/>
                </a:cxn>
                <a:cxn ang="0">
                  <a:pos x="286" y="0"/>
                </a:cxn>
                <a:cxn ang="0">
                  <a:pos x="330" y="2"/>
                </a:cxn>
                <a:cxn ang="0">
                  <a:pos x="377" y="6"/>
                </a:cxn>
                <a:cxn ang="0">
                  <a:pos x="425" y="11"/>
                </a:cxn>
                <a:cxn ang="0">
                  <a:pos x="475" y="20"/>
                </a:cxn>
                <a:cxn ang="0">
                  <a:pos x="475" y="44"/>
                </a:cxn>
                <a:cxn ang="0">
                  <a:pos x="461" y="40"/>
                </a:cxn>
                <a:cxn ang="0">
                  <a:pos x="447" y="36"/>
                </a:cxn>
                <a:cxn ang="0">
                  <a:pos x="431" y="34"/>
                </a:cxn>
                <a:cxn ang="0">
                  <a:pos x="411" y="30"/>
                </a:cxn>
                <a:cxn ang="0">
                  <a:pos x="387" y="26"/>
                </a:cxn>
                <a:cxn ang="0">
                  <a:pos x="361" y="22"/>
                </a:cxn>
                <a:cxn ang="0">
                  <a:pos x="331" y="19"/>
                </a:cxn>
                <a:cxn ang="0">
                  <a:pos x="298" y="18"/>
                </a:cxn>
                <a:cxn ang="0">
                  <a:pos x="261" y="16"/>
                </a:cxn>
                <a:cxn ang="0">
                  <a:pos x="221" y="16"/>
                </a:cxn>
                <a:cxn ang="0">
                  <a:pos x="177" y="19"/>
                </a:cxn>
                <a:cxn ang="0">
                  <a:pos x="132" y="23"/>
                </a:cxn>
                <a:cxn ang="0">
                  <a:pos x="82" y="28"/>
                </a:cxn>
                <a:cxn ang="0">
                  <a:pos x="29" y="38"/>
                </a:cxn>
                <a:cxn ang="0">
                  <a:pos x="38" y="48"/>
                </a:cxn>
                <a:cxn ang="0">
                  <a:pos x="50" y="62"/>
                </a:cxn>
                <a:cxn ang="0">
                  <a:pos x="61" y="75"/>
                </a:cxn>
                <a:cxn ang="0">
                  <a:pos x="74" y="91"/>
                </a:cxn>
                <a:cxn ang="0">
                  <a:pos x="89" y="111"/>
                </a:cxn>
                <a:cxn ang="0">
                  <a:pos x="105" y="134"/>
                </a:cxn>
                <a:cxn ang="0">
                  <a:pos x="121" y="159"/>
                </a:cxn>
                <a:cxn ang="0">
                  <a:pos x="138" y="187"/>
                </a:cxn>
                <a:cxn ang="0">
                  <a:pos x="156" y="216"/>
                </a:cxn>
                <a:cxn ang="0">
                  <a:pos x="174" y="248"/>
                </a:cxn>
                <a:cxn ang="0">
                  <a:pos x="191" y="282"/>
                </a:cxn>
                <a:cxn ang="0">
                  <a:pos x="209" y="319"/>
                </a:cxn>
                <a:cxn ang="0">
                  <a:pos x="223" y="356"/>
                </a:cxn>
                <a:cxn ang="0">
                  <a:pos x="238" y="398"/>
                </a:cxn>
                <a:cxn ang="0">
                  <a:pos x="238" y="428"/>
                </a:cxn>
              </a:cxnLst>
              <a:rect l="0" t="0" r="r" b="b"/>
              <a:pathLst>
                <a:path w="487" h="428">
                  <a:moveTo>
                    <a:pt x="238" y="428"/>
                  </a:moveTo>
                  <a:lnTo>
                    <a:pt x="237" y="428"/>
                  </a:lnTo>
                  <a:lnTo>
                    <a:pt x="237" y="426"/>
                  </a:lnTo>
                  <a:lnTo>
                    <a:pt x="234" y="423"/>
                  </a:lnTo>
                  <a:lnTo>
                    <a:pt x="233" y="418"/>
                  </a:lnTo>
                  <a:lnTo>
                    <a:pt x="231" y="415"/>
                  </a:lnTo>
                  <a:lnTo>
                    <a:pt x="230" y="412"/>
                  </a:lnTo>
                  <a:lnTo>
                    <a:pt x="229" y="408"/>
                  </a:lnTo>
                  <a:lnTo>
                    <a:pt x="227" y="406"/>
                  </a:lnTo>
                  <a:lnTo>
                    <a:pt x="225" y="402"/>
                  </a:lnTo>
                  <a:lnTo>
                    <a:pt x="223" y="398"/>
                  </a:lnTo>
                  <a:lnTo>
                    <a:pt x="221" y="394"/>
                  </a:lnTo>
                  <a:lnTo>
                    <a:pt x="219" y="390"/>
                  </a:lnTo>
                  <a:lnTo>
                    <a:pt x="218" y="384"/>
                  </a:lnTo>
                  <a:lnTo>
                    <a:pt x="215" y="379"/>
                  </a:lnTo>
                  <a:lnTo>
                    <a:pt x="213" y="374"/>
                  </a:lnTo>
                  <a:lnTo>
                    <a:pt x="210" y="368"/>
                  </a:lnTo>
                  <a:lnTo>
                    <a:pt x="207" y="363"/>
                  </a:lnTo>
                  <a:lnTo>
                    <a:pt x="205" y="358"/>
                  </a:lnTo>
                  <a:lnTo>
                    <a:pt x="201" y="351"/>
                  </a:lnTo>
                  <a:lnTo>
                    <a:pt x="199" y="346"/>
                  </a:lnTo>
                  <a:lnTo>
                    <a:pt x="195" y="339"/>
                  </a:lnTo>
                  <a:lnTo>
                    <a:pt x="191" y="332"/>
                  </a:lnTo>
                  <a:lnTo>
                    <a:pt x="189" y="326"/>
                  </a:lnTo>
                  <a:lnTo>
                    <a:pt x="186" y="319"/>
                  </a:lnTo>
                  <a:lnTo>
                    <a:pt x="182" y="312"/>
                  </a:lnTo>
                  <a:lnTo>
                    <a:pt x="178" y="306"/>
                  </a:lnTo>
                  <a:lnTo>
                    <a:pt x="174" y="299"/>
                  </a:lnTo>
                  <a:lnTo>
                    <a:pt x="172" y="292"/>
                  </a:lnTo>
                  <a:lnTo>
                    <a:pt x="166" y="284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62"/>
                  </a:lnTo>
                  <a:lnTo>
                    <a:pt x="149" y="252"/>
                  </a:lnTo>
                  <a:lnTo>
                    <a:pt x="145" y="246"/>
                  </a:lnTo>
                  <a:lnTo>
                    <a:pt x="141" y="238"/>
                  </a:lnTo>
                  <a:lnTo>
                    <a:pt x="136" y="230"/>
                  </a:lnTo>
                  <a:lnTo>
                    <a:pt x="130" y="222"/>
                  </a:lnTo>
                  <a:lnTo>
                    <a:pt x="126" y="212"/>
                  </a:lnTo>
                  <a:lnTo>
                    <a:pt x="121" y="204"/>
                  </a:lnTo>
                  <a:lnTo>
                    <a:pt x="116" y="196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1" y="172"/>
                  </a:lnTo>
                  <a:lnTo>
                    <a:pt x="96" y="164"/>
                  </a:lnTo>
                  <a:lnTo>
                    <a:pt x="89" y="155"/>
                  </a:lnTo>
                  <a:lnTo>
                    <a:pt x="84" y="147"/>
                  </a:lnTo>
                  <a:lnTo>
                    <a:pt x="78" y="139"/>
                  </a:lnTo>
                  <a:lnTo>
                    <a:pt x="73" y="131"/>
                  </a:lnTo>
                  <a:lnTo>
                    <a:pt x="66" y="123"/>
                  </a:lnTo>
                  <a:lnTo>
                    <a:pt x="61" y="115"/>
                  </a:lnTo>
                  <a:lnTo>
                    <a:pt x="56" y="107"/>
                  </a:lnTo>
                  <a:lnTo>
                    <a:pt x="50" y="99"/>
                  </a:lnTo>
                  <a:lnTo>
                    <a:pt x="44" y="90"/>
                  </a:lnTo>
                  <a:lnTo>
                    <a:pt x="37" y="82"/>
                  </a:lnTo>
                  <a:lnTo>
                    <a:pt x="30" y="74"/>
                  </a:lnTo>
                  <a:lnTo>
                    <a:pt x="25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8" y="22"/>
                  </a:lnTo>
                  <a:lnTo>
                    <a:pt x="64" y="20"/>
                  </a:lnTo>
                  <a:lnTo>
                    <a:pt x="69" y="19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9" y="15"/>
                  </a:lnTo>
                  <a:lnTo>
                    <a:pt x="96" y="15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8" y="11"/>
                  </a:lnTo>
                  <a:lnTo>
                    <a:pt x="126" y="10"/>
                  </a:lnTo>
                  <a:lnTo>
                    <a:pt x="134" y="8"/>
                  </a:lnTo>
                  <a:lnTo>
                    <a:pt x="142" y="8"/>
                  </a:lnTo>
                  <a:lnTo>
                    <a:pt x="150" y="7"/>
                  </a:lnTo>
                  <a:lnTo>
                    <a:pt x="160" y="6"/>
                  </a:lnTo>
                  <a:lnTo>
                    <a:pt x="168" y="4"/>
                  </a:lnTo>
                  <a:lnTo>
                    <a:pt x="177" y="4"/>
                  </a:lnTo>
                  <a:lnTo>
                    <a:pt x="186" y="3"/>
                  </a:lnTo>
                  <a:lnTo>
                    <a:pt x="195" y="3"/>
                  </a:lnTo>
                  <a:lnTo>
                    <a:pt x="205" y="2"/>
                  </a:lnTo>
                  <a:lnTo>
                    <a:pt x="214" y="2"/>
                  </a:lnTo>
                  <a:lnTo>
                    <a:pt x="223" y="2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7" y="2"/>
                  </a:lnTo>
                  <a:lnTo>
                    <a:pt x="319" y="2"/>
                  </a:lnTo>
                  <a:lnTo>
                    <a:pt x="330" y="2"/>
                  </a:lnTo>
                  <a:lnTo>
                    <a:pt x="342" y="3"/>
                  </a:lnTo>
                  <a:lnTo>
                    <a:pt x="354" y="3"/>
                  </a:lnTo>
                  <a:lnTo>
                    <a:pt x="365" y="4"/>
                  </a:lnTo>
                  <a:lnTo>
                    <a:pt x="377" y="6"/>
                  </a:lnTo>
                  <a:lnTo>
                    <a:pt x="389" y="7"/>
                  </a:lnTo>
                  <a:lnTo>
                    <a:pt x="401" y="8"/>
                  </a:lnTo>
                  <a:lnTo>
                    <a:pt x="413" y="10"/>
                  </a:lnTo>
                  <a:lnTo>
                    <a:pt x="425" y="11"/>
                  </a:lnTo>
                  <a:lnTo>
                    <a:pt x="438" y="14"/>
                  </a:lnTo>
                  <a:lnTo>
                    <a:pt x="450" y="16"/>
                  </a:lnTo>
                  <a:lnTo>
                    <a:pt x="462" y="18"/>
                  </a:lnTo>
                  <a:lnTo>
                    <a:pt x="475" y="20"/>
                  </a:lnTo>
                  <a:lnTo>
                    <a:pt x="487" y="23"/>
                  </a:lnTo>
                  <a:lnTo>
                    <a:pt x="477" y="46"/>
                  </a:lnTo>
                  <a:lnTo>
                    <a:pt x="477" y="46"/>
                  </a:lnTo>
                  <a:lnTo>
                    <a:pt x="475" y="44"/>
                  </a:lnTo>
                  <a:lnTo>
                    <a:pt x="473" y="44"/>
                  </a:lnTo>
                  <a:lnTo>
                    <a:pt x="469" y="43"/>
                  </a:lnTo>
                  <a:lnTo>
                    <a:pt x="465" y="42"/>
                  </a:lnTo>
                  <a:lnTo>
                    <a:pt x="461" y="40"/>
                  </a:lnTo>
                  <a:lnTo>
                    <a:pt x="457" y="39"/>
                  </a:lnTo>
                  <a:lnTo>
                    <a:pt x="454" y="39"/>
                  </a:lnTo>
                  <a:lnTo>
                    <a:pt x="450" y="38"/>
                  </a:lnTo>
                  <a:lnTo>
                    <a:pt x="447" y="36"/>
                  </a:lnTo>
                  <a:lnTo>
                    <a:pt x="443" y="35"/>
                  </a:lnTo>
                  <a:lnTo>
                    <a:pt x="439" y="35"/>
                  </a:lnTo>
                  <a:lnTo>
                    <a:pt x="435" y="34"/>
                  </a:lnTo>
                  <a:lnTo>
                    <a:pt x="431" y="34"/>
                  </a:lnTo>
                  <a:lnTo>
                    <a:pt x="426" y="31"/>
                  </a:lnTo>
                  <a:lnTo>
                    <a:pt x="421" y="31"/>
                  </a:lnTo>
                  <a:lnTo>
                    <a:pt x="415" y="30"/>
                  </a:lnTo>
                  <a:lnTo>
                    <a:pt x="411" y="30"/>
                  </a:lnTo>
                  <a:lnTo>
                    <a:pt x="405" y="27"/>
                  </a:lnTo>
                  <a:lnTo>
                    <a:pt x="399" y="27"/>
                  </a:lnTo>
                  <a:lnTo>
                    <a:pt x="393" y="26"/>
                  </a:lnTo>
                  <a:lnTo>
                    <a:pt x="387" y="26"/>
                  </a:lnTo>
                  <a:lnTo>
                    <a:pt x="381" y="24"/>
                  </a:lnTo>
                  <a:lnTo>
                    <a:pt x="374" y="23"/>
                  </a:lnTo>
                  <a:lnTo>
                    <a:pt x="367" y="23"/>
                  </a:lnTo>
                  <a:lnTo>
                    <a:pt x="361" y="22"/>
                  </a:lnTo>
                  <a:lnTo>
                    <a:pt x="354" y="20"/>
                  </a:lnTo>
                  <a:lnTo>
                    <a:pt x="346" y="20"/>
                  </a:lnTo>
                  <a:lnTo>
                    <a:pt x="338" y="19"/>
                  </a:lnTo>
                  <a:lnTo>
                    <a:pt x="331" y="19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89" y="16"/>
                  </a:lnTo>
                  <a:lnTo>
                    <a:pt x="279" y="16"/>
                  </a:lnTo>
                  <a:lnTo>
                    <a:pt x="270" y="16"/>
                  </a:lnTo>
                  <a:lnTo>
                    <a:pt x="261" y="16"/>
                  </a:lnTo>
                  <a:lnTo>
                    <a:pt x="251" y="16"/>
                  </a:lnTo>
                  <a:lnTo>
                    <a:pt x="241" y="16"/>
                  </a:lnTo>
                  <a:lnTo>
                    <a:pt x="231" y="16"/>
                  </a:lnTo>
                  <a:lnTo>
                    <a:pt x="221" y="16"/>
                  </a:lnTo>
                  <a:lnTo>
                    <a:pt x="210" y="16"/>
                  </a:lnTo>
                  <a:lnTo>
                    <a:pt x="199" y="18"/>
                  </a:lnTo>
                  <a:lnTo>
                    <a:pt x="188" y="18"/>
                  </a:lnTo>
                  <a:lnTo>
                    <a:pt x="177" y="19"/>
                  </a:lnTo>
                  <a:lnTo>
                    <a:pt x="166" y="19"/>
                  </a:lnTo>
                  <a:lnTo>
                    <a:pt x="154" y="20"/>
                  </a:lnTo>
                  <a:lnTo>
                    <a:pt x="142" y="22"/>
                  </a:lnTo>
                  <a:lnTo>
                    <a:pt x="132" y="23"/>
                  </a:lnTo>
                  <a:lnTo>
                    <a:pt x="120" y="23"/>
                  </a:lnTo>
                  <a:lnTo>
                    <a:pt x="106" y="26"/>
                  </a:lnTo>
                  <a:lnTo>
                    <a:pt x="94" y="27"/>
                  </a:lnTo>
                  <a:lnTo>
                    <a:pt x="82" y="28"/>
                  </a:lnTo>
                  <a:lnTo>
                    <a:pt x="69" y="31"/>
                  </a:lnTo>
                  <a:lnTo>
                    <a:pt x="56" y="34"/>
                  </a:lnTo>
                  <a:lnTo>
                    <a:pt x="42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3" y="40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6" y="58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8" y="71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6" y="83"/>
                  </a:lnTo>
                  <a:lnTo>
                    <a:pt x="70" y="87"/>
                  </a:lnTo>
                  <a:lnTo>
                    <a:pt x="74" y="91"/>
                  </a:lnTo>
                  <a:lnTo>
                    <a:pt x="78" y="96"/>
                  </a:lnTo>
                  <a:lnTo>
                    <a:pt x="81" y="100"/>
                  </a:lnTo>
                  <a:lnTo>
                    <a:pt x="85" y="107"/>
                  </a:lnTo>
                  <a:lnTo>
                    <a:pt x="89" y="111"/>
                  </a:lnTo>
                  <a:lnTo>
                    <a:pt x="93" y="116"/>
                  </a:lnTo>
                  <a:lnTo>
                    <a:pt x="97" y="122"/>
                  </a:lnTo>
                  <a:lnTo>
                    <a:pt x="101" y="128"/>
                  </a:lnTo>
                  <a:lnTo>
                    <a:pt x="105" y="134"/>
                  </a:lnTo>
                  <a:lnTo>
                    <a:pt x="109" y="140"/>
                  </a:lnTo>
                  <a:lnTo>
                    <a:pt x="113" y="146"/>
                  </a:lnTo>
                  <a:lnTo>
                    <a:pt x="117" y="152"/>
                  </a:lnTo>
                  <a:lnTo>
                    <a:pt x="121" y="159"/>
                  </a:lnTo>
                  <a:lnTo>
                    <a:pt x="126" y="166"/>
                  </a:lnTo>
                  <a:lnTo>
                    <a:pt x="130" y="172"/>
                  </a:lnTo>
                  <a:lnTo>
                    <a:pt x="134" y="179"/>
                  </a:lnTo>
                  <a:lnTo>
                    <a:pt x="138" y="187"/>
                  </a:lnTo>
                  <a:lnTo>
                    <a:pt x="144" y="194"/>
                  </a:lnTo>
                  <a:lnTo>
                    <a:pt x="148" y="200"/>
                  </a:lnTo>
                  <a:lnTo>
                    <a:pt x="152" y="208"/>
                  </a:lnTo>
                  <a:lnTo>
                    <a:pt x="156" y="216"/>
                  </a:lnTo>
                  <a:lnTo>
                    <a:pt x="161" y="224"/>
                  </a:lnTo>
                  <a:lnTo>
                    <a:pt x="165" y="231"/>
                  </a:lnTo>
                  <a:lnTo>
                    <a:pt x="170" y="239"/>
                  </a:lnTo>
                  <a:lnTo>
                    <a:pt x="174" y="248"/>
                  </a:lnTo>
                  <a:lnTo>
                    <a:pt x="178" y="256"/>
                  </a:lnTo>
                  <a:lnTo>
                    <a:pt x="182" y="266"/>
                  </a:lnTo>
                  <a:lnTo>
                    <a:pt x="188" y="274"/>
                  </a:lnTo>
                  <a:lnTo>
                    <a:pt x="191" y="282"/>
                  </a:lnTo>
                  <a:lnTo>
                    <a:pt x="195" y="291"/>
                  </a:lnTo>
                  <a:lnTo>
                    <a:pt x="199" y="300"/>
                  </a:lnTo>
                  <a:lnTo>
                    <a:pt x="205" y="310"/>
                  </a:lnTo>
                  <a:lnTo>
                    <a:pt x="209" y="319"/>
                  </a:lnTo>
                  <a:lnTo>
                    <a:pt x="213" y="328"/>
                  </a:lnTo>
                  <a:lnTo>
                    <a:pt x="215" y="338"/>
                  </a:lnTo>
                  <a:lnTo>
                    <a:pt x="219" y="347"/>
                  </a:lnTo>
                  <a:lnTo>
                    <a:pt x="223" y="356"/>
                  </a:lnTo>
                  <a:lnTo>
                    <a:pt x="227" y="367"/>
                  </a:lnTo>
                  <a:lnTo>
                    <a:pt x="231" y="376"/>
                  </a:lnTo>
                  <a:lnTo>
                    <a:pt x="235" y="387"/>
                  </a:lnTo>
                  <a:lnTo>
                    <a:pt x="238" y="398"/>
                  </a:lnTo>
                  <a:lnTo>
                    <a:pt x="242" y="408"/>
                  </a:lnTo>
                  <a:lnTo>
                    <a:pt x="269" y="410"/>
                  </a:lnTo>
                  <a:lnTo>
                    <a:pt x="290" y="427"/>
                  </a:lnTo>
                  <a:lnTo>
                    <a:pt x="238" y="428"/>
                  </a:lnTo>
                  <a:lnTo>
                    <a:pt x="238" y="42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Freeform 1608"/>
            <p:cNvSpPr>
              <a:spLocks/>
            </p:cNvSpPr>
            <p:nvPr/>
          </p:nvSpPr>
          <p:spPr bwMode="auto">
            <a:xfrm>
              <a:off x="1708" y="3527"/>
              <a:ext cx="91" cy="12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47" y="24"/>
                </a:cxn>
                <a:cxn ang="0">
                  <a:pos x="49" y="26"/>
                </a:cxn>
                <a:cxn ang="0">
                  <a:pos x="55" y="34"/>
                </a:cxn>
                <a:cxn ang="0">
                  <a:pos x="61" y="41"/>
                </a:cxn>
                <a:cxn ang="0">
                  <a:pos x="67" y="48"/>
                </a:cxn>
                <a:cxn ang="0">
                  <a:pos x="72" y="53"/>
                </a:cxn>
                <a:cxn ang="0">
                  <a:pos x="77" y="61"/>
                </a:cxn>
                <a:cxn ang="0">
                  <a:pos x="84" y="69"/>
                </a:cxn>
                <a:cxn ang="0">
                  <a:pos x="91" y="78"/>
                </a:cxn>
                <a:cxn ang="0">
                  <a:pos x="99" y="88"/>
                </a:cxn>
                <a:cxn ang="0">
                  <a:pos x="105" y="97"/>
                </a:cxn>
                <a:cxn ang="0">
                  <a:pos x="113" y="108"/>
                </a:cxn>
                <a:cxn ang="0">
                  <a:pos x="123" y="120"/>
                </a:cxn>
                <a:cxn ang="0">
                  <a:pos x="131" y="132"/>
                </a:cxn>
                <a:cxn ang="0">
                  <a:pos x="140" y="144"/>
                </a:cxn>
                <a:cxn ang="0">
                  <a:pos x="148" y="157"/>
                </a:cxn>
                <a:cxn ang="0">
                  <a:pos x="157" y="170"/>
                </a:cxn>
                <a:cxn ang="0">
                  <a:pos x="167" y="184"/>
                </a:cxn>
                <a:cxn ang="0">
                  <a:pos x="176" y="197"/>
                </a:cxn>
                <a:cxn ang="0">
                  <a:pos x="185" y="213"/>
                </a:cxn>
                <a:cxn ang="0">
                  <a:pos x="196" y="228"/>
                </a:cxn>
                <a:cxn ang="0">
                  <a:pos x="205" y="242"/>
                </a:cxn>
                <a:cxn ang="0">
                  <a:pos x="213" y="258"/>
                </a:cxn>
                <a:cxn ang="0">
                  <a:pos x="223" y="274"/>
                </a:cxn>
                <a:cxn ang="0">
                  <a:pos x="232" y="292"/>
                </a:cxn>
                <a:cxn ang="0">
                  <a:pos x="241" y="308"/>
                </a:cxn>
                <a:cxn ang="0">
                  <a:pos x="250" y="325"/>
                </a:cxn>
                <a:cxn ang="0">
                  <a:pos x="260" y="342"/>
                </a:cxn>
                <a:cxn ang="0">
                  <a:pos x="268" y="360"/>
                </a:cxn>
                <a:cxn ang="0">
                  <a:pos x="258" y="378"/>
                </a:cxn>
                <a:cxn ang="0">
                  <a:pos x="257" y="376"/>
                </a:cxn>
                <a:cxn ang="0">
                  <a:pos x="254" y="370"/>
                </a:cxn>
                <a:cxn ang="0">
                  <a:pos x="250" y="361"/>
                </a:cxn>
                <a:cxn ang="0">
                  <a:pos x="248" y="356"/>
                </a:cxn>
                <a:cxn ang="0">
                  <a:pos x="245" y="349"/>
                </a:cxn>
                <a:cxn ang="0">
                  <a:pos x="241" y="342"/>
                </a:cxn>
                <a:cxn ang="0">
                  <a:pos x="237" y="334"/>
                </a:cxn>
                <a:cxn ang="0">
                  <a:pos x="233" y="325"/>
                </a:cxn>
                <a:cxn ang="0">
                  <a:pos x="229" y="316"/>
                </a:cxn>
                <a:cxn ang="0">
                  <a:pos x="224" y="305"/>
                </a:cxn>
                <a:cxn ang="0">
                  <a:pos x="217" y="296"/>
                </a:cxn>
                <a:cxn ang="0">
                  <a:pos x="212" y="284"/>
                </a:cxn>
                <a:cxn ang="0">
                  <a:pos x="205" y="273"/>
                </a:cxn>
                <a:cxn ang="0">
                  <a:pos x="197" y="260"/>
                </a:cxn>
                <a:cxn ang="0">
                  <a:pos x="189" y="246"/>
                </a:cxn>
                <a:cxn ang="0">
                  <a:pos x="180" y="233"/>
                </a:cxn>
                <a:cxn ang="0">
                  <a:pos x="171" y="218"/>
                </a:cxn>
                <a:cxn ang="0">
                  <a:pos x="160" y="204"/>
                </a:cxn>
                <a:cxn ang="0">
                  <a:pos x="151" y="189"/>
                </a:cxn>
                <a:cxn ang="0">
                  <a:pos x="139" y="173"/>
                </a:cxn>
                <a:cxn ang="0">
                  <a:pos x="127" y="158"/>
                </a:cxn>
                <a:cxn ang="0">
                  <a:pos x="113" y="141"/>
                </a:cxn>
                <a:cxn ang="0">
                  <a:pos x="100" y="125"/>
                </a:cxn>
                <a:cxn ang="0">
                  <a:pos x="85" y="108"/>
                </a:cxn>
                <a:cxn ang="0">
                  <a:pos x="71" y="90"/>
                </a:cxn>
                <a:cxn ang="0">
                  <a:pos x="55" y="73"/>
                </a:cxn>
                <a:cxn ang="0">
                  <a:pos x="39" y="56"/>
                </a:cxn>
                <a:cxn ang="0">
                  <a:pos x="21" y="37"/>
                </a:cxn>
                <a:cxn ang="0">
                  <a:pos x="4" y="20"/>
                </a:cxn>
                <a:cxn ang="0">
                  <a:pos x="25" y="8"/>
                </a:cxn>
              </a:cxnLst>
              <a:rect l="0" t="0" r="r" b="b"/>
              <a:pathLst>
                <a:path w="273" h="378">
                  <a:moveTo>
                    <a:pt x="25" y="8"/>
                  </a:moveTo>
                  <a:lnTo>
                    <a:pt x="76" y="0"/>
                  </a:lnTo>
                  <a:lnTo>
                    <a:pt x="91" y="20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5" y="34"/>
                  </a:lnTo>
                  <a:lnTo>
                    <a:pt x="59" y="38"/>
                  </a:lnTo>
                  <a:lnTo>
                    <a:pt x="61" y="41"/>
                  </a:lnTo>
                  <a:lnTo>
                    <a:pt x="64" y="45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7" y="61"/>
                  </a:lnTo>
                  <a:lnTo>
                    <a:pt x="81" y="65"/>
                  </a:lnTo>
                  <a:lnTo>
                    <a:pt x="84" y="69"/>
                  </a:lnTo>
                  <a:lnTo>
                    <a:pt x="87" y="74"/>
                  </a:lnTo>
                  <a:lnTo>
                    <a:pt x="91" y="78"/>
                  </a:lnTo>
                  <a:lnTo>
                    <a:pt x="95" y="84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5" y="97"/>
                  </a:lnTo>
                  <a:lnTo>
                    <a:pt x="109" y="102"/>
                  </a:lnTo>
                  <a:lnTo>
                    <a:pt x="113" y="108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27" y="126"/>
                  </a:lnTo>
                  <a:lnTo>
                    <a:pt x="131" y="132"/>
                  </a:lnTo>
                  <a:lnTo>
                    <a:pt x="135" y="138"/>
                  </a:lnTo>
                  <a:lnTo>
                    <a:pt x="140" y="144"/>
                  </a:lnTo>
                  <a:lnTo>
                    <a:pt x="144" y="150"/>
                  </a:lnTo>
                  <a:lnTo>
                    <a:pt x="148" y="157"/>
                  </a:lnTo>
                  <a:lnTo>
                    <a:pt x="153" y="164"/>
                  </a:lnTo>
                  <a:lnTo>
                    <a:pt x="157" y="170"/>
                  </a:lnTo>
                  <a:lnTo>
                    <a:pt x="163" y="177"/>
                  </a:lnTo>
                  <a:lnTo>
                    <a:pt x="167" y="184"/>
                  </a:lnTo>
                  <a:lnTo>
                    <a:pt x="172" y="190"/>
                  </a:lnTo>
                  <a:lnTo>
                    <a:pt x="176" y="197"/>
                  </a:lnTo>
                  <a:lnTo>
                    <a:pt x="181" y="205"/>
                  </a:lnTo>
                  <a:lnTo>
                    <a:pt x="185" y="213"/>
                  </a:lnTo>
                  <a:lnTo>
                    <a:pt x="191" y="220"/>
                  </a:lnTo>
                  <a:lnTo>
                    <a:pt x="196" y="228"/>
                  </a:lnTo>
                  <a:lnTo>
                    <a:pt x="200" y="236"/>
                  </a:lnTo>
                  <a:lnTo>
                    <a:pt x="205" y="242"/>
                  </a:lnTo>
                  <a:lnTo>
                    <a:pt x="209" y="250"/>
                  </a:lnTo>
                  <a:lnTo>
                    <a:pt x="213" y="258"/>
                  </a:lnTo>
                  <a:lnTo>
                    <a:pt x="219" y="268"/>
                  </a:lnTo>
                  <a:lnTo>
                    <a:pt x="223" y="274"/>
                  </a:lnTo>
                  <a:lnTo>
                    <a:pt x="228" y="284"/>
                  </a:lnTo>
                  <a:lnTo>
                    <a:pt x="232" y="292"/>
                  </a:lnTo>
                  <a:lnTo>
                    <a:pt x="237" y="300"/>
                  </a:lnTo>
                  <a:lnTo>
                    <a:pt x="241" y="308"/>
                  </a:lnTo>
                  <a:lnTo>
                    <a:pt x="247" y="316"/>
                  </a:lnTo>
                  <a:lnTo>
                    <a:pt x="250" y="325"/>
                  </a:lnTo>
                  <a:lnTo>
                    <a:pt x="254" y="333"/>
                  </a:lnTo>
                  <a:lnTo>
                    <a:pt x="260" y="342"/>
                  </a:lnTo>
                  <a:lnTo>
                    <a:pt x="264" y="352"/>
                  </a:lnTo>
                  <a:lnTo>
                    <a:pt x="268" y="360"/>
                  </a:lnTo>
                  <a:lnTo>
                    <a:pt x="273" y="369"/>
                  </a:lnTo>
                  <a:lnTo>
                    <a:pt x="258" y="378"/>
                  </a:lnTo>
                  <a:lnTo>
                    <a:pt x="257" y="377"/>
                  </a:lnTo>
                  <a:lnTo>
                    <a:pt x="257" y="376"/>
                  </a:lnTo>
                  <a:lnTo>
                    <a:pt x="256" y="373"/>
                  </a:lnTo>
                  <a:lnTo>
                    <a:pt x="254" y="370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8" y="356"/>
                  </a:lnTo>
                  <a:lnTo>
                    <a:pt x="247" y="353"/>
                  </a:lnTo>
                  <a:lnTo>
                    <a:pt x="245" y="349"/>
                  </a:lnTo>
                  <a:lnTo>
                    <a:pt x="244" y="346"/>
                  </a:lnTo>
                  <a:lnTo>
                    <a:pt x="241" y="342"/>
                  </a:lnTo>
                  <a:lnTo>
                    <a:pt x="240" y="338"/>
                  </a:lnTo>
                  <a:lnTo>
                    <a:pt x="237" y="334"/>
                  </a:lnTo>
                  <a:lnTo>
                    <a:pt x="236" y="329"/>
                  </a:lnTo>
                  <a:lnTo>
                    <a:pt x="233" y="325"/>
                  </a:lnTo>
                  <a:lnTo>
                    <a:pt x="231" y="321"/>
                  </a:lnTo>
                  <a:lnTo>
                    <a:pt x="229" y="316"/>
                  </a:lnTo>
                  <a:lnTo>
                    <a:pt x="227" y="310"/>
                  </a:lnTo>
                  <a:lnTo>
                    <a:pt x="224" y="305"/>
                  </a:lnTo>
                  <a:lnTo>
                    <a:pt x="221" y="300"/>
                  </a:lnTo>
                  <a:lnTo>
                    <a:pt x="217" y="296"/>
                  </a:lnTo>
                  <a:lnTo>
                    <a:pt x="215" y="289"/>
                  </a:lnTo>
                  <a:lnTo>
                    <a:pt x="212" y="284"/>
                  </a:lnTo>
                  <a:lnTo>
                    <a:pt x="208" y="278"/>
                  </a:lnTo>
                  <a:lnTo>
                    <a:pt x="205" y="273"/>
                  </a:lnTo>
                  <a:lnTo>
                    <a:pt x="201" y="266"/>
                  </a:lnTo>
                  <a:lnTo>
                    <a:pt x="197" y="260"/>
                  </a:lnTo>
                  <a:lnTo>
                    <a:pt x="193" y="253"/>
                  </a:lnTo>
                  <a:lnTo>
                    <a:pt x="189" y="246"/>
                  </a:lnTo>
                  <a:lnTo>
                    <a:pt x="184" y="240"/>
                  </a:lnTo>
                  <a:lnTo>
                    <a:pt x="180" y="233"/>
                  </a:lnTo>
                  <a:lnTo>
                    <a:pt x="175" y="226"/>
                  </a:lnTo>
                  <a:lnTo>
                    <a:pt x="171" y="218"/>
                  </a:lnTo>
                  <a:lnTo>
                    <a:pt x="165" y="212"/>
                  </a:lnTo>
                  <a:lnTo>
                    <a:pt x="160" y="204"/>
                  </a:lnTo>
                  <a:lnTo>
                    <a:pt x="155" y="197"/>
                  </a:lnTo>
                  <a:lnTo>
                    <a:pt x="151" y="189"/>
                  </a:lnTo>
                  <a:lnTo>
                    <a:pt x="144" y="181"/>
                  </a:lnTo>
                  <a:lnTo>
                    <a:pt x="139" y="173"/>
                  </a:lnTo>
                  <a:lnTo>
                    <a:pt x="132" y="166"/>
                  </a:lnTo>
                  <a:lnTo>
                    <a:pt x="127" y="158"/>
                  </a:lnTo>
                  <a:lnTo>
                    <a:pt x="120" y="150"/>
                  </a:lnTo>
                  <a:lnTo>
                    <a:pt x="113" y="141"/>
                  </a:lnTo>
                  <a:lnTo>
                    <a:pt x="107" y="133"/>
                  </a:lnTo>
                  <a:lnTo>
                    <a:pt x="100" y="125"/>
                  </a:lnTo>
                  <a:lnTo>
                    <a:pt x="92" y="116"/>
                  </a:lnTo>
                  <a:lnTo>
                    <a:pt x="85" y="108"/>
                  </a:lnTo>
                  <a:lnTo>
                    <a:pt x="79" y="100"/>
                  </a:lnTo>
                  <a:lnTo>
                    <a:pt x="71" y="90"/>
                  </a:lnTo>
                  <a:lnTo>
                    <a:pt x="63" y="82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39" y="56"/>
                  </a:lnTo>
                  <a:lnTo>
                    <a:pt x="29" y="46"/>
                  </a:lnTo>
                  <a:lnTo>
                    <a:pt x="21" y="37"/>
                  </a:lnTo>
                  <a:lnTo>
                    <a:pt x="12" y="28"/>
                  </a:lnTo>
                  <a:lnTo>
                    <a:pt x="4" y="20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Freeform 1609"/>
            <p:cNvSpPr>
              <a:spLocks/>
            </p:cNvSpPr>
            <p:nvPr/>
          </p:nvSpPr>
          <p:spPr bwMode="auto">
            <a:xfrm>
              <a:off x="2053" y="3398"/>
              <a:ext cx="143" cy="188"/>
            </a:xfrm>
            <a:custGeom>
              <a:avLst/>
              <a:gdLst/>
              <a:ahLst/>
              <a:cxnLst>
                <a:cxn ang="0">
                  <a:pos x="180" y="63"/>
                </a:cxn>
                <a:cxn ang="0">
                  <a:pos x="203" y="48"/>
                </a:cxn>
                <a:cxn ang="0">
                  <a:pos x="222" y="36"/>
                </a:cxn>
                <a:cxn ang="0">
                  <a:pos x="242" y="25"/>
                </a:cxn>
                <a:cxn ang="0">
                  <a:pos x="260" y="17"/>
                </a:cxn>
                <a:cxn ang="0">
                  <a:pos x="277" y="9"/>
                </a:cxn>
                <a:cxn ang="0">
                  <a:pos x="294" y="4"/>
                </a:cxn>
                <a:cxn ang="0">
                  <a:pos x="309" y="1"/>
                </a:cxn>
                <a:cxn ang="0">
                  <a:pos x="317" y="17"/>
                </a:cxn>
                <a:cxn ang="0">
                  <a:pos x="328" y="39"/>
                </a:cxn>
                <a:cxn ang="0">
                  <a:pos x="341" y="71"/>
                </a:cxn>
                <a:cxn ang="0">
                  <a:pos x="356" y="111"/>
                </a:cxn>
                <a:cxn ang="0">
                  <a:pos x="372" y="161"/>
                </a:cxn>
                <a:cxn ang="0">
                  <a:pos x="386" y="220"/>
                </a:cxn>
                <a:cxn ang="0">
                  <a:pos x="402" y="289"/>
                </a:cxn>
                <a:cxn ang="0">
                  <a:pos x="414" y="368"/>
                </a:cxn>
                <a:cxn ang="0">
                  <a:pos x="424" y="457"/>
                </a:cxn>
                <a:cxn ang="0">
                  <a:pos x="426" y="522"/>
                </a:cxn>
                <a:cxn ang="0">
                  <a:pos x="408" y="520"/>
                </a:cxn>
                <a:cxn ang="0">
                  <a:pos x="382" y="517"/>
                </a:cxn>
                <a:cxn ang="0">
                  <a:pos x="349" y="517"/>
                </a:cxn>
                <a:cxn ang="0">
                  <a:pos x="308" y="516"/>
                </a:cxn>
                <a:cxn ang="0">
                  <a:pos x="262" y="517"/>
                </a:cxn>
                <a:cxn ang="0">
                  <a:pos x="212" y="520"/>
                </a:cxn>
                <a:cxn ang="0">
                  <a:pos x="159" y="528"/>
                </a:cxn>
                <a:cxn ang="0">
                  <a:pos x="101" y="537"/>
                </a:cxn>
                <a:cxn ang="0">
                  <a:pos x="45" y="552"/>
                </a:cxn>
                <a:cxn ang="0">
                  <a:pos x="0" y="548"/>
                </a:cxn>
                <a:cxn ang="0">
                  <a:pos x="15" y="542"/>
                </a:cxn>
                <a:cxn ang="0">
                  <a:pos x="36" y="536"/>
                </a:cxn>
                <a:cxn ang="0">
                  <a:pos x="64" y="528"/>
                </a:cxn>
                <a:cxn ang="0">
                  <a:pos x="100" y="518"/>
                </a:cxn>
                <a:cxn ang="0">
                  <a:pos x="143" y="509"/>
                </a:cxn>
                <a:cxn ang="0">
                  <a:pos x="189" y="500"/>
                </a:cxn>
                <a:cxn ang="0">
                  <a:pos x="240" y="492"/>
                </a:cxn>
                <a:cxn ang="0">
                  <a:pos x="294" y="486"/>
                </a:cxn>
                <a:cxn ang="0">
                  <a:pos x="352" y="482"/>
                </a:cxn>
                <a:cxn ang="0">
                  <a:pos x="402" y="482"/>
                </a:cxn>
                <a:cxn ang="0">
                  <a:pos x="401" y="462"/>
                </a:cxn>
                <a:cxn ang="0">
                  <a:pos x="401" y="436"/>
                </a:cxn>
                <a:cxn ang="0">
                  <a:pos x="398" y="400"/>
                </a:cxn>
                <a:cxn ang="0">
                  <a:pos x="394" y="356"/>
                </a:cxn>
                <a:cxn ang="0">
                  <a:pos x="388" y="305"/>
                </a:cxn>
                <a:cxn ang="0">
                  <a:pos x="376" y="250"/>
                </a:cxn>
                <a:cxn ang="0">
                  <a:pos x="362" y="192"/>
                </a:cxn>
                <a:cxn ang="0">
                  <a:pos x="342" y="131"/>
                </a:cxn>
                <a:cxn ang="0">
                  <a:pos x="317" y="69"/>
                </a:cxn>
                <a:cxn ang="0">
                  <a:pos x="290" y="19"/>
                </a:cxn>
                <a:cxn ang="0">
                  <a:pos x="274" y="25"/>
                </a:cxn>
                <a:cxn ang="0">
                  <a:pos x="249" y="37"/>
                </a:cxn>
                <a:cxn ang="0">
                  <a:pos x="230" y="47"/>
                </a:cxn>
                <a:cxn ang="0">
                  <a:pos x="213" y="56"/>
                </a:cxn>
                <a:cxn ang="0">
                  <a:pos x="195" y="68"/>
                </a:cxn>
                <a:cxn ang="0">
                  <a:pos x="177" y="81"/>
                </a:cxn>
                <a:cxn ang="0">
                  <a:pos x="160" y="96"/>
                </a:cxn>
              </a:cxnLst>
              <a:rect l="0" t="0" r="r" b="b"/>
              <a:pathLst>
                <a:path w="430" h="565">
                  <a:moveTo>
                    <a:pt x="169" y="71"/>
                  </a:moveTo>
                  <a:lnTo>
                    <a:pt x="169" y="69"/>
                  </a:lnTo>
                  <a:lnTo>
                    <a:pt x="172" y="67"/>
                  </a:lnTo>
                  <a:lnTo>
                    <a:pt x="173" y="65"/>
                  </a:lnTo>
                  <a:lnTo>
                    <a:pt x="177" y="64"/>
                  </a:lnTo>
                  <a:lnTo>
                    <a:pt x="180" y="63"/>
                  </a:lnTo>
                  <a:lnTo>
                    <a:pt x="183" y="61"/>
                  </a:lnTo>
                  <a:lnTo>
                    <a:pt x="185" y="59"/>
                  </a:lnTo>
                  <a:lnTo>
                    <a:pt x="189" y="56"/>
                  </a:lnTo>
                  <a:lnTo>
                    <a:pt x="193" y="53"/>
                  </a:lnTo>
                  <a:lnTo>
                    <a:pt x="199" y="51"/>
                  </a:lnTo>
                  <a:lnTo>
                    <a:pt x="203" y="48"/>
                  </a:lnTo>
                  <a:lnTo>
                    <a:pt x="208" y="45"/>
                  </a:lnTo>
                  <a:lnTo>
                    <a:pt x="210" y="44"/>
                  </a:lnTo>
                  <a:lnTo>
                    <a:pt x="212" y="43"/>
                  </a:lnTo>
                  <a:lnTo>
                    <a:pt x="216" y="41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9" y="33"/>
                  </a:lnTo>
                  <a:lnTo>
                    <a:pt x="232" y="32"/>
                  </a:lnTo>
                  <a:lnTo>
                    <a:pt x="234" y="31"/>
                  </a:lnTo>
                  <a:lnTo>
                    <a:pt x="237" y="29"/>
                  </a:lnTo>
                  <a:lnTo>
                    <a:pt x="240" y="28"/>
                  </a:lnTo>
                  <a:lnTo>
                    <a:pt x="242" y="25"/>
                  </a:lnTo>
                  <a:lnTo>
                    <a:pt x="245" y="24"/>
                  </a:lnTo>
                  <a:lnTo>
                    <a:pt x="249" y="23"/>
                  </a:lnTo>
                  <a:lnTo>
                    <a:pt x="252" y="21"/>
                  </a:lnTo>
                  <a:lnTo>
                    <a:pt x="254" y="20"/>
                  </a:lnTo>
                  <a:lnTo>
                    <a:pt x="257" y="19"/>
                  </a:lnTo>
                  <a:lnTo>
                    <a:pt x="260" y="17"/>
                  </a:lnTo>
                  <a:lnTo>
                    <a:pt x="264" y="16"/>
                  </a:lnTo>
                  <a:lnTo>
                    <a:pt x="265" y="15"/>
                  </a:lnTo>
                  <a:lnTo>
                    <a:pt x="269" y="13"/>
                  </a:lnTo>
                  <a:lnTo>
                    <a:pt x="272" y="12"/>
                  </a:lnTo>
                  <a:lnTo>
                    <a:pt x="274" y="11"/>
                  </a:lnTo>
                  <a:lnTo>
                    <a:pt x="277" y="9"/>
                  </a:lnTo>
                  <a:lnTo>
                    <a:pt x="280" y="8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88" y="5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2" y="1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09" y="4"/>
                  </a:lnTo>
                  <a:lnTo>
                    <a:pt x="312" y="8"/>
                  </a:lnTo>
                  <a:lnTo>
                    <a:pt x="312" y="9"/>
                  </a:lnTo>
                  <a:lnTo>
                    <a:pt x="314" y="12"/>
                  </a:lnTo>
                  <a:lnTo>
                    <a:pt x="316" y="15"/>
                  </a:lnTo>
                  <a:lnTo>
                    <a:pt x="317" y="17"/>
                  </a:lnTo>
                  <a:lnTo>
                    <a:pt x="318" y="20"/>
                  </a:lnTo>
                  <a:lnTo>
                    <a:pt x="320" y="24"/>
                  </a:lnTo>
                  <a:lnTo>
                    <a:pt x="322" y="27"/>
                  </a:lnTo>
                  <a:lnTo>
                    <a:pt x="324" y="32"/>
                  </a:lnTo>
                  <a:lnTo>
                    <a:pt x="325" y="35"/>
                  </a:lnTo>
                  <a:lnTo>
                    <a:pt x="328" y="39"/>
                  </a:lnTo>
                  <a:lnTo>
                    <a:pt x="329" y="44"/>
                  </a:lnTo>
                  <a:lnTo>
                    <a:pt x="330" y="49"/>
                  </a:lnTo>
                  <a:lnTo>
                    <a:pt x="333" y="53"/>
                  </a:lnTo>
                  <a:lnTo>
                    <a:pt x="336" y="60"/>
                  </a:lnTo>
                  <a:lnTo>
                    <a:pt x="337" y="65"/>
                  </a:lnTo>
                  <a:lnTo>
                    <a:pt x="341" y="71"/>
                  </a:lnTo>
                  <a:lnTo>
                    <a:pt x="342" y="77"/>
                  </a:lnTo>
                  <a:lnTo>
                    <a:pt x="345" y="83"/>
                  </a:lnTo>
                  <a:lnTo>
                    <a:pt x="348" y="89"/>
                  </a:lnTo>
                  <a:lnTo>
                    <a:pt x="350" y="97"/>
                  </a:lnTo>
                  <a:lnTo>
                    <a:pt x="353" y="104"/>
                  </a:lnTo>
                  <a:lnTo>
                    <a:pt x="356" y="111"/>
                  </a:lnTo>
                  <a:lnTo>
                    <a:pt x="358" y="119"/>
                  </a:lnTo>
                  <a:lnTo>
                    <a:pt x="361" y="127"/>
                  </a:lnTo>
                  <a:lnTo>
                    <a:pt x="364" y="135"/>
                  </a:lnTo>
                  <a:lnTo>
                    <a:pt x="366" y="144"/>
                  </a:lnTo>
                  <a:lnTo>
                    <a:pt x="368" y="152"/>
                  </a:lnTo>
                  <a:lnTo>
                    <a:pt x="372" y="161"/>
                  </a:lnTo>
                  <a:lnTo>
                    <a:pt x="374" y="171"/>
                  </a:lnTo>
                  <a:lnTo>
                    <a:pt x="376" y="180"/>
                  </a:lnTo>
                  <a:lnTo>
                    <a:pt x="378" y="189"/>
                  </a:lnTo>
                  <a:lnTo>
                    <a:pt x="381" y="200"/>
                  </a:lnTo>
                  <a:lnTo>
                    <a:pt x="384" y="209"/>
                  </a:lnTo>
                  <a:lnTo>
                    <a:pt x="386" y="220"/>
                  </a:lnTo>
                  <a:lnTo>
                    <a:pt x="389" y="230"/>
                  </a:lnTo>
                  <a:lnTo>
                    <a:pt x="392" y="242"/>
                  </a:lnTo>
                  <a:lnTo>
                    <a:pt x="394" y="253"/>
                  </a:lnTo>
                  <a:lnTo>
                    <a:pt x="396" y="265"/>
                  </a:lnTo>
                  <a:lnTo>
                    <a:pt x="398" y="277"/>
                  </a:lnTo>
                  <a:lnTo>
                    <a:pt x="402" y="289"/>
                  </a:lnTo>
                  <a:lnTo>
                    <a:pt x="404" y="301"/>
                  </a:lnTo>
                  <a:lnTo>
                    <a:pt x="406" y="314"/>
                  </a:lnTo>
                  <a:lnTo>
                    <a:pt x="408" y="328"/>
                  </a:lnTo>
                  <a:lnTo>
                    <a:pt x="410" y="341"/>
                  </a:lnTo>
                  <a:lnTo>
                    <a:pt x="412" y="354"/>
                  </a:lnTo>
                  <a:lnTo>
                    <a:pt x="414" y="368"/>
                  </a:lnTo>
                  <a:lnTo>
                    <a:pt x="416" y="382"/>
                  </a:lnTo>
                  <a:lnTo>
                    <a:pt x="418" y="397"/>
                  </a:lnTo>
                  <a:lnTo>
                    <a:pt x="420" y="412"/>
                  </a:lnTo>
                  <a:lnTo>
                    <a:pt x="421" y="426"/>
                  </a:lnTo>
                  <a:lnTo>
                    <a:pt x="422" y="441"/>
                  </a:lnTo>
                  <a:lnTo>
                    <a:pt x="424" y="457"/>
                  </a:lnTo>
                  <a:lnTo>
                    <a:pt x="425" y="473"/>
                  </a:lnTo>
                  <a:lnTo>
                    <a:pt x="426" y="489"/>
                  </a:lnTo>
                  <a:lnTo>
                    <a:pt x="428" y="505"/>
                  </a:lnTo>
                  <a:lnTo>
                    <a:pt x="430" y="522"/>
                  </a:lnTo>
                  <a:lnTo>
                    <a:pt x="429" y="522"/>
                  </a:lnTo>
                  <a:lnTo>
                    <a:pt x="426" y="522"/>
                  </a:lnTo>
                  <a:lnTo>
                    <a:pt x="424" y="521"/>
                  </a:lnTo>
                  <a:lnTo>
                    <a:pt x="420" y="521"/>
                  </a:lnTo>
                  <a:lnTo>
                    <a:pt x="417" y="520"/>
                  </a:lnTo>
                  <a:lnTo>
                    <a:pt x="413" y="520"/>
                  </a:lnTo>
                  <a:lnTo>
                    <a:pt x="410" y="520"/>
                  </a:lnTo>
                  <a:lnTo>
                    <a:pt x="408" y="520"/>
                  </a:lnTo>
                  <a:lnTo>
                    <a:pt x="404" y="518"/>
                  </a:lnTo>
                  <a:lnTo>
                    <a:pt x="400" y="518"/>
                  </a:lnTo>
                  <a:lnTo>
                    <a:pt x="396" y="518"/>
                  </a:lnTo>
                  <a:lnTo>
                    <a:pt x="392" y="518"/>
                  </a:lnTo>
                  <a:lnTo>
                    <a:pt x="388" y="518"/>
                  </a:lnTo>
                  <a:lnTo>
                    <a:pt x="382" y="517"/>
                  </a:lnTo>
                  <a:lnTo>
                    <a:pt x="377" y="517"/>
                  </a:lnTo>
                  <a:lnTo>
                    <a:pt x="372" y="517"/>
                  </a:lnTo>
                  <a:lnTo>
                    <a:pt x="366" y="517"/>
                  </a:lnTo>
                  <a:lnTo>
                    <a:pt x="361" y="517"/>
                  </a:lnTo>
                  <a:lnTo>
                    <a:pt x="354" y="517"/>
                  </a:lnTo>
                  <a:lnTo>
                    <a:pt x="349" y="517"/>
                  </a:lnTo>
                  <a:lnTo>
                    <a:pt x="342" y="516"/>
                  </a:lnTo>
                  <a:lnTo>
                    <a:pt x="336" y="516"/>
                  </a:lnTo>
                  <a:lnTo>
                    <a:pt x="329" y="516"/>
                  </a:lnTo>
                  <a:lnTo>
                    <a:pt x="322" y="516"/>
                  </a:lnTo>
                  <a:lnTo>
                    <a:pt x="314" y="516"/>
                  </a:lnTo>
                  <a:lnTo>
                    <a:pt x="308" y="516"/>
                  </a:lnTo>
                  <a:lnTo>
                    <a:pt x="301" y="516"/>
                  </a:lnTo>
                  <a:lnTo>
                    <a:pt x="294" y="517"/>
                  </a:lnTo>
                  <a:lnTo>
                    <a:pt x="286" y="517"/>
                  </a:lnTo>
                  <a:lnTo>
                    <a:pt x="278" y="517"/>
                  </a:lnTo>
                  <a:lnTo>
                    <a:pt x="269" y="517"/>
                  </a:lnTo>
                  <a:lnTo>
                    <a:pt x="262" y="517"/>
                  </a:lnTo>
                  <a:lnTo>
                    <a:pt x="253" y="517"/>
                  </a:lnTo>
                  <a:lnTo>
                    <a:pt x="245" y="517"/>
                  </a:lnTo>
                  <a:lnTo>
                    <a:pt x="237" y="518"/>
                  </a:lnTo>
                  <a:lnTo>
                    <a:pt x="229" y="518"/>
                  </a:lnTo>
                  <a:lnTo>
                    <a:pt x="220" y="520"/>
                  </a:lnTo>
                  <a:lnTo>
                    <a:pt x="212" y="520"/>
                  </a:lnTo>
                  <a:lnTo>
                    <a:pt x="203" y="521"/>
                  </a:lnTo>
                  <a:lnTo>
                    <a:pt x="195" y="522"/>
                  </a:lnTo>
                  <a:lnTo>
                    <a:pt x="185" y="524"/>
                  </a:lnTo>
                  <a:lnTo>
                    <a:pt x="176" y="525"/>
                  </a:lnTo>
                  <a:lnTo>
                    <a:pt x="167" y="526"/>
                  </a:lnTo>
                  <a:lnTo>
                    <a:pt x="159" y="528"/>
                  </a:lnTo>
                  <a:lnTo>
                    <a:pt x="148" y="529"/>
                  </a:lnTo>
                  <a:lnTo>
                    <a:pt x="140" y="530"/>
                  </a:lnTo>
                  <a:lnTo>
                    <a:pt x="129" y="532"/>
                  </a:lnTo>
                  <a:lnTo>
                    <a:pt x="121" y="533"/>
                  </a:lnTo>
                  <a:lnTo>
                    <a:pt x="112" y="536"/>
                  </a:lnTo>
                  <a:lnTo>
                    <a:pt x="101" y="537"/>
                  </a:lnTo>
                  <a:lnTo>
                    <a:pt x="93" y="540"/>
                  </a:lnTo>
                  <a:lnTo>
                    <a:pt x="83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5" y="549"/>
                  </a:lnTo>
                  <a:lnTo>
                    <a:pt x="45" y="552"/>
                  </a:lnTo>
                  <a:lnTo>
                    <a:pt x="36" y="556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8" y="565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4" y="546"/>
                  </a:lnTo>
                  <a:lnTo>
                    <a:pt x="8" y="545"/>
                  </a:lnTo>
                  <a:lnTo>
                    <a:pt x="9" y="544"/>
                  </a:lnTo>
                  <a:lnTo>
                    <a:pt x="12" y="542"/>
                  </a:lnTo>
                  <a:lnTo>
                    <a:pt x="15" y="542"/>
                  </a:lnTo>
                  <a:lnTo>
                    <a:pt x="17" y="541"/>
                  </a:lnTo>
                  <a:lnTo>
                    <a:pt x="20" y="540"/>
                  </a:lnTo>
                  <a:lnTo>
                    <a:pt x="24" y="538"/>
                  </a:lnTo>
                  <a:lnTo>
                    <a:pt x="28" y="538"/>
                  </a:lnTo>
                  <a:lnTo>
                    <a:pt x="32" y="537"/>
                  </a:lnTo>
                  <a:lnTo>
                    <a:pt x="36" y="536"/>
                  </a:lnTo>
                  <a:lnTo>
                    <a:pt x="40" y="534"/>
                  </a:lnTo>
                  <a:lnTo>
                    <a:pt x="44" y="533"/>
                  </a:lnTo>
                  <a:lnTo>
                    <a:pt x="49" y="532"/>
                  </a:lnTo>
                  <a:lnTo>
                    <a:pt x="53" y="530"/>
                  </a:lnTo>
                  <a:lnTo>
                    <a:pt x="59" y="529"/>
                  </a:lnTo>
                  <a:lnTo>
                    <a:pt x="64" y="528"/>
                  </a:lnTo>
                  <a:lnTo>
                    <a:pt x="71" y="526"/>
                  </a:lnTo>
                  <a:lnTo>
                    <a:pt x="76" y="524"/>
                  </a:lnTo>
                  <a:lnTo>
                    <a:pt x="81" y="522"/>
                  </a:lnTo>
                  <a:lnTo>
                    <a:pt x="88" y="521"/>
                  </a:lnTo>
                  <a:lnTo>
                    <a:pt x="95" y="520"/>
                  </a:lnTo>
                  <a:lnTo>
                    <a:pt x="100" y="518"/>
                  </a:lnTo>
                  <a:lnTo>
                    <a:pt x="107" y="517"/>
                  </a:lnTo>
                  <a:lnTo>
                    <a:pt x="113" y="516"/>
                  </a:lnTo>
                  <a:lnTo>
                    <a:pt x="121" y="514"/>
                  </a:lnTo>
                  <a:lnTo>
                    <a:pt x="128" y="512"/>
                  </a:lnTo>
                  <a:lnTo>
                    <a:pt x="135" y="510"/>
                  </a:lnTo>
                  <a:lnTo>
                    <a:pt x="143" y="509"/>
                  </a:lnTo>
                  <a:lnTo>
                    <a:pt x="149" y="508"/>
                  </a:lnTo>
                  <a:lnTo>
                    <a:pt x="157" y="506"/>
                  </a:lnTo>
                  <a:lnTo>
                    <a:pt x="165" y="505"/>
                  </a:lnTo>
                  <a:lnTo>
                    <a:pt x="173" y="504"/>
                  </a:lnTo>
                  <a:lnTo>
                    <a:pt x="181" y="501"/>
                  </a:lnTo>
                  <a:lnTo>
                    <a:pt x="189" y="500"/>
                  </a:lnTo>
                  <a:lnTo>
                    <a:pt x="197" y="498"/>
                  </a:lnTo>
                  <a:lnTo>
                    <a:pt x="205" y="497"/>
                  </a:lnTo>
                  <a:lnTo>
                    <a:pt x="213" y="496"/>
                  </a:lnTo>
                  <a:lnTo>
                    <a:pt x="222" y="494"/>
                  </a:lnTo>
                  <a:lnTo>
                    <a:pt x="230" y="493"/>
                  </a:lnTo>
                  <a:lnTo>
                    <a:pt x="240" y="492"/>
                  </a:lnTo>
                  <a:lnTo>
                    <a:pt x="249" y="492"/>
                  </a:lnTo>
                  <a:lnTo>
                    <a:pt x="258" y="490"/>
                  </a:lnTo>
                  <a:lnTo>
                    <a:pt x="266" y="489"/>
                  </a:lnTo>
                  <a:lnTo>
                    <a:pt x="276" y="488"/>
                  </a:lnTo>
                  <a:lnTo>
                    <a:pt x="285" y="486"/>
                  </a:lnTo>
                  <a:lnTo>
                    <a:pt x="294" y="486"/>
                  </a:lnTo>
                  <a:lnTo>
                    <a:pt x="304" y="485"/>
                  </a:lnTo>
                  <a:lnTo>
                    <a:pt x="313" y="485"/>
                  </a:lnTo>
                  <a:lnTo>
                    <a:pt x="324" y="485"/>
                  </a:lnTo>
                  <a:lnTo>
                    <a:pt x="333" y="484"/>
                  </a:lnTo>
                  <a:lnTo>
                    <a:pt x="342" y="482"/>
                  </a:lnTo>
                  <a:lnTo>
                    <a:pt x="352" y="482"/>
                  </a:lnTo>
                  <a:lnTo>
                    <a:pt x="362" y="482"/>
                  </a:lnTo>
                  <a:lnTo>
                    <a:pt x="372" y="482"/>
                  </a:lnTo>
                  <a:lnTo>
                    <a:pt x="381" y="482"/>
                  </a:lnTo>
                  <a:lnTo>
                    <a:pt x="392" y="482"/>
                  </a:lnTo>
                  <a:lnTo>
                    <a:pt x="402" y="484"/>
                  </a:lnTo>
                  <a:lnTo>
                    <a:pt x="402" y="482"/>
                  </a:lnTo>
                  <a:lnTo>
                    <a:pt x="402" y="481"/>
                  </a:lnTo>
                  <a:lnTo>
                    <a:pt x="402" y="477"/>
                  </a:lnTo>
                  <a:lnTo>
                    <a:pt x="402" y="472"/>
                  </a:lnTo>
                  <a:lnTo>
                    <a:pt x="401" y="469"/>
                  </a:lnTo>
                  <a:lnTo>
                    <a:pt x="401" y="466"/>
                  </a:lnTo>
                  <a:lnTo>
                    <a:pt x="401" y="462"/>
                  </a:lnTo>
                  <a:lnTo>
                    <a:pt x="401" y="458"/>
                  </a:lnTo>
                  <a:lnTo>
                    <a:pt x="401" y="454"/>
                  </a:lnTo>
                  <a:lnTo>
                    <a:pt x="401" y="450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1" y="436"/>
                  </a:lnTo>
                  <a:lnTo>
                    <a:pt x="400" y="430"/>
                  </a:lnTo>
                  <a:lnTo>
                    <a:pt x="400" y="425"/>
                  </a:lnTo>
                  <a:lnTo>
                    <a:pt x="400" y="418"/>
                  </a:lnTo>
                  <a:lnTo>
                    <a:pt x="400" y="413"/>
                  </a:lnTo>
                  <a:lnTo>
                    <a:pt x="398" y="406"/>
                  </a:lnTo>
                  <a:lnTo>
                    <a:pt x="398" y="400"/>
                  </a:lnTo>
                  <a:lnTo>
                    <a:pt x="398" y="393"/>
                  </a:lnTo>
                  <a:lnTo>
                    <a:pt x="397" y="385"/>
                  </a:lnTo>
                  <a:lnTo>
                    <a:pt x="397" y="378"/>
                  </a:lnTo>
                  <a:lnTo>
                    <a:pt x="396" y="370"/>
                  </a:lnTo>
                  <a:lnTo>
                    <a:pt x="396" y="364"/>
                  </a:lnTo>
                  <a:lnTo>
                    <a:pt x="394" y="356"/>
                  </a:lnTo>
                  <a:lnTo>
                    <a:pt x="393" y="348"/>
                  </a:lnTo>
                  <a:lnTo>
                    <a:pt x="392" y="340"/>
                  </a:lnTo>
                  <a:lnTo>
                    <a:pt x="392" y="332"/>
                  </a:lnTo>
                  <a:lnTo>
                    <a:pt x="390" y="324"/>
                  </a:lnTo>
                  <a:lnTo>
                    <a:pt x="389" y="314"/>
                  </a:lnTo>
                  <a:lnTo>
                    <a:pt x="388" y="305"/>
                  </a:lnTo>
                  <a:lnTo>
                    <a:pt x="385" y="297"/>
                  </a:lnTo>
                  <a:lnTo>
                    <a:pt x="384" y="288"/>
                  </a:lnTo>
                  <a:lnTo>
                    <a:pt x="382" y="278"/>
                  </a:lnTo>
                  <a:lnTo>
                    <a:pt x="380" y="269"/>
                  </a:lnTo>
                  <a:lnTo>
                    <a:pt x="378" y="260"/>
                  </a:lnTo>
                  <a:lnTo>
                    <a:pt x="376" y="250"/>
                  </a:lnTo>
                  <a:lnTo>
                    <a:pt x="374" y="241"/>
                  </a:lnTo>
                  <a:lnTo>
                    <a:pt x="372" y="232"/>
                  </a:lnTo>
                  <a:lnTo>
                    <a:pt x="370" y="223"/>
                  </a:lnTo>
                  <a:lnTo>
                    <a:pt x="368" y="212"/>
                  </a:lnTo>
                  <a:lnTo>
                    <a:pt x="365" y="203"/>
                  </a:lnTo>
                  <a:lnTo>
                    <a:pt x="362" y="192"/>
                  </a:lnTo>
                  <a:lnTo>
                    <a:pt x="360" y="183"/>
                  </a:lnTo>
                  <a:lnTo>
                    <a:pt x="356" y="172"/>
                  </a:lnTo>
                  <a:lnTo>
                    <a:pt x="353" y="163"/>
                  </a:lnTo>
                  <a:lnTo>
                    <a:pt x="349" y="152"/>
                  </a:lnTo>
                  <a:lnTo>
                    <a:pt x="346" y="141"/>
                  </a:lnTo>
                  <a:lnTo>
                    <a:pt x="342" y="131"/>
                  </a:lnTo>
                  <a:lnTo>
                    <a:pt x="338" y="121"/>
                  </a:lnTo>
                  <a:lnTo>
                    <a:pt x="334" y="111"/>
                  </a:lnTo>
                  <a:lnTo>
                    <a:pt x="330" y="101"/>
                  </a:lnTo>
                  <a:lnTo>
                    <a:pt x="326" y="91"/>
                  </a:lnTo>
                  <a:lnTo>
                    <a:pt x="322" y="80"/>
                  </a:lnTo>
                  <a:lnTo>
                    <a:pt x="317" y="69"/>
                  </a:lnTo>
                  <a:lnTo>
                    <a:pt x="313" y="60"/>
                  </a:lnTo>
                  <a:lnTo>
                    <a:pt x="308" y="49"/>
                  </a:lnTo>
                  <a:lnTo>
                    <a:pt x="302" y="39"/>
                  </a:lnTo>
                  <a:lnTo>
                    <a:pt x="297" y="2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8" y="20"/>
                  </a:lnTo>
                  <a:lnTo>
                    <a:pt x="286" y="20"/>
                  </a:lnTo>
                  <a:lnTo>
                    <a:pt x="284" y="21"/>
                  </a:lnTo>
                  <a:lnTo>
                    <a:pt x="281" y="23"/>
                  </a:lnTo>
                  <a:lnTo>
                    <a:pt x="278" y="24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68" y="28"/>
                  </a:lnTo>
                  <a:lnTo>
                    <a:pt x="264" y="31"/>
                  </a:lnTo>
                  <a:lnTo>
                    <a:pt x="258" y="32"/>
                  </a:lnTo>
                  <a:lnTo>
                    <a:pt x="254" y="35"/>
                  </a:lnTo>
                  <a:lnTo>
                    <a:pt x="249" y="37"/>
                  </a:lnTo>
                  <a:lnTo>
                    <a:pt x="245" y="40"/>
                  </a:lnTo>
                  <a:lnTo>
                    <a:pt x="242" y="41"/>
                  </a:lnTo>
                  <a:lnTo>
                    <a:pt x="238" y="43"/>
                  </a:lnTo>
                  <a:lnTo>
                    <a:pt x="236" y="44"/>
                  </a:lnTo>
                  <a:lnTo>
                    <a:pt x="233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5" y="49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55"/>
                  </a:lnTo>
                  <a:lnTo>
                    <a:pt x="213" y="56"/>
                  </a:lnTo>
                  <a:lnTo>
                    <a:pt x="210" y="59"/>
                  </a:lnTo>
                  <a:lnTo>
                    <a:pt x="208" y="60"/>
                  </a:lnTo>
                  <a:lnTo>
                    <a:pt x="204" y="61"/>
                  </a:lnTo>
                  <a:lnTo>
                    <a:pt x="201" y="64"/>
                  </a:lnTo>
                  <a:lnTo>
                    <a:pt x="199" y="67"/>
                  </a:lnTo>
                  <a:lnTo>
                    <a:pt x="195" y="68"/>
                  </a:lnTo>
                  <a:lnTo>
                    <a:pt x="192" y="71"/>
                  </a:lnTo>
                  <a:lnTo>
                    <a:pt x="189" y="72"/>
                  </a:lnTo>
                  <a:lnTo>
                    <a:pt x="187" y="75"/>
                  </a:lnTo>
                  <a:lnTo>
                    <a:pt x="184" y="77"/>
                  </a:lnTo>
                  <a:lnTo>
                    <a:pt x="180" y="79"/>
                  </a:lnTo>
                  <a:lnTo>
                    <a:pt x="177" y="81"/>
                  </a:lnTo>
                  <a:lnTo>
                    <a:pt x="175" y="84"/>
                  </a:lnTo>
                  <a:lnTo>
                    <a:pt x="172" y="85"/>
                  </a:lnTo>
                  <a:lnTo>
                    <a:pt x="169" y="88"/>
                  </a:lnTo>
                  <a:lnTo>
                    <a:pt x="165" y="91"/>
                  </a:lnTo>
                  <a:lnTo>
                    <a:pt x="163" y="93"/>
                  </a:lnTo>
                  <a:lnTo>
                    <a:pt x="160" y="96"/>
                  </a:lnTo>
                  <a:lnTo>
                    <a:pt x="157" y="99"/>
                  </a:lnTo>
                  <a:lnTo>
                    <a:pt x="155" y="101"/>
                  </a:lnTo>
                  <a:lnTo>
                    <a:pt x="152" y="104"/>
                  </a:lnTo>
                  <a:lnTo>
                    <a:pt x="169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Freeform 1610"/>
            <p:cNvSpPr>
              <a:spLocks/>
            </p:cNvSpPr>
            <p:nvPr/>
          </p:nvSpPr>
          <p:spPr bwMode="auto">
            <a:xfrm>
              <a:off x="2045" y="3572"/>
              <a:ext cx="142" cy="27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10" y="63"/>
                </a:cxn>
                <a:cxn ang="0">
                  <a:pos x="16" y="62"/>
                </a:cxn>
                <a:cxn ang="0">
                  <a:pos x="22" y="60"/>
                </a:cxn>
                <a:cxn ang="0">
                  <a:pos x="28" y="58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54" y="51"/>
                </a:cxn>
                <a:cxn ang="0">
                  <a:pos x="64" y="48"/>
                </a:cxn>
                <a:cxn ang="0">
                  <a:pos x="76" y="46"/>
                </a:cxn>
                <a:cxn ang="0">
                  <a:pos x="88" y="43"/>
                </a:cxn>
                <a:cxn ang="0">
                  <a:pos x="100" y="40"/>
                </a:cxn>
                <a:cxn ang="0">
                  <a:pos x="114" y="38"/>
                </a:cxn>
                <a:cxn ang="0">
                  <a:pos x="128" y="36"/>
                </a:cxn>
                <a:cxn ang="0">
                  <a:pos x="143" y="34"/>
                </a:cxn>
                <a:cxn ang="0">
                  <a:pos x="158" y="31"/>
                </a:cxn>
                <a:cxn ang="0">
                  <a:pos x="172" y="28"/>
                </a:cxn>
                <a:cxn ang="0">
                  <a:pos x="188" y="26"/>
                </a:cxn>
                <a:cxn ang="0">
                  <a:pos x="204" y="24"/>
                </a:cxn>
                <a:cxn ang="0">
                  <a:pos x="222" y="23"/>
                </a:cxn>
                <a:cxn ang="0">
                  <a:pos x="239" y="22"/>
                </a:cxn>
                <a:cxn ang="0">
                  <a:pos x="256" y="20"/>
                </a:cxn>
                <a:cxn ang="0">
                  <a:pos x="273" y="19"/>
                </a:cxn>
                <a:cxn ang="0">
                  <a:pos x="292" y="19"/>
                </a:cxn>
                <a:cxn ang="0">
                  <a:pos x="309" y="19"/>
                </a:cxn>
                <a:cxn ang="0">
                  <a:pos x="328" y="19"/>
                </a:cxn>
                <a:cxn ang="0">
                  <a:pos x="345" y="19"/>
                </a:cxn>
                <a:cxn ang="0">
                  <a:pos x="364" y="20"/>
                </a:cxn>
                <a:cxn ang="0">
                  <a:pos x="381" y="23"/>
                </a:cxn>
                <a:cxn ang="0">
                  <a:pos x="400" y="24"/>
                </a:cxn>
                <a:cxn ang="0">
                  <a:pos x="408" y="4"/>
                </a:cxn>
                <a:cxn ang="0">
                  <a:pos x="423" y="56"/>
                </a:cxn>
                <a:cxn ang="0">
                  <a:pos x="420" y="55"/>
                </a:cxn>
                <a:cxn ang="0">
                  <a:pos x="413" y="54"/>
                </a:cxn>
                <a:cxn ang="0">
                  <a:pos x="409" y="52"/>
                </a:cxn>
                <a:cxn ang="0">
                  <a:pos x="404" y="51"/>
                </a:cxn>
                <a:cxn ang="0">
                  <a:pos x="397" y="50"/>
                </a:cxn>
                <a:cxn ang="0">
                  <a:pos x="389" y="48"/>
                </a:cxn>
                <a:cxn ang="0">
                  <a:pos x="381" y="47"/>
                </a:cxn>
                <a:cxn ang="0">
                  <a:pos x="372" y="46"/>
                </a:cxn>
                <a:cxn ang="0">
                  <a:pos x="361" y="44"/>
                </a:cxn>
                <a:cxn ang="0">
                  <a:pos x="351" y="43"/>
                </a:cxn>
                <a:cxn ang="0">
                  <a:pos x="339" y="42"/>
                </a:cxn>
                <a:cxn ang="0">
                  <a:pos x="327" y="40"/>
                </a:cxn>
                <a:cxn ang="0">
                  <a:pos x="313" y="39"/>
                </a:cxn>
                <a:cxn ang="0">
                  <a:pos x="300" y="39"/>
                </a:cxn>
                <a:cxn ang="0">
                  <a:pos x="285" y="39"/>
                </a:cxn>
                <a:cxn ang="0">
                  <a:pos x="269" y="39"/>
                </a:cxn>
                <a:cxn ang="0">
                  <a:pos x="253" y="39"/>
                </a:cxn>
                <a:cxn ang="0">
                  <a:pos x="237" y="39"/>
                </a:cxn>
                <a:cxn ang="0">
                  <a:pos x="220" y="39"/>
                </a:cxn>
                <a:cxn ang="0">
                  <a:pos x="203" y="42"/>
                </a:cxn>
                <a:cxn ang="0">
                  <a:pos x="184" y="43"/>
                </a:cxn>
                <a:cxn ang="0">
                  <a:pos x="166" y="44"/>
                </a:cxn>
                <a:cxn ang="0">
                  <a:pos x="146" y="47"/>
                </a:cxn>
                <a:cxn ang="0">
                  <a:pos x="127" y="51"/>
                </a:cxn>
                <a:cxn ang="0">
                  <a:pos x="106" y="54"/>
                </a:cxn>
                <a:cxn ang="0">
                  <a:pos x="86" y="58"/>
                </a:cxn>
                <a:cxn ang="0">
                  <a:pos x="64" y="63"/>
                </a:cxn>
                <a:cxn ang="0">
                  <a:pos x="43" y="68"/>
                </a:cxn>
                <a:cxn ang="0">
                  <a:pos x="22" y="75"/>
                </a:cxn>
                <a:cxn ang="0">
                  <a:pos x="0" y="82"/>
                </a:cxn>
                <a:cxn ang="0">
                  <a:pos x="6" y="66"/>
                </a:cxn>
              </a:cxnLst>
              <a:rect l="0" t="0" r="r" b="b"/>
              <a:pathLst>
                <a:path w="425" h="82">
                  <a:moveTo>
                    <a:pt x="6" y="66"/>
                  </a:moveTo>
                  <a:lnTo>
                    <a:pt x="6" y="66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40" y="55"/>
                  </a:lnTo>
                  <a:lnTo>
                    <a:pt x="44" y="54"/>
                  </a:lnTo>
                  <a:lnTo>
                    <a:pt x="50" y="52"/>
                  </a:lnTo>
                  <a:lnTo>
                    <a:pt x="54" y="51"/>
                  </a:lnTo>
                  <a:lnTo>
                    <a:pt x="59" y="51"/>
                  </a:lnTo>
                  <a:lnTo>
                    <a:pt x="64" y="48"/>
                  </a:lnTo>
                  <a:lnTo>
                    <a:pt x="71" y="47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100" y="40"/>
                  </a:lnTo>
                  <a:lnTo>
                    <a:pt x="107" y="39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6" y="35"/>
                  </a:lnTo>
                  <a:lnTo>
                    <a:pt x="143" y="34"/>
                  </a:lnTo>
                  <a:lnTo>
                    <a:pt x="150" y="32"/>
                  </a:lnTo>
                  <a:lnTo>
                    <a:pt x="158" y="31"/>
                  </a:lnTo>
                  <a:lnTo>
                    <a:pt x="166" y="30"/>
                  </a:lnTo>
                  <a:lnTo>
                    <a:pt x="172" y="28"/>
                  </a:lnTo>
                  <a:lnTo>
                    <a:pt x="182" y="27"/>
                  </a:lnTo>
                  <a:lnTo>
                    <a:pt x="188" y="26"/>
                  </a:lnTo>
                  <a:lnTo>
                    <a:pt x="198" y="26"/>
                  </a:lnTo>
                  <a:lnTo>
                    <a:pt x="204" y="24"/>
                  </a:lnTo>
                  <a:lnTo>
                    <a:pt x="214" y="24"/>
                  </a:lnTo>
                  <a:lnTo>
                    <a:pt x="222" y="23"/>
                  </a:lnTo>
                  <a:lnTo>
                    <a:pt x="231" y="23"/>
                  </a:lnTo>
                  <a:lnTo>
                    <a:pt x="239" y="22"/>
                  </a:lnTo>
                  <a:lnTo>
                    <a:pt x="248" y="20"/>
                  </a:lnTo>
                  <a:lnTo>
                    <a:pt x="256" y="20"/>
                  </a:lnTo>
                  <a:lnTo>
                    <a:pt x="265" y="20"/>
                  </a:lnTo>
                  <a:lnTo>
                    <a:pt x="273" y="19"/>
                  </a:lnTo>
                  <a:lnTo>
                    <a:pt x="283" y="19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309" y="19"/>
                  </a:lnTo>
                  <a:lnTo>
                    <a:pt x="319" y="19"/>
                  </a:lnTo>
                  <a:lnTo>
                    <a:pt x="328" y="19"/>
                  </a:lnTo>
                  <a:lnTo>
                    <a:pt x="337" y="19"/>
                  </a:lnTo>
                  <a:lnTo>
                    <a:pt x="345" y="19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73" y="22"/>
                  </a:lnTo>
                  <a:lnTo>
                    <a:pt x="381" y="23"/>
                  </a:lnTo>
                  <a:lnTo>
                    <a:pt x="391" y="23"/>
                  </a:lnTo>
                  <a:lnTo>
                    <a:pt x="400" y="24"/>
                  </a:lnTo>
                  <a:lnTo>
                    <a:pt x="409" y="26"/>
                  </a:lnTo>
                  <a:lnTo>
                    <a:pt x="408" y="4"/>
                  </a:lnTo>
                  <a:lnTo>
                    <a:pt x="425" y="0"/>
                  </a:lnTo>
                  <a:lnTo>
                    <a:pt x="423" y="56"/>
                  </a:lnTo>
                  <a:lnTo>
                    <a:pt x="421" y="56"/>
                  </a:lnTo>
                  <a:lnTo>
                    <a:pt x="420" y="55"/>
                  </a:lnTo>
                  <a:lnTo>
                    <a:pt x="417" y="55"/>
                  </a:lnTo>
                  <a:lnTo>
                    <a:pt x="413" y="54"/>
                  </a:lnTo>
                  <a:lnTo>
                    <a:pt x="412" y="52"/>
                  </a:lnTo>
                  <a:lnTo>
                    <a:pt x="409" y="52"/>
                  </a:lnTo>
                  <a:lnTo>
                    <a:pt x="407" y="52"/>
                  </a:lnTo>
                  <a:lnTo>
                    <a:pt x="404" y="51"/>
                  </a:lnTo>
                  <a:lnTo>
                    <a:pt x="400" y="51"/>
                  </a:lnTo>
                  <a:lnTo>
                    <a:pt x="397" y="50"/>
                  </a:lnTo>
                  <a:lnTo>
                    <a:pt x="393" y="50"/>
                  </a:lnTo>
                  <a:lnTo>
                    <a:pt x="389" y="48"/>
                  </a:lnTo>
                  <a:lnTo>
                    <a:pt x="385" y="48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2" y="46"/>
                  </a:lnTo>
                  <a:lnTo>
                    <a:pt x="367" y="44"/>
                  </a:lnTo>
                  <a:lnTo>
                    <a:pt x="361" y="44"/>
                  </a:lnTo>
                  <a:lnTo>
                    <a:pt x="356" y="43"/>
                  </a:lnTo>
                  <a:lnTo>
                    <a:pt x="351" y="43"/>
                  </a:lnTo>
                  <a:lnTo>
                    <a:pt x="345" y="43"/>
                  </a:lnTo>
                  <a:lnTo>
                    <a:pt x="339" y="42"/>
                  </a:lnTo>
                  <a:lnTo>
                    <a:pt x="332" y="42"/>
                  </a:lnTo>
                  <a:lnTo>
                    <a:pt x="327" y="40"/>
                  </a:lnTo>
                  <a:lnTo>
                    <a:pt x="320" y="40"/>
                  </a:lnTo>
                  <a:lnTo>
                    <a:pt x="313" y="39"/>
                  </a:lnTo>
                  <a:lnTo>
                    <a:pt x="307" y="39"/>
                  </a:lnTo>
                  <a:lnTo>
                    <a:pt x="300" y="39"/>
                  </a:lnTo>
                  <a:lnTo>
                    <a:pt x="292" y="39"/>
                  </a:lnTo>
                  <a:lnTo>
                    <a:pt x="285" y="39"/>
                  </a:lnTo>
                  <a:lnTo>
                    <a:pt x="277" y="39"/>
                  </a:lnTo>
                  <a:lnTo>
                    <a:pt x="269" y="39"/>
                  </a:lnTo>
                  <a:lnTo>
                    <a:pt x="261" y="39"/>
                  </a:lnTo>
                  <a:lnTo>
                    <a:pt x="253" y="39"/>
                  </a:lnTo>
                  <a:lnTo>
                    <a:pt x="245" y="39"/>
                  </a:lnTo>
                  <a:lnTo>
                    <a:pt x="237" y="39"/>
                  </a:lnTo>
                  <a:lnTo>
                    <a:pt x="228" y="39"/>
                  </a:lnTo>
                  <a:lnTo>
                    <a:pt x="220" y="39"/>
                  </a:lnTo>
                  <a:lnTo>
                    <a:pt x="211" y="40"/>
                  </a:lnTo>
                  <a:lnTo>
                    <a:pt x="203" y="42"/>
                  </a:lnTo>
                  <a:lnTo>
                    <a:pt x="194" y="42"/>
                  </a:lnTo>
                  <a:lnTo>
                    <a:pt x="184" y="43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56" y="46"/>
                  </a:lnTo>
                  <a:lnTo>
                    <a:pt x="146" y="47"/>
                  </a:lnTo>
                  <a:lnTo>
                    <a:pt x="136" y="48"/>
                  </a:lnTo>
                  <a:lnTo>
                    <a:pt x="127" y="51"/>
                  </a:lnTo>
                  <a:lnTo>
                    <a:pt x="116" y="52"/>
                  </a:lnTo>
                  <a:lnTo>
                    <a:pt x="106" y="54"/>
                  </a:lnTo>
                  <a:lnTo>
                    <a:pt x="95" y="56"/>
                  </a:lnTo>
                  <a:lnTo>
                    <a:pt x="86" y="58"/>
                  </a:lnTo>
                  <a:lnTo>
                    <a:pt x="75" y="60"/>
                  </a:lnTo>
                  <a:lnTo>
                    <a:pt x="64" y="63"/>
                  </a:lnTo>
                  <a:lnTo>
                    <a:pt x="54" y="66"/>
                  </a:lnTo>
                  <a:lnTo>
                    <a:pt x="43" y="68"/>
                  </a:lnTo>
                  <a:lnTo>
                    <a:pt x="32" y="71"/>
                  </a:lnTo>
                  <a:lnTo>
                    <a:pt x="22" y="75"/>
                  </a:lnTo>
                  <a:lnTo>
                    <a:pt x="11" y="79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Freeform 1611"/>
            <p:cNvSpPr>
              <a:spLocks/>
            </p:cNvSpPr>
            <p:nvPr/>
          </p:nvSpPr>
          <p:spPr bwMode="auto">
            <a:xfrm>
              <a:off x="1768" y="3530"/>
              <a:ext cx="87" cy="11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3" y="13"/>
                </a:cxn>
                <a:cxn ang="0">
                  <a:pos x="28" y="12"/>
                </a:cxn>
                <a:cxn ang="0">
                  <a:pos x="35" y="11"/>
                </a:cxn>
                <a:cxn ang="0">
                  <a:pos x="39" y="11"/>
                </a:cxn>
                <a:cxn ang="0">
                  <a:pos x="45" y="9"/>
                </a:cxn>
                <a:cxn ang="0">
                  <a:pos x="51" y="8"/>
                </a:cxn>
                <a:cxn ang="0">
                  <a:pos x="56" y="7"/>
                </a:cxn>
                <a:cxn ang="0">
                  <a:pos x="64" y="7"/>
                </a:cxn>
                <a:cxn ang="0">
                  <a:pos x="70" y="5"/>
                </a:cxn>
                <a:cxn ang="0">
                  <a:pos x="78" y="5"/>
                </a:cxn>
                <a:cxn ang="0">
                  <a:pos x="88" y="4"/>
                </a:cxn>
                <a:cxn ang="0">
                  <a:pos x="96" y="3"/>
                </a:cxn>
                <a:cxn ang="0">
                  <a:pos x="105" y="3"/>
                </a:cxn>
                <a:cxn ang="0">
                  <a:pos x="113" y="1"/>
                </a:cxn>
                <a:cxn ang="0">
                  <a:pos x="122" y="1"/>
                </a:cxn>
                <a:cxn ang="0">
                  <a:pos x="132" y="0"/>
                </a:cxn>
                <a:cxn ang="0">
                  <a:pos x="14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3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04" y="0"/>
                </a:cxn>
                <a:cxn ang="0">
                  <a:pos x="214" y="0"/>
                </a:cxn>
                <a:cxn ang="0">
                  <a:pos x="224" y="1"/>
                </a:cxn>
                <a:cxn ang="0">
                  <a:pos x="234" y="1"/>
                </a:cxn>
                <a:cxn ang="0">
                  <a:pos x="244" y="3"/>
                </a:cxn>
                <a:cxn ang="0">
                  <a:pos x="254" y="4"/>
                </a:cxn>
                <a:cxn ang="0">
                  <a:pos x="248" y="16"/>
                </a:cxn>
                <a:cxn ang="0">
                  <a:pos x="242" y="15"/>
                </a:cxn>
                <a:cxn ang="0">
                  <a:pos x="236" y="15"/>
                </a:cxn>
                <a:cxn ang="0">
                  <a:pos x="229" y="15"/>
                </a:cxn>
                <a:cxn ang="0">
                  <a:pos x="218" y="13"/>
                </a:cxn>
                <a:cxn ang="0">
                  <a:pos x="213" y="13"/>
                </a:cxn>
                <a:cxn ang="0">
                  <a:pos x="206" y="13"/>
                </a:cxn>
                <a:cxn ang="0">
                  <a:pos x="200" y="12"/>
                </a:cxn>
                <a:cxn ang="0">
                  <a:pos x="193" y="12"/>
                </a:cxn>
                <a:cxn ang="0">
                  <a:pos x="186" y="12"/>
                </a:cxn>
                <a:cxn ang="0">
                  <a:pos x="178" y="12"/>
                </a:cxn>
                <a:cxn ang="0">
                  <a:pos x="170" y="12"/>
                </a:cxn>
                <a:cxn ang="0">
                  <a:pos x="162" y="12"/>
                </a:cxn>
                <a:cxn ang="0">
                  <a:pos x="154" y="12"/>
                </a:cxn>
                <a:cxn ang="0">
                  <a:pos x="145" y="13"/>
                </a:cxn>
                <a:cxn ang="0">
                  <a:pos x="137" y="13"/>
                </a:cxn>
                <a:cxn ang="0">
                  <a:pos x="128" y="15"/>
                </a:cxn>
                <a:cxn ang="0">
                  <a:pos x="118" y="15"/>
                </a:cxn>
                <a:cxn ang="0">
                  <a:pos x="110" y="16"/>
                </a:cxn>
                <a:cxn ang="0">
                  <a:pos x="100" y="17"/>
                </a:cxn>
                <a:cxn ang="0">
                  <a:pos x="90" y="19"/>
                </a:cxn>
                <a:cxn ang="0">
                  <a:pos x="80" y="21"/>
                </a:cxn>
                <a:cxn ang="0">
                  <a:pos x="70" y="23"/>
                </a:cxn>
                <a:cxn ang="0">
                  <a:pos x="61" y="25"/>
                </a:cxn>
                <a:cxn ang="0">
                  <a:pos x="51" y="28"/>
                </a:cxn>
                <a:cxn ang="0">
                  <a:pos x="41" y="31"/>
                </a:cxn>
                <a:cxn ang="0">
                  <a:pos x="32" y="33"/>
                </a:cxn>
                <a:cxn ang="0">
                  <a:pos x="20" y="15"/>
                </a:cxn>
              </a:cxnLst>
              <a:rect l="0" t="0" r="r" b="b"/>
              <a:pathLst>
                <a:path w="260" h="33">
                  <a:moveTo>
                    <a:pt x="20" y="15"/>
                  </a:moveTo>
                  <a:lnTo>
                    <a:pt x="20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4" y="1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40" y="3"/>
                  </a:lnTo>
                  <a:lnTo>
                    <a:pt x="244" y="3"/>
                  </a:lnTo>
                  <a:lnTo>
                    <a:pt x="249" y="4"/>
                  </a:lnTo>
                  <a:lnTo>
                    <a:pt x="254" y="4"/>
                  </a:lnTo>
                  <a:lnTo>
                    <a:pt x="260" y="5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2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3" y="15"/>
                  </a:lnTo>
                  <a:lnTo>
                    <a:pt x="229" y="15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3" y="13"/>
                  </a:lnTo>
                  <a:lnTo>
                    <a:pt x="209" y="13"/>
                  </a:lnTo>
                  <a:lnTo>
                    <a:pt x="206" y="13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3" y="12"/>
                  </a:lnTo>
                  <a:lnTo>
                    <a:pt x="189" y="12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78" y="12"/>
                  </a:lnTo>
                  <a:lnTo>
                    <a:pt x="174" y="12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8" y="15"/>
                  </a:lnTo>
                  <a:lnTo>
                    <a:pt x="122" y="15"/>
                  </a:lnTo>
                  <a:lnTo>
                    <a:pt x="118" y="15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6"/>
                  </a:lnTo>
                  <a:lnTo>
                    <a:pt x="100" y="17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5" y="20"/>
                  </a:lnTo>
                  <a:lnTo>
                    <a:pt x="80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5"/>
                  </a:lnTo>
                  <a:lnTo>
                    <a:pt x="51" y="28"/>
                  </a:lnTo>
                  <a:lnTo>
                    <a:pt x="47" y="29"/>
                  </a:lnTo>
                  <a:lnTo>
                    <a:pt x="41" y="31"/>
                  </a:lnTo>
                  <a:lnTo>
                    <a:pt x="36" y="32"/>
                  </a:lnTo>
                  <a:lnTo>
                    <a:pt x="32" y="33"/>
                  </a:lnTo>
                  <a:lnTo>
                    <a:pt x="0" y="16"/>
                  </a:lnTo>
                  <a:lnTo>
                    <a:pt x="20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Freeform 1612"/>
            <p:cNvSpPr>
              <a:spLocks/>
            </p:cNvSpPr>
            <p:nvPr/>
          </p:nvSpPr>
          <p:spPr bwMode="auto">
            <a:xfrm>
              <a:off x="1785" y="3542"/>
              <a:ext cx="40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9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6" y="11"/>
                </a:cxn>
                <a:cxn ang="0">
                  <a:pos x="30" y="11"/>
                </a:cxn>
                <a:cxn ang="0">
                  <a:pos x="36" y="8"/>
                </a:cxn>
                <a:cxn ang="0">
                  <a:pos x="40" y="8"/>
                </a:cxn>
                <a:cxn ang="0">
                  <a:pos x="45" y="7"/>
                </a:cxn>
                <a:cxn ang="0">
                  <a:pos x="50" y="7"/>
                </a:cxn>
                <a:cxn ang="0">
                  <a:pos x="53" y="5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4" y="3"/>
                </a:cxn>
                <a:cxn ang="0">
                  <a:pos x="66" y="3"/>
                </a:cxn>
                <a:cxn ang="0">
                  <a:pos x="70" y="1"/>
                </a:cxn>
                <a:cxn ang="0">
                  <a:pos x="74" y="1"/>
                </a:cxn>
                <a:cxn ang="0">
                  <a:pos x="78" y="1"/>
                </a:cxn>
                <a:cxn ang="0">
                  <a:pos x="80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9" y="0"/>
                </a:cxn>
                <a:cxn ang="0">
                  <a:pos x="93" y="0"/>
                </a:cxn>
                <a:cxn ang="0">
                  <a:pos x="97" y="0"/>
                </a:cxn>
                <a:cxn ang="0">
                  <a:pos x="120" y="17"/>
                </a:cxn>
                <a:cxn ang="0">
                  <a:pos x="118" y="16"/>
                </a:cxn>
                <a:cxn ang="0">
                  <a:pos x="117" y="16"/>
                </a:cxn>
                <a:cxn ang="0">
                  <a:pos x="113" y="16"/>
                </a:cxn>
                <a:cxn ang="0">
                  <a:pos x="109" y="16"/>
                </a:cxn>
                <a:cxn ang="0">
                  <a:pos x="106" y="16"/>
                </a:cxn>
                <a:cxn ang="0">
                  <a:pos x="104" y="16"/>
                </a:cxn>
                <a:cxn ang="0">
                  <a:pos x="101" y="16"/>
                </a:cxn>
                <a:cxn ang="0">
                  <a:pos x="98" y="16"/>
                </a:cxn>
                <a:cxn ang="0">
                  <a:pos x="94" y="16"/>
                </a:cxn>
                <a:cxn ang="0">
                  <a:pos x="92" y="16"/>
                </a:cxn>
                <a:cxn ang="0">
                  <a:pos x="88" y="16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8" y="16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4" y="17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1" y="19"/>
                </a:cxn>
                <a:cxn ang="0">
                  <a:pos x="36" y="20"/>
                </a:cxn>
                <a:cxn ang="0">
                  <a:pos x="32" y="21"/>
                </a:cxn>
                <a:cxn ang="0">
                  <a:pos x="28" y="21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5" y="2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0" h="27">
                  <a:moveTo>
                    <a:pt x="0" y="19"/>
                  </a:moveTo>
                  <a:lnTo>
                    <a:pt x="1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58" y="16"/>
                  </a:lnTo>
                  <a:lnTo>
                    <a:pt x="54" y="17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5" y="2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Freeform 1613"/>
            <p:cNvSpPr>
              <a:spLocks/>
            </p:cNvSpPr>
            <p:nvPr/>
          </p:nvSpPr>
          <p:spPr bwMode="auto">
            <a:xfrm>
              <a:off x="2075" y="3511"/>
              <a:ext cx="92" cy="4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" y="113"/>
                </a:cxn>
                <a:cxn ang="0">
                  <a:pos x="8" y="109"/>
                </a:cxn>
                <a:cxn ang="0">
                  <a:pos x="14" y="105"/>
                </a:cxn>
                <a:cxn ang="0">
                  <a:pos x="21" y="100"/>
                </a:cxn>
                <a:cxn ang="0">
                  <a:pos x="30" y="93"/>
                </a:cxn>
                <a:cxn ang="0">
                  <a:pos x="38" y="89"/>
                </a:cxn>
                <a:cxn ang="0">
                  <a:pos x="44" y="85"/>
                </a:cxn>
                <a:cxn ang="0">
                  <a:pos x="50" y="82"/>
                </a:cxn>
                <a:cxn ang="0">
                  <a:pos x="56" y="78"/>
                </a:cxn>
                <a:cxn ang="0">
                  <a:pos x="62" y="74"/>
                </a:cxn>
                <a:cxn ang="0">
                  <a:pos x="70" y="70"/>
                </a:cxn>
                <a:cxn ang="0">
                  <a:pos x="78" y="66"/>
                </a:cxn>
                <a:cxn ang="0">
                  <a:pos x="86" y="62"/>
                </a:cxn>
                <a:cxn ang="0">
                  <a:pos x="94" y="58"/>
                </a:cxn>
                <a:cxn ang="0">
                  <a:pos x="104" y="54"/>
                </a:cxn>
                <a:cxn ang="0">
                  <a:pos x="113" y="50"/>
                </a:cxn>
                <a:cxn ang="0">
                  <a:pos x="122" y="45"/>
                </a:cxn>
                <a:cxn ang="0">
                  <a:pos x="132" y="41"/>
                </a:cxn>
                <a:cxn ang="0">
                  <a:pos x="143" y="37"/>
                </a:cxn>
                <a:cxn ang="0">
                  <a:pos x="154" y="33"/>
                </a:cxn>
                <a:cxn ang="0">
                  <a:pos x="165" y="29"/>
                </a:cxn>
                <a:cxn ang="0">
                  <a:pos x="177" y="25"/>
                </a:cxn>
                <a:cxn ang="0">
                  <a:pos x="190" y="21"/>
                </a:cxn>
                <a:cxn ang="0">
                  <a:pos x="199" y="17"/>
                </a:cxn>
                <a:cxn ang="0">
                  <a:pos x="207" y="14"/>
                </a:cxn>
                <a:cxn ang="0">
                  <a:pos x="215" y="12"/>
                </a:cxn>
                <a:cxn ang="0">
                  <a:pos x="225" y="10"/>
                </a:cxn>
                <a:cxn ang="0">
                  <a:pos x="233" y="8"/>
                </a:cxn>
                <a:cxn ang="0">
                  <a:pos x="242" y="5"/>
                </a:cxn>
                <a:cxn ang="0">
                  <a:pos x="250" y="2"/>
                </a:cxn>
                <a:cxn ang="0">
                  <a:pos x="259" y="1"/>
                </a:cxn>
                <a:cxn ang="0">
                  <a:pos x="275" y="22"/>
                </a:cxn>
                <a:cxn ang="0">
                  <a:pos x="274" y="22"/>
                </a:cxn>
                <a:cxn ang="0">
                  <a:pos x="269" y="22"/>
                </a:cxn>
                <a:cxn ang="0">
                  <a:pos x="262" y="24"/>
                </a:cxn>
                <a:cxn ang="0">
                  <a:pos x="253" y="25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3" y="28"/>
                </a:cxn>
                <a:cxn ang="0">
                  <a:pos x="226" y="29"/>
                </a:cxn>
                <a:cxn ang="0">
                  <a:pos x="218" y="30"/>
                </a:cxn>
                <a:cxn ang="0">
                  <a:pos x="210" y="33"/>
                </a:cxn>
                <a:cxn ang="0">
                  <a:pos x="201" y="34"/>
                </a:cxn>
                <a:cxn ang="0">
                  <a:pos x="193" y="38"/>
                </a:cxn>
                <a:cxn ang="0">
                  <a:pos x="183" y="40"/>
                </a:cxn>
                <a:cxn ang="0">
                  <a:pos x="174" y="42"/>
                </a:cxn>
                <a:cxn ang="0">
                  <a:pos x="163" y="45"/>
                </a:cxn>
                <a:cxn ang="0">
                  <a:pos x="153" y="49"/>
                </a:cxn>
                <a:cxn ang="0">
                  <a:pos x="142" y="53"/>
                </a:cxn>
                <a:cxn ang="0">
                  <a:pos x="132" y="57"/>
                </a:cxn>
                <a:cxn ang="0">
                  <a:pos x="121" y="62"/>
                </a:cxn>
                <a:cxn ang="0">
                  <a:pos x="110" y="68"/>
                </a:cxn>
                <a:cxn ang="0">
                  <a:pos x="98" y="72"/>
                </a:cxn>
                <a:cxn ang="0">
                  <a:pos x="86" y="77"/>
                </a:cxn>
                <a:cxn ang="0">
                  <a:pos x="74" y="84"/>
                </a:cxn>
                <a:cxn ang="0">
                  <a:pos x="62" y="90"/>
                </a:cxn>
                <a:cxn ang="0">
                  <a:pos x="50" y="97"/>
                </a:cxn>
                <a:cxn ang="0">
                  <a:pos x="38" y="105"/>
                </a:cxn>
                <a:cxn ang="0">
                  <a:pos x="28" y="113"/>
                </a:cxn>
                <a:cxn ang="0">
                  <a:pos x="16" y="121"/>
                </a:cxn>
                <a:cxn ang="0">
                  <a:pos x="0" y="117"/>
                </a:cxn>
              </a:cxnLst>
              <a:rect l="0" t="0" r="r" b="b"/>
              <a:pathLst>
                <a:path w="275" h="121">
                  <a:moveTo>
                    <a:pt x="0" y="117"/>
                  </a:moveTo>
                  <a:lnTo>
                    <a:pt x="0" y="116"/>
                  </a:lnTo>
                  <a:lnTo>
                    <a:pt x="2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8" y="109"/>
                  </a:lnTo>
                  <a:lnTo>
                    <a:pt x="10" y="108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21" y="100"/>
                  </a:lnTo>
                  <a:lnTo>
                    <a:pt x="26" y="97"/>
                  </a:lnTo>
                  <a:lnTo>
                    <a:pt x="30" y="93"/>
                  </a:lnTo>
                  <a:lnTo>
                    <a:pt x="36" y="90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4" y="85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3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2" y="74"/>
                  </a:lnTo>
                  <a:lnTo>
                    <a:pt x="66" y="72"/>
                  </a:lnTo>
                  <a:lnTo>
                    <a:pt x="70" y="70"/>
                  </a:lnTo>
                  <a:lnTo>
                    <a:pt x="74" y="69"/>
                  </a:lnTo>
                  <a:lnTo>
                    <a:pt x="78" y="66"/>
                  </a:lnTo>
                  <a:lnTo>
                    <a:pt x="81" y="64"/>
                  </a:lnTo>
                  <a:lnTo>
                    <a:pt x="86" y="62"/>
                  </a:lnTo>
                  <a:lnTo>
                    <a:pt x="90" y="60"/>
                  </a:lnTo>
                  <a:lnTo>
                    <a:pt x="94" y="58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9" y="53"/>
                  </a:lnTo>
                  <a:lnTo>
                    <a:pt x="113" y="50"/>
                  </a:lnTo>
                  <a:lnTo>
                    <a:pt x="117" y="48"/>
                  </a:lnTo>
                  <a:lnTo>
                    <a:pt x="122" y="45"/>
                  </a:lnTo>
                  <a:lnTo>
                    <a:pt x="128" y="44"/>
                  </a:lnTo>
                  <a:lnTo>
                    <a:pt x="132" y="41"/>
                  </a:lnTo>
                  <a:lnTo>
                    <a:pt x="137" y="40"/>
                  </a:lnTo>
                  <a:lnTo>
                    <a:pt x="143" y="37"/>
                  </a:lnTo>
                  <a:lnTo>
                    <a:pt x="149" y="36"/>
                  </a:lnTo>
                  <a:lnTo>
                    <a:pt x="154" y="33"/>
                  </a:lnTo>
                  <a:lnTo>
                    <a:pt x="159" y="30"/>
                  </a:lnTo>
                  <a:lnTo>
                    <a:pt x="165" y="29"/>
                  </a:lnTo>
                  <a:lnTo>
                    <a:pt x="171" y="26"/>
                  </a:lnTo>
                  <a:lnTo>
                    <a:pt x="177" y="25"/>
                  </a:lnTo>
                  <a:lnTo>
                    <a:pt x="183" y="22"/>
                  </a:lnTo>
                  <a:lnTo>
                    <a:pt x="190" y="21"/>
                  </a:lnTo>
                  <a:lnTo>
                    <a:pt x="197" y="20"/>
                  </a:lnTo>
                  <a:lnTo>
                    <a:pt x="199" y="17"/>
                  </a:lnTo>
                  <a:lnTo>
                    <a:pt x="203" y="16"/>
                  </a:lnTo>
                  <a:lnTo>
                    <a:pt x="207" y="14"/>
                  </a:lnTo>
                  <a:lnTo>
                    <a:pt x="211" y="13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5" y="10"/>
                  </a:lnTo>
                  <a:lnTo>
                    <a:pt x="229" y="9"/>
                  </a:lnTo>
                  <a:lnTo>
                    <a:pt x="233" y="8"/>
                  </a:lnTo>
                  <a:lnTo>
                    <a:pt x="237" y="6"/>
                  </a:lnTo>
                  <a:lnTo>
                    <a:pt x="242" y="5"/>
                  </a:lnTo>
                  <a:lnTo>
                    <a:pt x="246" y="4"/>
                  </a:lnTo>
                  <a:lnTo>
                    <a:pt x="250" y="2"/>
                  </a:lnTo>
                  <a:lnTo>
                    <a:pt x="255" y="2"/>
                  </a:lnTo>
                  <a:lnTo>
                    <a:pt x="259" y="1"/>
                  </a:lnTo>
                  <a:lnTo>
                    <a:pt x="265" y="0"/>
                  </a:lnTo>
                  <a:lnTo>
                    <a:pt x="275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1" y="22"/>
                  </a:lnTo>
                  <a:lnTo>
                    <a:pt x="269" y="22"/>
                  </a:lnTo>
                  <a:lnTo>
                    <a:pt x="266" y="22"/>
                  </a:lnTo>
                  <a:lnTo>
                    <a:pt x="262" y="24"/>
                  </a:lnTo>
                  <a:lnTo>
                    <a:pt x="257" y="24"/>
                  </a:lnTo>
                  <a:lnTo>
                    <a:pt x="253" y="25"/>
                  </a:lnTo>
                  <a:lnTo>
                    <a:pt x="249" y="25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7" y="26"/>
                  </a:lnTo>
                  <a:lnTo>
                    <a:pt x="233" y="28"/>
                  </a:lnTo>
                  <a:lnTo>
                    <a:pt x="230" y="29"/>
                  </a:lnTo>
                  <a:lnTo>
                    <a:pt x="226" y="29"/>
                  </a:lnTo>
                  <a:lnTo>
                    <a:pt x="222" y="30"/>
                  </a:lnTo>
                  <a:lnTo>
                    <a:pt x="218" y="30"/>
                  </a:lnTo>
                  <a:lnTo>
                    <a:pt x="214" y="32"/>
                  </a:lnTo>
                  <a:lnTo>
                    <a:pt x="210" y="33"/>
                  </a:lnTo>
                  <a:lnTo>
                    <a:pt x="206" y="34"/>
                  </a:lnTo>
                  <a:lnTo>
                    <a:pt x="201" y="34"/>
                  </a:lnTo>
                  <a:lnTo>
                    <a:pt x="197" y="36"/>
                  </a:lnTo>
                  <a:lnTo>
                    <a:pt x="193" y="38"/>
                  </a:lnTo>
                  <a:lnTo>
                    <a:pt x="187" y="38"/>
                  </a:lnTo>
                  <a:lnTo>
                    <a:pt x="183" y="40"/>
                  </a:lnTo>
                  <a:lnTo>
                    <a:pt x="178" y="41"/>
                  </a:lnTo>
                  <a:lnTo>
                    <a:pt x="174" y="42"/>
                  </a:lnTo>
                  <a:lnTo>
                    <a:pt x="169" y="44"/>
                  </a:lnTo>
                  <a:lnTo>
                    <a:pt x="163" y="45"/>
                  </a:lnTo>
                  <a:lnTo>
                    <a:pt x="158" y="48"/>
                  </a:lnTo>
                  <a:lnTo>
                    <a:pt x="153" y="49"/>
                  </a:lnTo>
                  <a:lnTo>
                    <a:pt x="147" y="52"/>
                  </a:lnTo>
                  <a:lnTo>
                    <a:pt x="142" y="53"/>
                  </a:lnTo>
                  <a:lnTo>
                    <a:pt x="137" y="54"/>
                  </a:lnTo>
                  <a:lnTo>
                    <a:pt x="132" y="57"/>
                  </a:lnTo>
                  <a:lnTo>
                    <a:pt x="126" y="60"/>
                  </a:lnTo>
                  <a:lnTo>
                    <a:pt x="121" y="62"/>
                  </a:lnTo>
                  <a:lnTo>
                    <a:pt x="114" y="64"/>
                  </a:lnTo>
                  <a:lnTo>
                    <a:pt x="110" y="68"/>
                  </a:lnTo>
                  <a:lnTo>
                    <a:pt x="104" y="69"/>
                  </a:lnTo>
                  <a:lnTo>
                    <a:pt x="98" y="72"/>
                  </a:lnTo>
                  <a:lnTo>
                    <a:pt x="92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4"/>
                  </a:lnTo>
                  <a:lnTo>
                    <a:pt x="69" y="86"/>
                  </a:lnTo>
                  <a:lnTo>
                    <a:pt x="62" y="90"/>
                  </a:lnTo>
                  <a:lnTo>
                    <a:pt x="57" y="93"/>
                  </a:lnTo>
                  <a:lnTo>
                    <a:pt x="50" y="97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08"/>
                  </a:lnTo>
                  <a:lnTo>
                    <a:pt x="28" y="113"/>
                  </a:lnTo>
                  <a:lnTo>
                    <a:pt x="21" y="117"/>
                  </a:lnTo>
                  <a:lnTo>
                    <a:pt x="16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Freeform 1614"/>
            <p:cNvSpPr>
              <a:spLocks/>
            </p:cNvSpPr>
            <p:nvPr/>
          </p:nvSpPr>
          <p:spPr bwMode="auto">
            <a:xfrm>
              <a:off x="1983" y="3336"/>
              <a:ext cx="139" cy="325"/>
            </a:xfrm>
            <a:custGeom>
              <a:avLst/>
              <a:gdLst/>
              <a:ahLst/>
              <a:cxnLst>
                <a:cxn ang="0">
                  <a:pos x="20" y="953"/>
                </a:cxn>
                <a:cxn ang="0">
                  <a:pos x="36" y="939"/>
                </a:cxn>
                <a:cxn ang="0">
                  <a:pos x="50" y="923"/>
                </a:cxn>
                <a:cxn ang="0">
                  <a:pos x="64" y="902"/>
                </a:cxn>
                <a:cxn ang="0">
                  <a:pos x="73" y="887"/>
                </a:cxn>
                <a:cxn ang="0">
                  <a:pos x="81" y="869"/>
                </a:cxn>
                <a:cxn ang="0">
                  <a:pos x="90" y="850"/>
                </a:cxn>
                <a:cxn ang="0">
                  <a:pos x="101" y="818"/>
                </a:cxn>
                <a:cxn ang="0">
                  <a:pos x="117" y="773"/>
                </a:cxn>
                <a:cxn ang="0">
                  <a:pos x="137" y="715"/>
                </a:cxn>
                <a:cxn ang="0">
                  <a:pos x="161" y="649"/>
                </a:cxn>
                <a:cxn ang="0">
                  <a:pos x="186" y="575"/>
                </a:cxn>
                <a:cxn ang="0">
                  <a:pos x="213" y="501"/>
                </a:cxn>
                <a:cxn ang="0">
                  <a:pos x="240" y="426"/>
                </a:cxn>
                <a:cxn ang="0">
                  <a:pos x="265" y="356"/>
                </a:cxn>
                <a:cxn ang="0">
                  <a:pos x="286" y="290"/>
                </a:cxn>
                <a:cxn ang="0">
                  <a:pos x="306" y="237"/>
                </a:cxn>
                <a:cxn ang="0">
                  <a:pos x="321" y="194"/>
                </a:cxn>
                <a:cxn ang="0">
                  <a:pos x="330" y="170"/>
                </a:cxn>
                <a:cxn ang="0">
                  <a:pos x="333" y="162"/>
                </a:cxn>
                <a:cxn ang="0">
                  <a:pos x="336" y="149"/>
                </a:cxn>
                <a:cxn ang="0">
                  <a:pos x="338" y="133"/>
                </a:cxn>
                <a:cxn ang="0">
                  <a:pos x="341" y="114"/>
                </a:cxn>
                <a:cxn ang="0">
                  <a:pos x="341" y="94"/>
                </a:cxn>
                <a:cxn ang="0">
                  <a:pos x="338" y="76"/>
                </a:cxn>
                <a:cxn ang="0">
                  <a:pos x="372" y="6"/>
                </a:cxn>
                <a:cxn ang="0">
                  <a:pos x="385" y="1"/>
                </a:cxn>
                <a:cxn ang="0">
                  <a:pos x="405" y="2"/>
                </a:cxn>
                <a:cxn ang="0">
                  <a:pos x="416" y="17"/>
                </a:cxn>
                <a:cxn ang="0">
                  <a:pos x="414" y="30"/>
                </a:cxn>
                <a:cxn ang="0">
                  <a:pos x="408" y="50"/>
                </a:cxn>
                <a:cxn ang="0">
                  <a:pos x="398" y="80"/>
                </a:cxn>
                <a:cxn ang="0">
                  <a:pos x="385" y="118"/>
                </a:cxn>
                <a:cxn ang="0">
                  <a:pos x="369" y="165"/>
                </a:cxn>
                <a:cxn ang="0">
                  <a:pos x="352" y="218"/>
                </a:cxn>
                <a:cxn ang="0">
                  <a:pos x="333" y="277"/>
                </a:cxn>
                <a:cxn ang="0">
                  <a:pos x="312" y="338"/>
                </a:cxn>
                <a:cxn ang="0">
                  <a:pos x="290" y="401"/>
                </a:cxn>
                <a:cxn ang="0">
                  <a:pos x="269" y="465"/>
                </a:cxn>
                <a:cxn ang="0">
                  <a:pos x="248" y="527"/>
                </a:cxn>
                <a:cxn ang="0">
                  <a:pos x="226" y="587"/>
                </a:cxn>
                <a:cxn ang="0">
                  <a:pos x="206" y="643"/>
                </a:cxn>
                <a:cxn ang="0">
                  <a:pos x="188" y="693"/>
                </a:cxn>
                <a:cxn ang="0">
                  <a:pos x="170" y="737"/>
                </a:cxn>
                <a:cxn ang="0">
                  <a:pos x="157" y="778"/>
                </a:cxn>
                <a:cxn ang="0">
                  <a:pos x="142" y="811"/>
                </a:cxn>
                <a:cxn ang="0">
                  <a:pos x="132" y="841"/>
                </a:cxn>
                <a:cxn ang="0">
                  <a:pos x="122" y="866"/>
                </a:cxn>
                <a:cxn ang="0">
                  <a:pos x="113" y="887"/>
                </a:cxn>
                <a:cxn ang="0">
                  <a:pos x="106" y="906"/>
                </a:cxn>
                <a:cxn ang="0">
                  <a:pos x="100" y="919"/>
                </a:cxn>
                <a:cxn ang="0">
                  <a:pos x="93" y="935"/>
                </a:cxn>
                <a:cxn ang="0">
                  <a:pos x="88" y="947"/>
                </a:cxn>
                <a:cxn ang="0">
                  <a:pos x="69" y="959"/>
                </a:cxn>
                <a:cxn ang="0">
                  <a:pos x="53" y="967"/>
                </a:cxn>
                <a:cxn ang="0">
                  <a:pos x="36" y="971"/>
                </a:cxn>
                <a:cxn ang="0">
                  <a:pos x="18" y="973"/>
                </a:cxn>
                <a:cxn ang="0">
                  <a:pos x="2" y="971"/>
                </a:cxn>
              </a:cxnLst>
              <a:rect l="0" t="0" r="r" b="b"/>
              <a:pathLst>
                <a:path w="417" h="973">
                  <a:moveTo>
                    <a:pt x="14" y="957"/>
                  </a:moveTo>
                  <a:lnTo>
                    <a:pt x="14" y="957"/>
                  </a:lnTo>
                  <a:lnTo>
                    <a:pt x="16" y="957"/>
                  </a:lnTo>
                  <a:lnTo>
                    <a:pt x="17" y="954"/>
                  </a:lnTo>
                  <a:lnTo>
                    <a:pt x="20" y="953"/>
                  </a:lnTo>
                  <a:lnTo>
                    <a:pt x="24" y="950"/>
                  </a:lnTo>
                  <a:lnTo>
                    <a:pt x="28" y="947"/>
                  </a:lnTo>
                  <a:lnTo>
                    <a:pt x="30" y="945"/>
                  </a:lnTo>
                  <a:lnTo>
                    <a:pt x="33" y="942"/>
                  </a:lnTo>
                  <a:lnTo>
                    <a:pt x="36" y="939"/>
                  </a:lnTo>
                  <a:lnTo>
                    <a:pt x="38" y="938"/>
                  </a:lnTo>
                  <a:lnTo>
                    <a:pt x="41" y="934"/>
                  </a:lnTo>
                  <a:lnTo>
                    <a:pt x="44" y="931"/>
                  </a:lnTo>
                  <a:lnTo>
                    <a:pt x="46" y="927"/>
                  </a:lnTo>
                  <a:lnTo>
                    <a:pt x="50" y="923"/>
                  </a:lnTo>
                  <a:lnTo>
                    <a:pt x="53" y="919"/>
                  </a:lnTo>
                  <a:lnTo>
                    <a:pt x="56" y="915"/>
                  </a:lnTo>
                  <a:lnTo>
                    <a:pt x="60" y="910"/>
                  </a:lnTo>
                  <a:lnTo>
                    <a:pt x="62" y="905"/>
                  </a:lnTo>
                  <a:lnTo>
                    <a:pt x="64" y="902"/>
                  </a:lnTo>
                  <a:lnTo>
                    <a:pt x="65" y="899"/>
                  </a:lnTo>
                  <a:lnTo>
                    <a:pt x="66" y="897"/>
                  </a:lnTo>
                  <a:lnTo>
                    <a:pt x="69" y="893"/>
                  </a:lnTo>
                  <a:lnTo>
                    <a:pt x="70" y="890"/>
                  </a:lnTo>
                  <a:lnTo>
                    <a:pt x="73" y="887"/>
                  </a:lnTo>
                  <a:lnTo>
                    <a:pt x="74" y="883"/>
                  </a:lnTo>
                  <a:lnTo>
                    <a:pt x="76" y="881"/>
                  </a:lnTo>
                  <a:lnTo>
                    <a:pt x="77" y="877"/>
                  </a:lnTo>
                  <a:lnTo>
                    <a:pt x="80" y="873"/>
                  </a:lnTo>
                  <a:lnTo>
                    <a:pt x="81" y="869"/>
                  </a:lnTo>
                  <a:lnTo>
                    <a:pt x="82" y="866"/>
                  </a:lnTo>
                  <a:lnTo>
                    <a:pt x="84" y="862"/>
                  </a:lnTo>
                  <a:lnTo>
                    <a:pt x="86" y="858"/>
                  </a:lnTo>
                  <a:lnTo>
                    <a:pt x="88" y="854"/>
                  </a:lnTo>
                  <a:lnTo>
                    <a:pt x="90" y="850"/>
                  </a:lnTo>
                  <a:lnTo>
                    <a:pt x="92" y="845"/>
                  </a:lnTo>
                  <a:lnTo>
                    <a:pt x="93" y="839"/>
                  </a:lnTo>
                  <a:lnTo>
                    <a:pt x="96" y="833"/>
                  </a:lnTo>
                  <a:lnTo>
                    <a:pt x="98" y="826"/>
                  </a:lnTo>
                  <a:lnTo>
                    <a:pt x="101" y="818"/>
                  </a:lnTo>
                  <a:lnTo>
                    <a:pt x="104" y="810"/>
                  </a:lnTo>
                  <a:lnTo>
                    <a:pt x="106" y="802"/>
                  </a:lnTo>
                  <a:lnTo>
                    <a:pt x="110" y="793"/>
                  </a:lnTo>
                  <a:lnTo>
                    <a:pt x="113" y="783"/>
                  </a:lnTo>
                  <a:lnTo>
                    <a:pt x="117" y="773"/>
                  </a:lnTo>
                  <a:lnTo>
                    <a:pt x="121" y="762"/>
                  </a:lnTo>
                  <a:lnTo>
                    <a:pt x="125" y="751"/>
                  </a:lnTo>
                  <a:lnTo>
                    <a:pt x="129" y="739"/>
                  </a:lnTo>
                  <a:lnTo>
                    <a:pt x="133" y="727"/>
                  </a:lnTo>
                  <a:lnTo>
                    <a:pt x="137" y="715"/>
                  </a:lnTo>
                  <a:lnTo>
                    <a:pt x="142" y="703"/>
                  </a:lnTo>
                  <a:lnTo>
                    <a:pt x="146" y="690"/>
                  </a:lnTo>
                  <a:lnTo>
                    <a:pt x="152" y="677"/>
                  </a:lnTo>
                  <a:lnTo>
                    <a:pt x="157" y="662"/>
                  </a:lnTo>
                  <a:lnTo>
                    <a:pt x="161" y="649"/>
                  </a:lnTo>
                  <a:lnTo>
                    <a:pt x="166" y="634"/>
                  </a:lnTo>
                  <a:lnTo>
                    <a:pt x="172" y="619"/>
                  </a:lnTo>
                  <a:lnTo>
                    <a:pt x="177" y="605"/>
                  </a:lnTo>
                  <a:lnTo>
                    <a:pt x="182" y="591"/>
                  </a:lnTo>
                  <a:lnTo>
                    <a:pt x="186" y="575"/>
                  </a:lnTo>
                  <a:lnTo>
                    <a:pt x="192" y="561"/>
                  </a:lnTo>
                  <a:lnTo>
                    <a:pt x="197" y="546"/>
                  </a:lnTo>
                  <a:lnTo>
                    <a:pt x="202" y="531"/>
                  </a:lnTo>
                  <a:lnTo>
                    <a:pt x="208" y="515"/>
                  </a:lnTo>
                  <a:lnTo>
                    <a:pt x="213" y="501"/>
                  </a:lnTo>
                  <a:lnTo>
                    <a:pt x="218" y="486"/>
                  </a:lnTo>
                  <a:lnTo>
                    <a:pt x="225" y="471"/>
                  </a:lnTo>
                  <a:lnTo>
                    <a:pt x="229" y="455"/>
                  </a:lnTo>
                  <a:lnTo>
                    <a:pt x="234" y="441"/>
                  </a:lnTo>
                  <a:lnTo>
                    <a:pt x="240" y="426"/>
                  </a:lnTo>
                  <a:lnTo>
                    <a:pt x="245" y="412"/>
                  </a:lnTo>
                  <a:lnTo>
                    <a:pt x="249" y="397"/>
                  </a:lnTo>
                  <a:lnTo>
                    <a:pt x="254" y="384"/>
                  </a:lnTo>
                  <a:lnTo>
                    <a:pt x="260" y="369"/>
                  </a:lnTo>
                  <a:lnTo>
                    <a:pt x="265" y="356"/>
                  </a:lnTo>
                  <a:lnTo>
                    <a:pt x="269" y="342"/>
                  </a:lnTo>
                  <a:lnTo>
                    <a:pt x="273" y="329"/>
                  </a:lnTo>
                  <a:lnTo>
                    <a:pt x="278" y="316"/>
                  </a:lnTo>
                  <a:lnTo>
                    <a:pt x="284" y="304"/>
                  </a:lnTo>
                  <a:lnTo>
                    <a:pt x="286" y="290"/>
                  </a:lnTo>
                  <a:lnTo>
                    <a:pt x="292" y="280"/>
                  </a:lnTo>
                  <a:lnTo>
                    <a:pt x="296" y="268"/>
                  </a:lnTo>
                  <a:lnTo>
                    <a:pt x="300" y="257"/>
                  </a:lnTo>
                  <a:lnTo>
                    <a:pt x="302" y="246"/>
                  </a:lnTo>
                  <a:lnTo>
                    <a:pt x="306" y="237"/>
                  </a:lnTo>
                  <a:lnTo>
                    <a:pt x="309" y="226"/>
                  </a:lnTo>
                  <a:lnTo>
                    <a:pt x="313" y="218"/>
                  </a:lnTo>
                  <a:lnTo>
                    <a:pt x="314" y="209"/>
                  </a:lnTo>
                  <a:lnTo>
                    <a:pt x="318" y="202"/>
                  </a:lnTo>
                  <a:lnTo>
                    <a:pt x="321" y="194"/>
                  </a:lnTo>
                  <a:lnTo>
                    <a:pt x="324" y="189"/>
                  </a:lnTo>
                  <a:lnTo>
                    <a:pt x="325" y="182"/>
                  </a:lnTo>
                  <a:lnTo>
                    <a:pt x="326" y="177"/>
                  </a:lnTo>
                  <a:lnTo>
                    <a:pt x="328" y="173"/>
                  </a:lnTo>
                  <a:lnTo>
                    <a:pt x="330" y="170"/>
                  </a:lnTo>
                  <a:lnTo>
                    <a:pt x="330" y="166"/>
                  </a:lnTo>
                  <a:lnTo>
                    <a:pt x="332" y="165"/>
                  </a:lnTo>
                  <a:lnTo>
                    <a:pt x="332" y="164"/>
                  </a:lnTo>
                  <a:lnTo>
                    <a:pt x="333" y="164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3" y="157"/>
                  </a:lnTo>
                  <a:lnTo>
                    <a:pt x="336" y="153"/>
                  </a:lnTo>
                  <a:lnTo>
                    <a:pt x="336" y="152"/>
                  </a:lnTo>
                  <a:lnTo>
                    <a:pt x="336" y="149"/>
                  </a:lnTo>
                  <a:lnTo>
                    <a:pt x="337" y="145"/>
                  </a:lnTo>
                  <a:lnTo>
                    <a:pt x="337" y="144"/>
                  </a:lnTo>
                  <a:lnTo>
                    <a:pt x="337" y="140"/>
                  </a:lnTo>
                  <a:lnTo>
                    <a:pt x="338" y="137"/>
                  </a:lnTo>
                  <a:lnTo>
                    <a:pt x="338" y="133"/>
                  </a:lnTo>
                  <a:lnTo>
                    <a:pt x="340" y="130"/>
                  </a:lnTo>
                  <a:lnTo>
                    <a:pt x="340" y="126"/>
                  </a:lnTo>
                  <a:lnTo>
                    <a:pt x="341" y="122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1" y="110"/>
                  </a:lnTo>
                  <a:lnTo>
                    <a:pt x="341" y="106"/>
                  </a:lnTo>
                  <a:lnTo>
                    <a:pt x="341" y="102"/>
                  </a:lnTo>
                  <a:lnTo>
                    <a:pt x="342" y="98"/>
                  </a:lnTo>
                  <a:lnTo>
                    <a:pt x="341" y="94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40" y="84"/>
                  </a:lnTo>
                  <a:lnTo>
                    <a:pt x="338" y="78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7" y="68"/>
                  </a:lnTo>
                  <a:lnTo>
                    <a:pt x="365" y="50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3" y="6"/>
                  </a:lnTo>
                  <a:lnTo>
                    <a:pt x="374" y="5"/>
                  </a:lnTo>
                  <a:lnTo>
                    <a:pt x="378" y="4"/>
                  </a:lnTo>
                  <a:lnTo>
                    <a:pt x="381" y="2"/>
                  </a:lnTo>
                  <a:lnTo>
                    <a:pt x="385" y="1"/>
                  </a:lnTo>
                  <a:lnTo>
                    <a:pt x="389" y="1"/>
                  </a:lnTo>
                  <a:lnTo>
                    <a:pt x="393" y="1"/>
                  </a:lnTo>
                  <a:lnTo>
                    <a:pt x="397" y="0"/>
                  </a:lnTo>
                  <a:lnTo>
                    <a:pt x="401" y="1"/>
                  </a:lnTo>
                  <a:lnTo>
                    <a:pt x="405" y="2"/>
                  </a:lnTo>
                  <a:lnTo>
                    <a:pt x="408" y="5"/>
                  </a:lnTo>
                  <a:lnTo>
                    <a:pt x="410" y="8"/>
                  </a:lnTo>
                  <a:lnTo>
                    <a:pt x="413" y="12"/>
                  </a:lnTo>
                  <a:lnTo>
                    <a:pt x="414" y="14"/>
                  </a:lnTo>
                  <a:lnTo>
                    <a:pt x="416" y="17"/>
                  </a:lnTo>
                  <a:lnTo>
                    <a:pt x="416" y="20"/>
                  </a:lnTo>
                  <a:lnTo>
                    <a:pt x="417" y="25"/>
                  </a:lnTo>
                  <a:lnTo>
                    <a:pt x="416" y="25"/>
                  </a:lnTo>
                  <a:lnTo>
                    <a:pt x="416" y="29"/>
                  </a:lnTo>
                  <a:lnTo>
                    <a:pt x="414" y="30"/>
                  </a:lnTo>
                  <a:lnTo>
                    <a:pt x="413" y="33"/>
                  </a:lnTo>
                  <a:lnTo>
                    <a:pt x="412" y="37"/>
                  </a:lnTo>
                  <a:lnTo>
                    <a:pt x="410" y="41"/>
                  </a:lnTo>
                  <a:lnTo>
                    <a:pt x="409" y="45"/>
                  </a:lnTo>
                  <a:lnTo>
                    <a:pt x="408" y="50"/>
                  </a:lnTo>
                  <a:lnTo>
                    <a:pt x="406" y="54"/>
                  </a:lnTo>
                  <a:lnTo>
                    <a:pt x="404" y="60"/>
                  </a:lnTo>
                  <a:lnTo>
                    <a:pt x="402" y="66"/>
                  </a:lnTo>
                  <a:lnTo>
                    <a:pt x="400" y="73"/>
                  </a:lnTo>
                  <a:lnTo>
                    <a:pt x="398" y="80"/>
                  </a:lnTo>
                  <a:lnTo>
                    <a:pt x="396" y="86"/>
                  </a:lnTo>
                  <a:lnTo>
                    <a:pt x="393" y="93"/>
                  </a:lnTo>
                  <a:lnTo>
                    <a:pt x="390" y="101"/>
                  </a:lnTo>
                  <a:lnTo>
                    <a:pt x="388" y="109"/>
                  </a:lnTo>
                  <a:lnTo>
                    <a:pt x="385" y="118"/>
                  </a:lnTo>
                  <a:lnTo>
                    <a:pt x="382" y="126"/>
                  </a:lnTo>
                  <a:lnTo>
                    <a:pt x="380" y="136"/>
                  </a:lnTo>
                  <a:lnTo>
                    <a:pt x="376" y="145"/>
                  </a:lnTo>
                  <a:lnTo>
                    <a:pt x="373" y="156"/>
                  </a:lnTo>
                  <a:lnTo>
                    <a:pt x="369" y="165"/>
                  </a:lnTo>
                  <a:lnTo>
                    <a:pt x="366" y="176"/>
                  </a:lnTo>
                  <a:lnTo>
                    <a:pt x="362" y="185"/>
                  </a:lnTo>
                  <a:lnTo>
                    <a:pt x="360" y="196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48" y="229"/>
                  </a:lnTo>
                  <a:lnTo>
                    <a:pt x="345" y="241"/>
                  </a:lnTo>
                  <a:lnTo>
                    <a:pt x="341" y="253"/>
                  </a:lnTo>
                  <a:lnTo>
                    <a:pt x="337" y="265"/>
                  </a:lnTo>
                  <a:lnTo>
                    <a:pt x="333" y="277"/>
                  </a:lnTo>
                  <a:lnTo>
                    <a:pt x="329" y="288"/>
                  </a:lnTo>
                  <a:lnTo>
                    <a:pt x="324" y="300"/>
                  </a:lnTo>
                  <a:lnTo>
                    <a:pt x="321" y="313"/>
                  </a:lnTo>
                  <a:lnTo>
                    <a:pt x="316" y="325"/>
                  </a:lnTo>
                  <a:lnTo>
                    <a:pt x="312" y="338"/>
                  </a:lnTo>
                  <a:lnTo>
                    <a:pt x="308" y="350"/>
                  </a:lnTo>
                  <a:lnTo>
                    <a:pt x="304" y="362"/>
                  </a:lnTo>
                  <a:lnTo>
                    <a:pt x="298" y="376"/>
                  </a:lnTo>
                  <a:lnTo>
                    <a:pt x="294" y="389"/>
                  </a:lnTo>
                  <a:lnTo>
                    <a:pt x="290" y="401"/>
                  </a:lnTo>
                  <a:lnTo>
                    <a:pt x="286" y="413"/>
                  </a:lnTo>
                  <a:lnTo>
                    <a:pt x="282" y="426"/>
                  </a:lnTo>
                  <a:lnTo>
                    <a:pt x="278" y="439"/>
                  </a:lnTo>
                  <a:lnTo>
                    <a:pt x="273" y="451"/>
                  </a:lnTo>
                  <a:lnTo>
                    <a:pt x="269" y="465"/>
                  </a:lnTo>
                  <a:lnTo>
                    <a:pt x="265" y="477"/>
                  </a:lnTo>
                  <a:lnTo>
                    <a:pt x="261" y="490"/>
                  </a:lnTo>
                  <a:lnTo>
                    <a:pt x="256" y="502"/>
                  </a:lnTo>
                  <a:lnTo>
                    <a:pt x="252" y="514"/>
                  </a:lnTo>
                  <a:lnTo>
                    <a:pt x="248" y="527"/>
                  </a:lnTo>
                  <a:lnTo>
                    <a:pt x="244" y="539"/>
                  </a:lnTo>
                  <a:lnTo>
                    <a:pt x="238" y="551"/>
                  </a:lnTo>
                  <a:lnTo>
                    <a:pt x="234" y="563"/>
                  </a:lnTo>
                  <a:lnTo>
                    <a:pt x="230" y="575"/>
                  </a:lnTo>
                  <a:lnTo>
                    <a:pt x="226" y="587"/>
                  </a:lnTo>
                  <a:lnTo>
                    <a:pt x="221" y="598"/>
                  </a:lnTo>
                  <a:lnTo>
                    <a:pt x="218" y="610"/>
                  </a:lnTo>
                  <a:lnTo>
                    <a:pt x="214" y="622"/>
                  </a:lnTo>
                  <a:lnTo>
                    <a:pt x="210" y="633"/>
                  </a:lnTo>
                  <a:lnTo>
                    <a:pt x="206" y="643"/>
                  </a:lnTo>
                  <a:lnTo>
                    <a:pt x="202" y="654"/>
                  </a:lnTo>
                  <a:lnTo>
                    <a:pt x="198" y="663"/>
                  </a:lnTo>
                  <a:lnTo>
                    <a:pt x="194" y="674"/>
                  </a:lnTo>
                  <a:lnTo>
                    <a:pt x="190" y="683"/>
                  </a:lnTo>
                  <a:lnTo>
                    <a:pt x="188" y="693"/>
                  </a:lnTo>
                  <a:lnTo>
                    <a:pt x="184" y="702"/>
                  </a:lnTo>
                  <a:lnTo>
                    <a:pt x="180" y="711"/>
                  </a:lnTo>
                  <a:lnTo>
                    <a:pt x="177" y="721"/>
                  </a:lnTo>
                  <a:lnTo>
                    <a:pt x="173" y="729"/>
                  </a:lnTo>
                  <a:lnTo>
                    <a:pt x="170" y="737"/>
                  </a:lnTo>
                  <a:lnTo>
                    <a:pt x="168" y="746"/>
                  </a:lnTo>
                  <a:lnTo>
                    <a:pt x="165" y="754"/>
                  </a:lnTo>
                  <a:lnTo>
                    <a:pt x="161" y="762"/>
                  </a:lnTo>
                  <a:lnTo>
                    <a:pt x="158" y="770"/>
                  </a:lnTo>
                  <a:lnTo>
                    <a:pt x="157" y="778"/>
                  </a:lnTo>
                  <a:lnTo>
                    <a:pt x="153" y="785"/>
                  </a:lnTo>
                  <a:lnTo>
                    <a:pt x="150" y="791"/>
                  </a:lnTo>
                  <a:lnTo>
                    <a:pt x="148" y="798"/>
                  </a:lnTo>
                  <a:lnTo>
                    <a:pt x="145" y="805"/>
                  </a:lnTo>
                  <a:lnTo>
                    <a:pt x="142" y="811"/>
                  </a:lnTo>
                  <a:lnTo>
                    <a:pt x="141" y="818"/>
                  </a:lnTo>
                  <a:lnTo>
                    <a:pt x="138" y="823"/>
                  </a:lnTo>
                  <a:lnTo>
                    <a:pt x="136" y="830"/>
                  </a:lnTo>
                  <a:lnTo>
                    <a:pt x="134" y="835"/>
                  </a:lnTo>
                  <a:lnTo>
                    <a:pt x="132" y="841"/>
                  </a:lnTo>
                  <a:lnTo>
                    <a:pt x="129" y="846"/>
                  </a:lnTo>
                  <a:lnTo>
                    <a:pt x="128" y="851"/>
                  </a:lnTo>
                  <a:lnTo>
                    <a:pt x="125" y="857"/>
                  </a:lnTo>
                  <a:lnTo>
                    <a:pt x="124" y="862"/>
                  </a:lnTo>
                  <a:lnTo>
                    <a:pt x="122" y="866"/>
                  </a:lnTo>
                  <a:lnTo>
                    <a:pt x="121" y="871"/>
                  </a:lnTo>
                  <a:lnTo>
                    <a:pt x="118" y="875"/>
                  </a:lnTo>
                  <a:lnTo>
                    <a:pt x="117" y="879"/>
                  </a:lnTo>
                  <a:lnTo>
                    <a:pt x="116" y="883"/>
                  </a:lnTo>
                  <a:lnTo>
                    <a:pt x="113" y="887"/>
                  </a:lnTo>
                  <a:lnTo>
                    <a:pt x="112" y="891"/>
                  </a:lnTo>
                  <a:lnTo>
                    <a:pt x="110" y="895"/>
                  </a:lnTo>
                  <a:lnTo>
                    <a:pt x="109" y="898"/>
                  </a:lnTo>
                  <a:lnTo>
                    <a:pt x="108" y="902"/>
                  </a:lnTo>
                  <a:lnTo>
                    <a:pt x="106" y="906"/>
                  </a:lnTo>
                  <a:lnTo>
                    <a:pt x="105" y="909"/>
                  </a:lnTo>
                  <a:lnTo>
                    <a:pt x="104" y="911"/>
                  </a:lnTo>
                  <a:lnTo>
                    <a:pt x="102" y="914"/>
                  </a:lnTo>
                  <a:lnTo>
                    <a:pt x="101" y="917"/>
                  </a:lnTo>
                  <a:lnTo>
                    <a:pt x="100" y="919"/>
                  </a:lnTo>
                  <a:lnTo>
                    <a:pt x="100" y="922"/>
                  </a:lnTo>
                  <a:lnTo>
                    <a:pt x="98" y="925"/>
                  </a:lnTo>
                  <a:lnTo>
                    <a:pt x="96" y="929"/>
                  </a:lnTo>
                  <a:lnTo>
                    <a:pt x="94" y="933"/>
                  </a:lnTo>
                  <a:lnTo>
                    <a:pt x="93" y="935"/>
                  </a:lnTo>
                  <a:lnTo>
                    <a:pt x="92" y="938"/>
                  </a:lnTo>
                  <a:lnTo>
                    <a:pt x="90" y="941"/>
                  </a:lnTo>
                  <a:lnTo>
                    <a:pt x="89" y="943"/>
                  </a:lnTo>
                  <a:lnTo>
                    <a:pt x="89" y="945"/>
                  </a:lnTo>
                  <a:lnTo>
                    <a:pt x="88" y="947"/>
                  </a:lnTo>
                  <a:lnTo>
                    <a:pt x="85" y="949"/>
                  </a:lnTo>
                  <a:lnTo>
                    <a:pt x="82" y="951"/>
                  </a:lnTo>
                  <a:lnTo>
                    <a:pt x="78" y="954"/>
                  </a:lnTo>
                  <a:lnTo>
                    <a:pt x="74" y="957"/>
                  </a:lnTo>
                  <a:lnTo>
                    <a:pt x="69" y="959"/>
                  </a:lnTo>
                  <a:lnTo>
                    <a:pt x="65" y="962"/>
                  </a:lnTo>
                  <a:lnTo>
                    <a:pt x="61" y="963"/>
                  </a:lnTo>
                  <a:lnTo>
                    <a:pt x="58" y="965"/>
                  </a:lnTo>
                  <a:lnTo>
                    <a:pt x="56" y="966"/>
                  </a:lnTo>
                  <a:lnTo>
                    <a:pt x="53" y="967"/>
                  </a:lnTo>
                  <a:lnTo>
                    <a:pt x="49" y="967"/>
                  </a:lnTo>
                  <a:lnTo>
                    <a:pt x="46" y="969"/>
                  </a:lnTo>
                  <a:lnTo>
                    <a:pt x="42" y="970"/>
                  </a:lnTo>
                  <a:lnTo>
                    <a:pt x="40" y="970"/>
                  </a:lnTo>
                  <a:lnTo>
                    <a:pt x="36" y="971"/>
                  </a:lnTo>
                  <a:lnTo>
                    <a:pt x="33" y="971"/>
                  </a:lnTo>
                  <a:lnTo>
                    <a:pt x="29" y="971"/>
                  </a:lnTo>
                  <a:lnTo>
                    <a:pt x="26" y="973"/>
                  </a:lnTo>
                  <a:lnTo>
                    <a:pt x="22" y="973"/>
                  </a:lnTo>
                  <a:lnTo>
                    <a:pt x="18" y="973"/>
                  </a:lnTo>
                  <a:lnTo>
                    <a:pt x="14" y="973"/>
                  </a:lnTo>
                  <a:lnTo>
                    <a:pt x="12" y="973"/>
                  </a:lnTo>
                  <a:lnTo>
                    <a:pt x="9" y="971"/>
                  </a:lnTo>
                  <a:lnTo>
                    <a:pt x="5" y="971"/>
                  </a:lnTo>
                  <a:lnTo>
                    <a:pt x="2" y="971"/>
                  </a:lnTo>
                  <a:lnTo>
                    <a:pt x="0" y="971"/>
                  </a:lnTo>
                  <a:lnTo>
                    <a:pt x="14" y="957"/>
                  </a:lnTo>
                  <a:lnTo>
                    <a:pt x="14" y="957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Freeform 1615"/>
            <p:cNvSpPr>
              <a:spLocks/>
            </p:cNvSpPr>
            <p:nvPr/>
          </p:nvSpPr>
          <p:spPr bwMode="auto">
            <a:xfrm>
              <a:off x="1885" y="3356"/>
              <a:ext cx="216" cy="305"/>
            </a:xfrm>
            <a:custGeom>
              <a:avLst/>
              <a:gdLst/>
              <a:ahLst/>
              <a:cxnLst>
                <a:cxn ang="0">
                  <a:pos x="11" y="790"/>
                </a:cxn>
                <a:cxn ang="0">
                  <a:pos x="24" y="795"/>
                </a:cxn>
                <a:cxn ang="0">
                  <a:pos x="44" y="803"/>
                </a:cxn>
                <a:cxn ang="0">
                  <a:pos x="70" y="811"/>
                </a:cxn>
                <a:cxn ang="0">
                  <a:pos x="96" y="822"/>
                </a:cxn>
                <a:cxn ang="0">
                  <a:pos x="126" y="833"/>
                </a:cxn>
                <a:cxn ang="0">
                  <a:pos x="154" y="843"/>
                </a:cxn>
                <a:cxn ang="0">
                  <a:pos x="182" y="853"/>
                </a:cxn>
                <a:cxn ang="0">
                  <a:pos x="210" y="862"/>
                </a:cxn>
                <a:cxn ang="0">
                  <a:pos x="232" y="869"/>
                </a:cxn>
                <a:cxn ang="0">
                  <a:pos x="251" y="874"/>
                </a:cxn>
                <a:cxn ang="0">
                  <a:pos x="265" y="878"/>
                </a:cxn>
                <a:cxn ang="0">
                  <a:pos x="280" y="877"/>
                </a:cxn>
                <a:cxn ang="0">
                  <a:pos x="297" y="870"/>
                </a:cxn>
                <a:cxn ang="0">
                  <a:pos x="315" y="859"/>
                </a:cxn>
                <a:cxn ang="0">
                  <a:pos x="329" y="846"/>
                </a:cxn>
                <a:cxn ang="0">
                  <a:pos x="344" y="831"/>
                </a:cxn>
                <a:cxn ang="0">
                  <a:pos x="355" y="814"/>
                </a:cxn>
                <a:cxn ang="0">
                  <a:pos x="363" y="798"/>
                </a:cxn>
                <a:cxn ang="0">
                  <a:pos x="372" y="770"/>
                </a:cxn>
                <a:cxn ang="0">
                  <a:pos x="388" y="727"/>
                </a:cxn>
                <a:cxn ang="0">
                  <a:pos x="408" y="670"/>
                </a:cxn>
                <a:cxn ang="0">
                  <a:pos x="432" y="603"/>
                </a:cxn>
                <a:cxn ang="0">
                  <a:pos x="457" y="530"/>
                </a:cxn>
                <a:cxn ang="0">
                  <a:pos x="485" y="455"/>
                </a:cxn>
                <a:cxn ang="0">
                  <a:pos x="511" y="379"/>
                </a:cxn>
                <a:cxn ang="0">
                  <a:pos x="535" y="308"/>
                </a:cxn>
                <a:cxn ang="0">
                  <a:pos x="557" y="245"/>
                </a:cxn>
                <a:cxn ang="0">
                  <a:pos x="575" y="193"/>
                </a:cxn>
                <a:cxn ang="0">
                  <a:pos x="588" y="156"/>
                </a:cxn>
                <a:cxn ang="0">
                  <a:pos x="595" y="137"/>
                </a:cxn>
                <a:cxn ang="0">
                  <a:pos x="597" y="128"/>
                </a:cxn>
                <a:cxn ang="0">
                  <a:pos x="603" y="110"/>
                </a:cxn>
                <a:cxn ang="0">
                  <a:pos x="609" y="86"/>
                </a:cxn>
                <a:cxn ang="0">
                  <a:pos x="613" y="70"/>
                </a:cxn>
                <a:cxn ang="0">
                  <a:pos x="619" y="45"/>
                </a:cxn>
                <a:cxn ang="0">
                  <a:pos x="621" y="24"/>
                </a:cxn>
                <a:cxn ang="0">
                  <a:pos x="632" y="0"/>
                </a:cxn>
                <a:cxn ang="0">
                  <a:pos x="643" y="9"/>
                </a:cxn>
                <a:cxn ang="0">
                  <a:pos x="648" y="24"/>
                </a:cxn>
                <a:cxn ang="0">
                  <a:pos x="649" y="42"/>
                </a:cxn>
                <a:cxn ang="0">
                  <a:pos x="649" y="56"/>
                </a:cxn>
                <a:cxn ang="0">
                  <a:pos x="647" y="72"/>
                </a:cxn>
                <a:cxn ang="0">
                  <a:pos x="643" y="90"/>
                </a:cxn>
                <a:cxn ang="0">
                  <a:pos x="391" y="789"/>
                </a:cxn>
                <a:cxn ang="0">
                  <a:pos x="388" y="799"/>
                </a:cxn>
                <a:cxn ang="0">
                  <a:pos x="380" y="819"/>
                </a:cxn>
                <a:cxn ang="0">
                  <a:pos x="369" y="843"/>
                </a:cxn>
                <a:cxn ang="0">
                  <a:pos x="355" y="869"/>
                </a:cxn>
                <a:cxn ang="0">
                  <a:pos x="335" y="890"/>
                </a:cxn>
                <a:cxn ang="0">
                  <a:pos x="311" y="907"/>
                </a:cxn>
                <a:cxn ang="0">
                  <a:pos x="296" y="911"/>
                </a:cxn>
                <a:cxn ang="0">
                  <a:pos x="280" y="914"/>
                </a:cxn>
                <a:cxn ang="0">
                  <a:pos x="261" y="914"/>
                </a:cxn>
                <a:cxn ang="0">
                  <a:pos x="244" y="911"/>
                </a:cxn>
                <a:cxn ang="0">
                  <a:pos x="225" y="909"/>
                </a:cxn>
                <a:cxn ang="0">
                  <a:pos x="207" y="903"/>
                </a:cxn>
                <a:cxn ang="0">
                  <a:pos x="190" y="899"/>
                </a:cxn>
                <a:cxn ang="0">
                  <a:pos x="174" y="894"/>
                </a:cxn>
                <a:cxn ang="0">
                  <a:pos x="159" y="889"/>
                </a:cxn>
                <a:cxn ang="0">
                  <a:pos x="144" y="882"/>
                </a:cxn>
                <a:cxn ang="0">
                  <a:pos x="0" y="821"/>
                </a:cxn>
              </a:cxnLst>
              <a:rect l="0" t="0" r="r" b="b"/>
              <a:pathLst>
                <a:path w="649" h="914">
                  <a:moveTo>
                    <a:pt x="0" y="786"/>
                  </a:moveTo>
                  <a:lnTo>
                    <a:pt x="2" y="786"/>
                  </a:lnTo>
                  <a:lnTo>
                    <a:pt x="3" y="787"/>
                  </a:lnTo>
                  <a:lnTo>
                    <a:pt x="6" y="787"/>
                  </a:lnTo>
                  <a:lnTo>
                    <a:pt x="11" y="790"/>
                  </a:lnTo>
                  <a:lnTo>
                    <a:pt x="12" y="790"/>
                  </a:lnTo>
                  <a:lnTo>
                    <a:pt x="15" y="791"/>
                  </a:lnTo>
                  <a:lnTo>
                    <a:pt x="18" y="793"/>
                  </a:lnTo>
                  <a:lnTo>
                    <a:pt x="22" y="794"/>
                  </a:lnTo>
                  <a:lnTo>
                    <a:pt x="24" y="795"/>
                  </a:lnTo>
                  <a:lnTo>
                    <a:pt x="28" y="797"/>
                  </a:lnTo>
                  <a:lnTo>
                    <a:pt x="32" y="798"/>
                  </a:lnTo>
                  <a:lnTo>
                    <a:pt x="36" y="801"/>
                  </a:lnTo>
                  <a:lnTo>
                    <a:pt x="40" y="802"/>
                  </a:lnTo>
                  <a:lnTo>
                    <a:pt x="44" y="803"/>
                  </a:lnTo>
                  <a:lnTo>
                    <a:pt x="50" y="805"/>
                  </a:lnTo>
                  <a:lnTo>
                    <a:pt x="55" y="806"/>
                  </a:lnTo>
                  <a:lnTo>
                    <a:pt x="59" y="809"/>
                  </a:lnTo>
                  <a:lnTo>
                    <a:pt x="64" y="810"/>
                  </a:lnTo>
                  <a:lnTo>
                    <a:pt x="70" y="811"/>
                  </a:lnTo>
                  <a:lnTo>
                    <a:pt x="75" y="814"/>
                  </a:lnTo>
                  <a:lnTo>
                    <a:pt x="79" y="815"/>
                  </a:lnTo>
                  <a:lnTo>
                    <a:pt x="84" y="818"/>
                  </a:lnTo>
                  <a:lnTo>
                    <a:pt x="90" y="819"/>
                  </a:lnTo>
                  <a:lnTo>
                    <a:pt x="96" y="822"/>
                  </a:lnTo>
                  <a:lnTo>
                    <a:pt x="102" y="825"/>
                  </a:lnTo>
                  <a:lnTo>
                    <a:pt x="108" y="827"/>
                  </a:lnTo>
                  <a:lnTo>
                    <a:pt x="114" y="829"/>
                  </a:lnTo>
                  <a:lnTo>
                    <a:pt x="119" y="831"/>
                  </a:lnTo>
                  <a:lnTo>
                    <a:pt x="126" y="833"/>
                  </a:lnTo>
                  <a:lnTo>
                    <a:pt x="131" y="835"/>
                  </a:lnTo>
                  <a:lnTo>
                    <a:pt x="136" y="837"/>
                  </a:lnTo>
                  <a:lnTo>
                    <a:pt x="143" y="839"/>
                  </a:lnTo>
                  <a:lnTo>
                    <a:pt x="148" y="841"/>
                  </a:lnTo>
                  <a:lnTo>
                    <a:pt x="154" y="843"/>
                  </a:lnTo>
                  <a:lnTo>
                    <a:pt x="160" y="845"/>
                  </a:lnTo>
                  <a:lnTo>
                    <a:pt x="166" y="847"/>
                  </a:lnTo>
                  <a:lnTo>
                    <a:pt x="171" y="849"/>
                  </a:lnTo>
                  <a:lnTo>
                    <a:pt x="176" y="851"/>
                  </a:lnTo>
                  <a:lnTo>
                    <a:pt x="182" y="853"/>
                  </a:lnTo>
                  <a:lnTo>
                    <a:pt x="188" y="855"/>
                  </a:lnTo>
                  <a:lnTo>
                    <a:pt x="194" y="857"/>
                  </a:lnTo>
                  <a:lnTo>
                    <a:pt x="199" y="859"/>
                  </a:lnTo>
                  <a:lnTo>
                    <a:pt x="204" y="861"/>
                  </a:lnTo>
                  <a:lnTo>
                    <a:pt x="210" y="862"/>
                  </a:lnTo>
                  <a:lnTo>
                    <a:pt x="214" y="863"/>
                  </a:lnTo>
                  <a:lnTo>
                    <a:pt x="219" y="865"/>
                  </a:lnTo>
                  <a:lnTo>
                    <a:pt x="223" y="866"/>
                  </a:lnTo>
                  <a:lnTo>
                    <a:pt x="228" y="869"/>
                  </a:lnTo>
                  <a:lnTo>
                    <a:pt x="232" y="869"/>
                  </a:lnTo>
                  <a:lnTo>
                    <a:pt x="236" y="870"/>
                  </a:lnTo>
                  <a:lnTo>
                    <a:pt x="240" y="871"/>
                  </a:lnTo>
                  <a:lnTo>
                    <a:pt x="244" y="873"/>
                  </a:lnTo>
                  <a:lnTo>
                    <a:pt x="248" y="874"/>
                  </a:lnTo>
                  <a:lnTo>
                    <a:pt x="251" y="874"/>
                  </a:lnTo>
                  <a:lnTo>
                    <a:pt x="253" y="875"/>
                  </a:lnTo>
                  <a:lnTo>
                    <a:pt x="257" y="875"/>
                  </a:lnTo>
                  <a:lnTo>
                    <a:pt x="260" y="877"/>
                  </a:lnTo>
                  <a:lnTo>
                    <a:pt x="263" y="877"/>
                  </a:lnTo>
                  <a:lnTo>
                    <a:pt x="265" y="878"/>
                  </a:lnTo>
                  <a:lnTo>
                    <a:pt x="267" y="878"/>
                  </a:lnTo>
                  <a:lnTo>
                    <a:pt x="271" y="878"/>
                  </a:lnTo>
                  <a:lnTo>
                    <a:pt x="273" y="878"/>
                  </a:lnTo>
                  <a:lnTo>
                    <a:pt x="277" y="877"/>
                  </a:lnTo>
                  <a:lnTo>
                    <a:pt x="280" y="877"/>
                  </a:lnTo>
                  <a:lnTo>
                    <a:pt x="284" y="875"/>
                  </a:lnTo>
                  <a:lnTo>
                    <a:pt x="287" y="874"/>
                  </a:lnTo>
                  <a:lnTo>
                    <a:pt x="291" y="873"/>
                  </a:lnTo>
                  <a:lnTo>
                    <a:pt x="295" y="873"/>
                  </a:lnTo>
                  <a:lnTo>
                    <a:pt x="297" y="870"/>
                  </a:lnTo>
                  <a:lnTo>
                    <a:pt x="301" y="869"/>
                  </a:lnTo>
                  <a:lnTo>
                    <a:pt x="304" y="866"/>
                  </a:lnTo>
                  <a:lnTo>
                    <a:pt x="308" y="865"/>
                  </a:lnTo>
                  <a:lnTo>
                    <a:pt x="311" y="862"/>
                  </a:lnTo>
                  <a:lnTo>
                    <a:pt x="315" y="859"/>
                  </a:lnTo>
                  <a:lnTo>
                    <a:pt x="317" y="857"/>
                  </a:lnTo>
                  <a:lnTo>
                    <a:pt x="321" y="855"/>
                  </a:lnTo>
                  <a:lnTo>
                    <a:pt x="324" y="853"/>
                  </a:lnTo>
                  <a:lnTo>
                    <a:pt x="327" y="850"/>
                  </a:lnTo>
                  <a:lnTo>
                    <a:pt x="329" y="846"/>
                  </a:lnTo>
                  <a:lnTo>
                    <a:pt x="333" y="843"/>
                  </a:lnTo>
                  <a:lnTo>
                    <a:pt x="336" y="839"/>
                  </a:lnTo>
                  <a:lnTo>
                    <a:pt x="339" y="837"/>
                  </a:lnTo>
                  <a:lnTo>
                    <a:pt x="341" y="834"/>
                  </a:lnTo>
                  <a:lnTo>
                    <a:pt x="344" y="831"/>
                  </a:lnTo>
                  <a:lnTo>
                    <a:pt x="347" y="827"/>
                  </a:lnTo>
                  <a:lnTo>
                    <a:pt x="349" y="823"/>
                  </a:lnTo>
                  <a:lnTo>
                    <a:pt x="351" y="821"/>
                  </a:lnTo>
                  <a:lnTo>
                    <a:pt x="353" y="818"/>
                  </a:lnTo>
                  <a:lnTo>
                    <a:pt x="355" y="814"/>
                  </a:lnTo>
                  <a:lnTo>
                    <a:pt x="357" y="810"/>
                  </a:lnTo>
                  <a:lnTo>
                    <a:pt x="359" y="806"/>
                  </a:lnTo>
                  <a:lnTo>
                    <a:pt x="361" y="803"/>
                  </a:lnTo>
                  <a:lnTo>
                    <a:pt x="361" y="801"/>
                  </a:lnTo>
                  <a:lnTo>
                    <a:pt x="363" y="798"/>
                  </a:lnTo>
                  <a:lnTo>
                    <a:pt x="364" y="794"/>
                  </a:lnTo>
                  <a:lnTo>
                    <a:pt x="365" y="789"/>
                  </a:lnTo>
                  <a:lnTo>
                    <a:pt x="368" y="783"/>
                  </a:lnTo>
                  <a:lnTo>
                    <a:pt x="369" y="778"/>
                  </a:lnTo>
                  <a:lnTo>
                    <a:pt x="372" y="770"/>
                  </a:lnTo>
                  <a:lnTo>
                    <a:pt x="375" y="763"/>
                  </a:lnTo>
                  <a:lnTo>
                    <a:pt x="379" y="755"/>
                  </a:lnTo>
                  <a:lnTo>
                    <a:pt x="381" y="746"/>
                  </a:lnTo>
                  <a:lnTo>
                    <a:pt x="384" y="737"/>
                  </a:lnTo>
                  <a:lnTo>
                    <a:pt x="388" y="727"/>
                  </a:lnTo>
                  <a:lnTo>
                    <a:pt x="392" y="717"/>
                  </a:lnTo>
                  <a:lnTo>
                    <a:pt x="396" y="706"/>
                  </a:lnTo>
                  <a:lnTo>
                    <a:pt x="400" y="694"/>
                  </a:lnTo>
                  <a:lnTo>
                    <a:pt x="404" y="683"/>
                  </a:lnTo>
                  <a:lnTo>
                    <a:pt x="408" y="670"/>
                  </a:lnTo>
                  <a:lnTo>
                    <a:pt x="413" y="658"/>
                  </a:lnTo>
                  <a:lnTo>
                    <a:pt x="417" y="645"/>
                  </a:lnTo>
                  <a:lnTo>
                    <a:pt x="423" y="631"/>
                  </a:lnTo>
                  <a:lnTo>
                    <a:pt x="427" y="617"/>
                  </a:lnTo>
                  <a:lnTo>
                    <a:pt x="432" y="603"/>
                  </a:lnTo>
                  <a:lnTo>
                    <a:pt x="437" y="589"/>
                  </a:lnTo>
                  <a:lnTo>
                    <a:pt x="443" y="575"/>
                  </a:lnTo>
                  <a:lnTo>
                    <a:pt x="447" y="559"/>
                  </a:lnTo>
                  <a:lnTo>
                    <a:pt x="452" y="545"/>
                  </a:lnTo>
                  <a:lnTo>
                    <a:pt x="457" y="530"/>
                  </a:lnTo>
                  <a:lnTo>
                    <a:pt x="463" y="515"/>
                  </a:lnTo>
                  <a:lnTo>
                    <a:pt x="468" y="501"/>
                  </a:lnTo>
                  <a:lnTo>
                    <a:pt x="473" y="485"/>
                  </a:lnTo>
                  <a:lnTo>
                    <a:pt x="479" y="470"/>
                  </a:lnTo>
                  <a:lnTo>
                    <a:pt x="485" y="455"/>
                  </a:lnTo>
                  <a:lnTo>
                    <a:pt x="489" y="439"/>
                  </a:lnTo>
                  <a:lnTo>
                    <a:pt x="495" y="425"/>
                  </a:lnTo>
                  <a:lnTo>
                    <a:pt x="500" y="409"/>
                  </a:lnTo>
                  <a:lnTo>
                    <a:pt x="505" y="394"/>
                  </a:lnTo>
                  <a:lnTo>
                    <a:pt x="511" y="379"/>
                  </a:lnTo>
                  <a:lnTo>
                    <a:pt x="515" y="365"/>
                  </a:lnTo>
                  <a:lnTo>
                    <a:pt x="520" y="350"/>
                  </a:lnTo>
                  <a:lnTo>
                    <a:pt x="525" y="337"/>
                  </a:lnTo>
                  <a:lnTo>
                    <a:pt x="529" y="322"/>
                  </a:lnTo>
                  <a:lnTo>
                    <a:pt x="535" y="308"/>
                  </a:lnTo>
                  <a:lnTo>
                    <a:pt x="539" y="296"/>
                  </a:lnTo>
                  <a:lnTo>
                    <a:pt x="544" y="282"/>
                  </a:lnTo>
                  <a:lnTo>
                    <a:pt x="548" y="269"/>
                  </a:lnTo>
                  <a:lnTo>
                    <a:pt x="553" y="257"/>
                  </a:lnTo>
                  <a:lnTo>
                    <a:pt x="557" y="245"/>
                  </a:lnTo>
                  <a:lnTo>
                    <a:pt x="561" y="234"/>
                  </a:lnTo>
                  <a:lnTo>
                    <a:pt x="565" y="222"/>
                  </a:lnTo>
                  <a:lnTo>
                    <a:pt x="568" y="212"/>
                  </a:lnTo>
                  <a:lnTo>
                    <a:pt x="572" y="202"/>
                  </a:lnTo>
                  <a:lnTo>
                    <a:pt x="575" y="193"/>
                  </a:lnTo>
                  <a:lnTo>
                    <a:pt x="577" y="184"/>
                  </a:lnTo>
                  <a:lnTo>
                    <a:pt x="580" y="176"/>
                  </a:lnTo>
                  <a:lnTo>
                    <a:pt x="583" y="169"/>
                  </a:lnTo>
                  <a:lnTo>
                    <a:pt x="585" y="162"/>
                  </a:lnTo>
                  <a:lnTo>
                    <a:pt x="588" y="156"/>
                  </a:lnTo>
                  <a:lnTo>
                    <a:pt x="589" y="150"/>
                  </a:lnTo>
                  <a:lnTo>
                    <a:pt x="591" y="145"/>
                  </a:lnTo>
                  <a:lnTo>
                    <a:pt x="593" y="142"/>
                  </a:lnTo>
                  <a:lnTo>
                    <a:pt x="593" y="138"/>
                  </a:lnTo>
                  <a:lnTo>
                    <a:pt x="595" y="137"/>
                  </a:lnTo>
                  <a:lnTo>
                    <a:pt x="595" y="136"/>
                  </a:lnTo>
                  <a:lnTo>
                    <a:pt x="596" y="136"/>
                  </a:lnTo>
                  <a:lnTo>
                    <a:pt x="596" y="134"/>
                  </a:lnTo>
                  <a:lnTo>
                    <a:pt x="597" y="130"/>
                  </a:lnTo>
                  <a:lnTo>
                    <a:pt x="597" y="128"/>
                  </a:lnTo>
                  <a:lnTo>
                    <a:pt x="599" y="125"/>
                  </a:lnTo>
                  <a:lnTo>
                    <a:pt x="599" y="121"/>
                  </a:lnTo>
                  <a:lnTo>
                    <a:pt x="600" y="118"/>
                  </a:lnTo>
                  <a:lnTo>
                    <a:pt x="601" y="114"/>
                  </a:lnTo>
                  <a:lnTo>
                    <a:pt x="603" y="110"/>
                  </a:lnTo>
                  <a:lnTo>
                    <a:pt x="604" y="106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8" y="92"/>
                  </a:lnTo>
                  <a:lnTo>
                    <a:pt x="609" y="86"/>
                  </a:lnTo>
                  <a:lnTo>
                    <a:pt x="612" y="81"/>
                  </a:lnTo>
                  <a:lnTo>
                    <a:pt x="612" y="78"/>
                  </a:lnTo>
                  <a:lnTo>
                    <a:pt x="612" y="76"/>
                  </a:lnTo>
                  <a:lnTo>
                    <a:pt x="613" y="73"/>
                  </a:lnTo>
                  <a:lnTo>
                    <a:pt x="613" y="70"/>
                  </a:lnTo>
                  <a:lnTo>
                    <a:pt x="615" y="65"/>
                  </a:lnTo>
                  <a:lnTo>
                    <a:pt x="616" y="60"/>
                  </a:lnTo>
                  <a:lnTo>
                    <a:pt x="617" y="54"/>
                  </a:lnTo>
                  <a:lnTo>
                    <a:pt x="617" y="50"/>
                  </a:lnTo>
                  <a:lnTo>
                    <a:pt x="619" y="45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21" y="32"/>
                  </a:lnTo>
                  <a:lnTo>
                    <a:pt x="621" y="28"/>
                  </a:lnTo>
                  <a:lnTo>
                    <a:pt x="621" y="24"/>
                  </a:lnTo>
                  <a:lnTo>
                    <a:pt x="620" y="20"/>
                  </a:lnTo>
                  <a:lnTo>
                    <a:pt x="620" y="18"/>
                  </a:lnTo>
                  <a:lnTo>
                    <a:pt x="620" y="16"/>
                  </a:lnTo>
                  <a:lnTo>
                    <a:pt x="619" y="14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7" y="2"/>
                  </a:lnTo>
                  <a:lnTo>
                    <a:pt x="640" y="5"/>
                  </a:lnTo>
                  <a:lnTo>
                    <a:pt x="641" y="8"/>
                  </a:lnTo>
                  <a:lnTo>
                    <a:pt x="643" y="9"/>
                  </a:lnTo>
                  <a:lnTo>
                    <a:pt x="644" y="12"/>
                  </a:lnTo>
                  <a:lnTo>
                    <a:pt x="645" y="14"/>
                  </a:lnTo>
                  <a:lnTo>
                    <a:pt x="647" y="18"/>
                  </a:lnTo>
                  <a:lnTo>
                    <a:pt x="647" y="21"/>
                  </a:lnTo>
                  <a:lnTo>
                    <a:pt x="648" y="24"/>
                  </a:lnTo>
                  <a:lnTo>
                    <a:pt x="648" y="28"/>
                  </a:lnTo>
                  <a:lnTo>
                    <a:pt x="649" y="32"/>
                  </a:lnTo>
                  <a:lnTo>
                    <a:pt x="649" y="36"/>
                  </a:lnTo>
                  <a:lnTo>
                    <a:pt x="649" y="40"/>
                  </a:lnTo>
                  <a:lnTo>
                    <a:pt x="649" y="42"/>
                  </a:lnTo>
                  <a:lnTo>
                    <a:pt x="649" y="45"/>
                  </a:lnTo>
                  <a:lnTo>
                    <a:pt x="649" y="48"/>
                  </a:lnTo>
                  <a:lnTo>
                    <a:pt x="649" y="50"/>
                  </a:lnTo>
                  <a:lnTo>
                    <a:pt x="649" y="53"/>
                  </a:lnTo>
                  <a:lnTo>
                    <a:pt x="649" y="56"/>
                  </a:lnTo>
                  <a:lnTo>
                    <a:pt x="648" y="58"/>
                  </a:lnTo>
                  <a:lnTo>
                    <a:pt x="648" y="62"/>
                  </a:lnTo>
                  <a:lnTo>
                    <a:pt x="647" y="65"/>
                  </a:lnTo>
                  <a:lnTo>
                    <a:pt x="647" y="68"/>
                  </a:lnTo>
                  <a:lnTo>
                    <a:pt x="647" y="72"/>
                  </a:lnTo>
                  <a:lnTo>
                    <a:pt x="645" y="76"/>
                  </a:lnTo>
                  <a:lnTo>
                    <a:pt x="645" y="78"/>
                  </a:lnTo>
                  <a:lnTo>
                    <a:pt x="644" y="82"/>
                  </a:lnTo>
                  <a:lnTo>
                    <a:pt x="643" y="85"/>
                  </a:lnTo>
                  <a:lnTo>
                    <a:pt x="643" y="90"/>
                  </a:lnTo>
                  <a:lnTo>
                    <a:pt x="641" y="94"/>
                  </a:lnTo>
                  <a:lnTo>
                    <a:pt x="640" y="98"/>
                  </a:lnTo>
                  <a:lnTo>
                    <a:pt x="639" y="102"/>
                  </a:lnTo>
                  <a:lnTo>
                    <a:pt x="637" y="108"/>
                  </a:lnTo>
                  <a:lnTo>
                    <a:pt x="391" y="789"/>
                  </a:lnTo>
                  <a:lnTo>
                    <a:pt x="391" y="789"/>
                  </a:lnTo>
                  <a:lnTo>
                    <a:pt x="389" y="793"/>
                  </a:lnTo>
                  <a:lnTo>
                    <a:pt x="389" y="794"/>
                  </a:lnTo>
                  <a:lnTo>
                    <a:pt x="388" y="797"/>
                  </a:lnTo>
                  <a:lnTo>
                    <a:pt x="388" y="799"/>
                  </a:lnTo>
                  <a:lnTo>
                    <a:pt x="387" y="803"/>
                  </a:lnTo>
                  <a:lnTo>
                    <a:pt x="385" y="806"/>
                  </a:lnTo>
                  <a:lnTo>
                    <a:pt x="384" y="810"/>
                  </a:lnTo>
                  <a:lnTo>
                    <a:pt x="383" y="815"/>
                  </a:lnTo>
                  <a:lnTo>
                    <a:pt x="380" y="819"/>
                  </a:lnTo>
                  <a:lnTo>
                    <a:pt x="379" y="823"/>
                  </a:lnTo>
                  <a:lnTo>
                    <a:pt x="376" y="829"/>
                  </a:lnTo>
                  <a:lnTo>
                    <a:pt x="375" y="833"/>
                  </a:lnTo>
                  <a:lnTo>
                    <a:pt x="373" y="838"/>
                  </a:lnTo>
                  <a:lnTo>
                    <a:pt x="369" y="843"/>
                  </a:lnTo>
                  <a:lnTo>
                    <a:pt x="368" y="849"/>
                  </a:lnTo>
                  <a:lnTo>
                    <a:pt x="364" y="853"/>
                  </a:lnTo>
                  <a:lnTo>
                    <a:pt x="361" y="858"/>
                  </a:lnTo>
                  <a:lnTo>
                    <a:pt x="357" y="863"/>
                  </a:lnTo>
                  <a:lnTo>
                    <a:pt x="355" y="869"/>
                  </a:lnTo>
                  <a:lnTo>
                    <a:pt x="351" y="873"/>
                  </a:lnTo>
                  <a:lnTo>
                    <a:pt x="348" y="878"/>
                  </a:lnTo>
                  <a:lnTo>
                    <a:pt x="343" y="882"/>
                  </a:lnTo>
                  <a:lnTo>
                    <a:pt x="339" y="886"/>
                  </a:lnTo>
                  <a:lnTo>
                    <a:pt x="335" y="890"/>
                  </a:lnTo>
                  <a:lnTo>
                    <a:pt x="331" y="894"/>
                  </a:lnTo>
                  <a:lnTo>
                    <a:pt x="325" y="898"/>
                  </a:lnTo>
                  <a:lnTo>
                    <a:pt x="321" y="902"/>
                  </a:lnTo>
                  <a:lnTo>
                    <a:pt x="316" y="905"/>
                  </a:lnTo>
                  <a:lnTo>
                    <a:pt x="311" y="907"/>
                  </a:lnTo>
                  <a:lnTo>
                    <a:pt x="308" y="909"/>
                  </a:lnTo>
                  <a:lnTo>
                    <a:pt x="305" y="910"/>
                  </a:lnTo>
                  <a:lnTo>
                    <a:pt x="303" y="910"/>
                  </a:lnTo>
                  <a:lnTo>
                    <a:pt x="299" y="911"/>
                  </a:lnTo>
                  <a:lnTo>
                    <a:pt x="296" y="911"/>
                  </a:lnTo>
                  <a:lnTo>
                    <a:pt x="292" y="913"/>
                  </a:lnTo>
                  <a:lnTo>
                    <a:pt x="289" y="913"/>
                  </a:lnTo>
                  <a:lnTo>
                    <a:pt x="287" y="914"/>
                  </a:lnTo>
                  <a:lnTo>
                    <a:pt x="283" y="914"/>
                  </a:lnTo>
                  <a:lnTo>
                    <a:pt x="280" y="914"/>
                  </a:lnTo>
                  <a:lnTo>
                    <a:pt x="276" y="914"/>
                  </a:lnTo>
                  <a:lnTo>
                    <a:pt x="272" y="914"/>
                  </a:lnTo>
                  <a:lnTo>
                    <a:pt x="268" y="914"/>
                  </a:lnTo>
                  <a:lnTo>
                    <a:pt x="265" y="914"/>
                  </a:lnTo>
                  <a:lnTo>
                    <a:pt x="261" y="914"/>
                  </a:lnTo>
                  <a:lnTo>
                    <a:pt x="259" y="914"/>
                  </a:lnTo>
                  <a:lnTo>
                    <a:pt x="255" y="913"/>
                  </a:lnTo>
                  <a:lnTo>
                    <a:pt x="251" y="913"/>
                  </a:lnTo>
                  <a:lnTo>
                    <a:pt x="247" y="911"/>
                  </a:lnTo>
                  <a:lnTo>
                    <a:pt x="244" y="911"/>
                  </a:lnTo>
                  <a:lnTo>
                    <a:pt x="240" y="911"/>
                  </a:lnTo>
                  <a:lnTo>
                    <a:pt x="236" y="910"/>
                  </a:lnTo>
                  <a:lnTo>
                    <a:pt x="232" y="910"/>
                  </a:lnTo>
                  <a:lnTo>
                    <a:pt x="229" y="910"/>
                  </a:lnTo>
                  <a:lnTo>
                    <a:pt x="225" y="909"/>
                  </a:lnTo>
                  <a:lnTo>
                    <a:pt x="221" y="907"/>
                  </a:lnTo>
                  <a:lnTo>
                    <a:pt x="217" y="906"/>
                  </a:lnTo>
                  <a:lnTo>
                    <a:pt x="215" y="906"/>
                  </a:lnTo>
                  <a:lnTo>
                    <a:pt x="211" y="905"/>
                  </a:lnTo>
                  <a:lnTo>
                    <a:pt x="207" y="903"/>
                  </a:lnTo>
                  <a:lnTo>
                    <a:pt x="203" y="903"/>
                  </a:lnTo>
                  <a:lnTo>
                    <a:pt x="200" y="902"/>
                  </a:lnTo>
                  <a:lnTo>
                    <a:pt x="196" y="901"/>
                  </a:lnTo>
                  <a:lnTo>
                    <a:pt x="194" y="899"/>
                  </a:lnTo>
                  <a:lnTo>
                    <a:pt x="190" y="899"/>
                  </a:lnTo>
                  <a:lnTo>
                    <a:pt x="187" y="898"/>
                  </a:lnTo>
                  <a:lnTo>
                    <a:pt x="183" y="897"/>
                  </a:lnTo>
                  <a:lnTo>
                    <a:pt x="179" y="895"/>
                  </a:lnTo>
                  <a:lnTo>
                    <a:pt x="176" y="894"/>
                  </a:lnTo>
                  <a:lnTo>
                    <a:pt x="174" y="894"/>
                  </a:lnTo>
                  <a:lnTo>
                    <a:pt x="171" y="893"/>
                  </a:lnTo>
                  <a:lnTo>
                    <a:pt x="168" y="891"/>
                  </a:lnTo>
                  <a:lnTo>
                    <a:pt x="164" y="890"/>
                  </a:lnTo>
                  <a:lnTo>
                    <a:pt x="162" y="889"/>
                  </a:lnTo>
                  <a:lnTo>
                    <a:pt x="159" y="889"/>
                  </a:lnTo>
                  <a:lnTo>
                    <a:pt x="158" y="887"/>
                  </a:lnTo>
                  <a:lnTo>
                    <a:pt x="155" y="886"/>
                  </a:lnTo>
                  <a:lnTo>
                    <a:pt x="152" y="886"/>
                  </a:lnTo>
                  <a:lnTo>
                    <a:pt x="147" y="883"/>
                  </a:lnTo>
                  <a:lnTo>
                    <a:pt x="144" y="882"/>
                  </a:lnTo>
                  <a:lnTo>
                    <a:pt x="140" y="881"/>
                  </a:lnTo>
                  <a:lnTo>
                    <a:pt x="138" y="879"/>
                  </a:lnTo>
                  <a:lnTo>
                    <a:pt x="134" y="878"/>
                  </a:lnTo>
                  <a:lnTo>
                    <a:pt x="132" y="878"/>
                  </a:lnTo>
                  <a:lnTo>
                    <a:pt x="0" y="821"/>
                  </a:lnTo>
                  <a:lnTo>
                    <a:pt x="0" y="786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Freeform 1616"/>
            <p:cNvSpPr>
              <a:spLocks/>
            </p:cNvSpPr>
            <p:nvPr/>
          </p:nvSpPr>
          <p:spPr bwMode="auto">
            <a:xfrm>
              <a:off x="1968" y="3644"/>
              <a:ext cx="58" cy="63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27"/>
                </a:cxn>
                <a:cxn ang="0">
                  <a:pos x="62" y="132"/>
                </a:cxn>
                <a:cxn ang="0">
                  <a:pos x="138" y="0"/>
                </a:cxn>
                <a:cxn ang="0">
                  <a:pos x="175" y="8"/>
                </a:cxn>
                <a:cxn ang="0">
                  <a:pos x="164" y="23"/>
                </a:cxn>
                <a:cxn ang="0">
                  <a:pos x="142" y="15"/>
                </a:cxn>
                <a:cxn ang="0">
                  <a:pos x="56" y="188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75" h="188">
                  <a:moveTo>
                    <a:pt x="0" y="163"/>
                  </a:moveTo>
                  <a:lnTo>
                    <a:pt x="32" y="127"/>
                  </a:lnTo>
                  <a:lnTo>
                    <a:pt x="62" y="132"/>
                  </a:lnTo>
                  <a:lnTo>
                    <a:pt x="138" y="0"/>
                  </a:lnTo>
                  <a:lnTo>
                    <a:pt x="175" y="8"/>
                  </a:lnTo>
                  <a:lnTo>
                    <a:pt x="164" y="23"/>
                  </a:lnTo>
                  <a:lnTo>
                    <a:pt x="142" y="15"/>
                  </a:lnTo>
                  <a:lnTo>
                    <a:pt x="56" y="188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Freeform 1617"/>
            <p:cNvSpPr>
              <a:spLocks/>
            </p:cNvSpPr>
            <p:nvPr/>
          </p:nvSpPr>
          <p:spPr bwMode="auto">
            <a:xfrm>
              <a:off x="2059" y="3313"/>
              <a:ext cx="59" cy="4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56"/>
                </a:cxn>
                <a:cxn ang="0">
                  <a:pos x="8" y="47"/>
                </a:cxn>
                <a:cxn ang="0">
                  <a:pos x="15" y="39"/>
                </a:cxn>
                <a:cxn ang="0">
                  <a:pos x="24" y="31"/>
                </a:cxn>
                <a:cxn ang="0">
                  <a:pos x="32" y="22"/>
                </a:cxn>
                <a:cxn ang="0">
                  <a:pos x="43" y="14"/>
                </a:cxn>
                <a:cxn ang="0">
                  <a:pos x="53" y="6"/>
                </a:cxn>
                <a:cxn ang="0">
                  <a:pos x="65" y="2"/>
                </a:cxn>
                <a:cxn ang="0">
                  <a:pos x="77" y="0"/>
                </a:cxn>
                <a:cxn ang="0">
                  <a:pos x="89" y="2"/>
                </a:cxn>
                <a:cxn ang="0">
                  <a:pos x="101" y="3"/>
                </a:cxn>
                <a:cxn ang="0">
                  <a:pos x="113" y="6"/>
                </a:cxn>
                <a:cxn ang="0">
                  <a:pos x="125" y="7"/>
                </a:cxn>
                <a:cxn ang="0">
                  <a:pos x="136" y="11"/>
                </a:cxn>
                <a:cxn ang="0">
                  <a:pos x="145" y="15"/>
                </a:cxn>
                <a:cxn ang="0">
                  <a:pos x="155" y="18"/>
                </a:cxn>
                <a:cxn ang="0">
                  <a:pos x="161" y="22"/>
                </a:cxn>
                <a:cxn ang="0">
                  <a:pos x="171" y="28"/>
                </a:cxn>
                <a:cxn ang="0">
                  <a:pos x="175" y="36"/>
                </a:cxn>
                <a:cxn ang="0">
                  <a:pos x="175" y="48"/>
                </a:cxn>
                <a:cxn ang="0">
                  <a:pos x="173" y="63"/>
                </a:cxn>
                <a:cxn ang="0">
                  <a:pos x="171" y="78"/>
                </a:cxn>
                <a:cxn ang="0">
                  <a:pos x="169" y="88"/>
                </a:cxn>
                <a:cxn ang="0">
                  <a:pos x="168" y="94"/>
                </a:cxn>
                <a:cxn ang="0">
                  <a:pos x="131" y="86"/>
                </a:cxn>
                <a:cxn ang="0">
                  <a:pos x="133" y="76"/>
                </a:cxn>
                <a:cxn ang="0">
                  <a:pos x="136" y="63"/>
                </a:cxn>
                <a:cxn ang="0">
                  <a:pos x="133" y="48"/>
                </a:cxn>
                <a:cxn ang="0">
                  <a:pos x="125" y="36"/>
                </a:cxn>
                <a:cxn ang="0">
                  <a:pos x="117" y="32"/>
                </a:cxn>
                <a:cxn ang="0">
                  <a:pos x="108" y="30"/>
                </a:cxn>
                <a:cxn ang="0">
                  <a:pos x="99" y="27"/>
                </a:cxn>
                <a:cxn ang="0">
                  <a:pos x="93" y="26"/>
                </a:cxn>
                <a:cxn ang="0">
                  <a:pos x="84" y="24"/>
                </a:cxn>
                <a:cxn ang="0">
                  <a:pos x="79" y="23"/>
                </a:cxn>
                <a:cxn ang="0">
                  <a:pos x="76" y="23"/>
                </a:cxn>
                <a:cxn ang="0">
                  <a:pos x="71" y="24"/>
                </a:cxn>
                <a:cxn ang="0">
                  <a:pos x="60" y="27"/>
                </a:cxn>
                <a:cxn ang="0">
                  <a:pos x="49" y="35"/>
                </a:cxn>
                <a:cxn ang="0">
                  <a:pos x="40" y="46"/>
                </a:cxn>
                <a:cxn ang="0">
                  <a:pos x="37" y="56"/>
                </a:cxn>
                <a:cxn ang="0">
                  <a:pos x="143" y="99"/>
                </a:cxn>
              </a:cxnLst>
              <a:rect l="0" t="0" r="r" b="b"/>
              <a:pathLst>
                <a:path w="175" h="130">
                  <a:moveTo>
                    <a:pt x="143" y="99"/>
                  </a:moveTo>
                  <a:lnTo>
                    <a:pt x="137" y="13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4" y="31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5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7" y="6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5"/>
                  </a:lnTo>
                  <a:lnTo>
                    <a:pt x="151" y="16"/>
                  </a:lnTo>
                  <a:lnTo>
                    <a:pt x="155" y="18"/>
                  </a:lnTo>
                  <a:lnTo>
                    <a:pt x="157" y="19"/>
                  </a:lnTo>
                  <a:lnTo>
                    <a:pt x="159" y="20"/>
                  </a:lnTo>
                  <a:lnTo>
                    <a:pt x="161" y="22"/>
                  </a:lnTo>
                  <a:lnTo>
                    <a:pt x="164" y="23"/>
                  </a:lnTo>
                  <a:lnTo>
                    <a:pt x="168" y="26"/>
                  </a:lnTo>
                  <a:lnTo>
                    <a:pt x="171" y="28"/>
                  </a:lnTo>
                  <a:lnTo>
                    <a:pt x="173" y="31"/>
                  </a:lnTo>
                  <a:lnTo>
                    <a:pt x="175" y="34"/>
                  </a:lnTo>
                  <a:lnTo>
                    <a:pt x="175" y="36"/>
                  </a:lnTo>
                  <a:lnTo>
                    <a:pt x="175" y="39"/>
                  </a:lnTo>
                  <a:lnTo>
                    <a:pt x="175" y="43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3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71" y="78"/>
                  </a:lnTo>
                  <a:lnTo>
                    <a:pt x="169" y="82"/>
                  </a:lnTo>
                  <a:lnTo>
                    <a:pt x="169" y="86"/>
                  </a:lnTo>
                  <a:lnTo>
                    <a:pt x="169" y="88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29" y="88"/>
                  </a:lnTo>
                  <a:lnTo>
                    <a:pt x="129" y="87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6" y="63"/>
                  </a:lnTo>
                  <a:lnTo>
                    <a:pt x="136" y="58"/>
                  </a:lnTo>
                  <a:lnTo>
                    <a:pt x="135" y="54"/>
                  </a:lnTo>
                  <a:lnTo>
                    <a:pt x="133" y="48"/>
                  </a:lnTo>
                  <a:lnTo>
                    <a:pt x="132" y="44"/>
                  </a:lnTo>
                  <a:lnTo>
                    <a:pt x="129" y="40"/>
                  </a:lnTo>
                  <a:lnTo>
                    <a:pt x="125" y="36"/>
                  </a:lnTo>
                  <a:lnTo>
                    <a:pt x="123" y="35"/>
                  </a:lnTo>
                  <a:lnTo>
                    <a:pt x="120" y="34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1" y="30"/>
                  </a:lnTo>
                  <a:lnTo>
                    <a:pt x="108" y="30"/>
                  </a:lnTo>
                  <a:lnTo>
                    <a:pt x="104" y="28"/>
                  </a:lnTo>
                  <a:lnTo>
                    <a:pt x="103" y="28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4"/>
                  </a:lnTo>
                  <a:lnTo>
                    <a:pt x="67" y="24"/>
                  </a:lnTo>
                  <a:lnTo>
                    <a:pt x="64" y="26"/>
                  </a:lnTo>
                  <a:lnTo>
                    <a:pt x="60" y="27"/>
                  </a:lnTo>
                  <a:lnTo>
                    <a:pt x="57" y="30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143" y="99"/>
                  </a:lnTo>
                  <a:lnTo>
                    <a:pt x="143" y="9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Freeform 1618"/>
            <p:cNvSpPr>
              <a:spLocks/>
            </p:cNvSpPr>
            <p:nvPr/>
          </p:nvSpPr>
          <p:spPr bwMode="auto">
            <a:xfrm>
              <a:off x="1776" y="3674"/>
              <a:ext cx="201" cy="91"/>
            </a:xfrm>
            <a:custGeom>
              <a:avLst/>
              <a:gdLst/>
              <a:ahLst/>
              <a:cxnLst>
                <a:cxn ang="0">
                  <a:pos x="600" y="58"/>
                </a:cxn>
                <a:cxn ang="0">
                  <a:pos x="588" y="69"/>
                </a:cxn>
                <a:cxn ang="0">
                  <a:pos x="576" y="81"/>
                </a:cxn>
                <a:cxn ang="0">
                  <a:pos x="562" y="96"/>
                </a:cxn>
                <a:cxn ang="0">
                  <a:pos x="543" y="112"/>
                </a:cxn>
                <a:cxn ang="0">
                  <a:pos x="523" y="130"/>
                </a:cxn>
                <a:cxn ang="0">
                  <a:pos x="502" y="150"/>
                </a:cxn>
                <a:cxn ang="0">
                  <a:pos x="479" y="170"/>
                </a:cxn>
                <a:cxn ang="0">
                  <a:pos x="457" y="189"/>
                </a:cxn>
                <a:cxn ang="0">
                  <a:pos x="434" y="208"/>
                </a:cxn>
                <a:cxn ang="0">
                  <a:pos x="411" y="225"/>
                </a:cxn>
                <a:cxn ang="0">
                  <a:pos x="389" y="241"/>
                </a:cxn>
                <a:cxn ang="0">
                  <a:pos x="369" y="253"/>
                </a:cxn>
                <a:cxn ang="0">
                  <a:pos x="351" y="264"/>
                </a:cxn>
                <a:cxn ang="0">
                  <a:pos x="337" y="270"/>
                </a:cxn>
                <a:cxn ang="0">
                  <a:pos x="322" y="272"/>
                </a:cxn>
                <a:cxn ang="0">
                  <a:pos x="306" y="270"/>
                </a:cxn>
                <a:cxn ang="0">
                  <a:pos x="286" y="268"/>
                </a:cxn>
                <a:cxn ang="0">
                  <a:pos x="262" y="264"/>
                </a:cxn>
                <a:cxn ang="0">
                  <a:pos x="238" y="257"/>
                </a:cxn>
                <a:cxn ang="0">
                  <a:pos x="211" y="249"/>
                </a:cxn>
                <a:cxn ang="0">
                  <a:pos x="183" y="241"/>
                </a:cxn>
                <a:cxn ang="0">
                  <a:pos x="155" y="233"/>
                </a:cxn>
                <a:cxn ang="0">
                  <a:pos x="129" y="224"/>
                </a:cxn>
                <a:cxn ang="0">
                  <a:pos x="102" y="216"/>
                </a:cxn>
                <a:cxn ang="0">
                  <a:pos x="78" y="206"/>
                </a:cxn>
                <a:cxn ang="0">
                  <a:pos x="57" y="198"/>
                </a:cxn>
                <a:cxn ang="0">
                  <a:pos x="38" y="192"/>
                </a:cxn>
                <a:cxn ang="0">
                  <a:pos x="22" y="185"/>
                </a:cxn>
                <a:cxn ang="0">
                  <a:pos x="9" y="181"/>
                </a:cxn>
                <a:cxn ang="0">
                  <a:pos x="1" y="153"/>
                </a:cxn>
                <a:cxn ang="0">
                  <a:pos x="17" y="160"/>
                </a:cxn>
                <a:cxn ang="0">
                  <a:pos x="30" y="166"/>
                </a:cxn>
                <a:cxn ang="0">
                  <a:pos x="45" y="173"/>
                </a:cxn>
                <a:cxn ang="0">
                  <a:pos x="62" y="182"/>
                </a:cxn>
                <a:cxn ang="0">
                  <a:pos x="83" y="190"/>
                </a:cxn>
                <a:cxn ang="0">
                  <a:pos x="105" y="201"/>
                </a:cxn>
                <a:cxn ang="0">
                  <a:pos x="126" y="209"/>
                </a:cxn>
                <a:cxn ang="0">
                  <a:pos x="150" y="218"/>
                </a:cxn>
                <a:cxn ang="0">
                  <a:pos x="174" y="228"/>
                </a:cxn>
                <a:cxn ang="0">
                  <a:pos x="198" y="236"/>
                </a:cxn>
                <a:cxn ang="0">
                  <a:pos x="222" y="244"/>
                </a:cxn>
                <a:cxn ang="0">
                  <a:pos x="245" y="249"/>
                </a:cxn>
                <a:cxn ang="0">
                  <a:pos x="267" y="254"/>
                </a:cxn>
                <a:cxn ang="0">
                  <a:pos x="289" y="258"/>
                </a:cxn>
                <a:cxn ang="0">
                  <a:pos x="309" y="257"/>
                </a:cxn>
                <a:cxn ang="0">
                  <a:pos x="331" y="250"/>
                </a:cxn>
                <a:cxn ang="0">
                  <a:pos x="355" y="240"/>
                </a:cxn>
                <a:cxn ang="0">
                  <a:pos x="381" y="224"/>
                </a:cxn>
                <a:cxn ang="0">
                  <a:pos x="406" y="204"/>
                </a:cxn>
                <a:cxn ang="0">
                  <a:pos x="431" y="182"/>
                </a:cxn>
                <a:cxn ang="0">
                  <a:pos x="458" y="158"/>
                </a:cxn>
                <a:cxn ang="0">
                  <a:pos x="483" y="134"/>
                </a:cxn>
                <a:cxn ang="0">
                  <a:pos x="506" y="109"/>
                </a:cxn>
                <a:cxn ang="0">
                  <a:pos x="529" y="85"/>
                </a:cxn>
                <a:cxn ang="0">
                  <a:pos x="548" y="62"/>
                </a:cxn>
                <a:cxn ang="0">
                  <a:pos x="566" y="41"/>
                </a:cxn>
                <a:cxn ang="0">
                  <a:pos x="580" y="24"/>
                </a:cxn>
                <a:cxn ang="0">
                  <a:pos x="592" y="12"/>
                </a:cxn>
                <a:cxn ang="0">
                  <a:pos x="599" y="3"/>
                </a:cxn>
              </a:cxnLst>
              <a:rect l="0" t="0" r="r" b="b"/>
              <a:pathLst>
                <a:path w="603" h="272">
                  <a:moveTo>
                    <a:pt x="600" y="0"/>
                  </a:moveTo>
                  <a:lnTo>
                    <a:pt x="603" y="57"/>
                  </a:lnTo>
                  <a:lnTo>
                    <a:pt x="602" y="57"/>
                  </a:lnTo>
                  <a:lnTo>
                    <a:pt x="600" y="58"/>
                  </a:lnTo>
                  <a:lnTo>
                    <a:pt x="598" y="61"/>
                  </a:lnTo>
                  <a:lnTo>
                    <a:pt x="594" y="65"/>
                  </a:lnTo>
                  <a:lnTo>
                    <a:pt x="591" y="68"/>
                  </a:lnTo>
                  <a:lnTo>
                    <a:pt x="588" y="69"/>
                  </a:lnTo>
                  <a:lnTo>
                    <a:pt x="586" y="73"/>
                  </a:lnTo>
                  <a:lnTo>
                    <a:pt x="583" y="76"/>
                  </a:lnTo>
                  <a:lnTo>
                    <a:pt x="579" y="78"/>
                  </a:lnTo>
                  <a:lnTo>
                    <a:pt x="576" y="81"/>
                  </a:lnTo>
                  <a:lnTo>
                    <a:pt x="572" y="85"/>
                  </a:lnTo>
                  <a:lnTo>
                    <a:pt x="570" y="89"/>
                  </a:lnTo>
                  <a:lnTo>
                    <a:pt x="566" y="92"/>
                  </a:lnTo>
                  <a:lnTo>
                    <a:pt x="562" y="96"/>
                  </a:lnTo>
                  <a:lnTo>
                    <a:pt x="556" y="100"/>
                  </a:lnTo>
                  <a:lnTo>
                    <a:pt x="552" y="104"/>
                  </a:lnTo>
                  <a:lnTo>
                    <a:pt x="547" y="108"/>
                  </a:lnTo>
                  <a:lnTo>
                    <a:pt x="543" y="112"/>
                  </a:lnTo>
                  <a:lnTo>
                    <a:pt x="538" y="117"/>
                  </a:lnTo>
                  <a:lnTo>
                    <a:pt x="534" y="122"/>
                  </a:lnTo>
                  <a:lnTo>
                    <a:pt x="529" y="126"/>
                  </a:lnTo>
                  <a:lnTo>
                    <a:pt x="523" y="130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7" y="145"/>
                  </a:lnTo>
                  <a:lnTo>
                    <a:pt x="502" y="150"/>
                  </a:lnTo>
                  <a:lnTo>
                    <a:pt x="497" y="156"/>
                  </a:lnTo>
                  <a:lnTo>
                    <a:pt x="491" y="161"/>
                  </a:lnTo>
                  <a:lnTo>
                    <a:pt x="486" y="165"/>
                  </a:lnTo>
                  <a:lnTo>
                    <a:pt x="479" y="170"/>
                  </a:lnTo>
                  <a:lnTo>
                    <a:pt x="474" y="174"/>
                  </a:lnTo>
                  <a:lnTo>
                    <a:pt x="469" y="180"/>
                  </a:lnTo>
                  <a:lnTo>
                    <a:pt x="462" y="184"/>
                  </a:lnTo>
                  <a:lnTo>
                    <a:pt x="457" y="189"/>
                  </a:lnTo>
                  <a:lnTo>
                    <a:pt x="450" y="194"/>
                  </a:lnTo>
                  <a:lnTo>
                    <a:pt x="445" y="198"/>
                  </a:lnTo>
                  <a:lnTo>
                    <a:pt x="439" y="204"/>
                  </a:lnTo>
                  <a:lnTo>
                    <a:pt x="434" y="208"/>
                  </a:lnTo>
                  <a:lnTo>
                    <a:pt x="427" y="212"/>
                  </a:lnTo>
                  <a:lnTo>
                    <a:pt x="422" y="217"/>
                  </a:lnTo>
                  <a:lnTo>
                    <a:pt x="417" y="221"/>
                  </a:lnTo>
                  <a:lnTo>
                    <a:pt x="411" y="225"/>
                  </a:lnTo>
                  <a:lnTo>
                    <a:pt x="406" y="229"/>
                  </a:lnTo>
                  <a:lnTo>
                    <a:pt x="401" y="234"/>
                  </a:lnTo>
                  <a:lnTo>
                    <a:pt x="394" y="237"/>
                  </a:lnTo>
                  <a:lnTo>
                    <a:pt x="389" y="241"/>
                  </a:lnTo>
                  <a:lnTo>
                    <a:pt x="383" y="244"/>
                  </a:lnTo>
                  <a:lnTo>
                    <a:pt x="379" y="248"/>
                  </a:lnTo>
                  <a:lnTo>
                    <a:pt x="374" y="250"/>
                  </a:lnTo>
                  <a:lnTo>
                    <a:pt x="369" y="253"/>
                  </a:lnTo>
                  <a:lnTo>
                    <a:pt x="365" y="257"/>
                  </a:lnTo>
                  <a:lnTo>
                    <a:pt x="361" y="260"/>
                  </a:lnTo>
                  <a:lnTo>
                    <a:pt x="355" y="261"/>
                  </a:lnTo>
                  <a:lnTo>
                    <a:pt x="351" y="264"/>
                  </a:lnTo>
                  <a:lnTo>
                    <a:pt x="347" y="265"/>
                  </a:lnTo>
                  <a:lnTo>
                    <a:pt x="343" y="268"/>
                  </a:lnTo>
                  <a:lnTo>
                    <a:pt x="339" y="268"/>
                  </a:lnTo>
                  <a:lnTo>
                    <a:pt x="337" y="270"/>
                  </a:lnTo>
                  <a:lnTo>
                    <a:pt x="333" y="270"/>
                  </a:lnTo>
                  <a:lnTo>
                    <a:pt x="330" y="272"/>
                  </a:lnTo>
                  <a:lnTo>
                    <a:pt x="326" y="272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4" y="272"/>
                  </a:lnTo>
                  <a:lnTo>
                    <a:pt x="310" y="272"/>
                  </a:lnTo>
                  <a:lnTo>
                    <a:pt x="306" y="270"/>
                  </a:lnTo>
                  <a:lnTo>
                    <a:pt x="301" y="270"/>
                  </a:lnTo>
                  <a:lnTo>
                    <a:pt x="297" y="270"/>
                  </a:lnTo>
                  <a:lnTo>
                    <a:pt x="291" y="269"/>
                  </a:lnTo>
                  <a:lnTo>
                    <a:pt x="286" y="268"/>
                  </a:lnTo>
                  <a:lnTo>
                    <a:pt x="279" y="266"/>
                  </a:lnTo>
                  <a:lnTo>
                    <a:pt x="274" y="266"/>
                  </a:lnTo>
                  <a:lnTo>
                    <a:pt x="269" y="264"/>
                  </a:lnTo>
                  <a:lnTo>
                    <a:pt x="262" y="264"/>
                  </a:lnTo>
                  <a:lnTo>
                    <a:pt x="257" y="262"/>
                  </a:lnTo>
                  <a:lnTo>
                    <a:pt x="251" y="261"/>
                  </a:lnTo>
                  <a:lnTo>
                    <a:pt x="243" y="258"/>
                  </a:lnTo>
                  <a:lnTo>
                    <a:pt x="238" y="257"/>
                  </a:lnTo>
                  <a:lnTo>
                    <a:pt x="231" y="254"/>
                  </a:lnTo>
                  <a:lnTo>
                    <a:pt x="225" y="253"/>
                  </a:lnTo>
                  <a:lnTo>
                    <a:pt x="218" y="252"/>
                  </a:lnTo>
                  <a:lnTo>
                    <a:pt x="211" y="249"/>
                  </a:lnTo>
                  <a:lnTo>
                    <a:pt x="205" y="248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1"/>
                  </a:lnTo>
                  <a:lnTo>
                    <a:pt x="177" y="240"/>
                  </a:lnTo>
                  <a:lnTo>
                    <a:pt x="170" y="237"/>
                  </a:lnTo>
                  <a:lnTo>
                    <a:pt x="163" y="234"/>
                  </a:lnTo>
                  <a:lnTo>
                    <a:pt x="155" y="233"/>
                  </a:lnTo>
                  <a:lnTo>
                    <a:pt x="149" y="230"/>
                  </a:lnTo>
                  <a:lnTo>
                    <a:pt x="142" y="229"/>
                  </a:lnTo>
                  <a:lnTo>
                    <a:pt x="135" y="226"/>
                  </a:lnTo>
                  <a:lnTo>
                    <a:pt x="129" y="224"/>
                  </a:lnTo>
                  <a:lnTo>
                    <a:pt x="122" y="221"/>
                  </a:lnTo>
                  <a:lnTo>
                    <a:pt x="115" y="220"/>
                  </a:lnTo>
                  <a:lnTo>
                    <a:pt x="109" y="217"/>
                  </a:lnTo>
                  <a:lnTo>
                    <a:pt x="102" y="216"/>
                  </a:lnTo>
                  <a:lnTo>
                    <a:pt x="95" y="213"/>
                  </a:lnTo>
                  <a:lnTo>
                    <a:pt x="90" y="212"/>
                  </a:lnTo>
                  <a:lnTo>
                    <a:pt x="83" y="209"/>
                  </a:lnTo>
                  <a:lnTo>
                    <a:pt x="78" y="206"/>
                  </a:lnTo>
                  <a:lnTo>
                    <a:pt x="71" y="204"/>
                  </a:lnTo>
                  <a:lnTo>
                    <a:pt x="67" y="202"/>
                  </a:lnTo>
                  <a:lnTo>
                    <a:pt x="61" y="201"/>
                  </a:lnTo>
                  <a:lnTo>
                    <a:pt x="57" y="198"/>
                  </a:lnTo>
                  <a:lnTo>
                    <a:pt x="51" y="197"/>
                  </a:lnTo>
                  <a:lnTo>
                    <a:pt x="47" y="196"/>
                  </a:lnTo>
                  <a:lnTo>
                    <a:pt x="42" y="193"/>
                  </a:lnTo>
                  <a:lnTo>
                    <a:pt x="38" y="192"/>
                  </a:lnTo>
                  <a:lnTo>
                    <a:pt x="33" y="190"/>
                  </a:lnTo>
                  <a:lnTo>
                    <a:pt x="29" y="189"/>
                  </a:lnTo>
                  <a:lnTo>
                    <a:pt x="26" y="188"/>
                  </a:lnTo>
                  <a:lnTo>
                    <a:pt x="22" y="185"/>
                  </a:lnTo>
                  <a:lnTo>
                    <a:pt x="20" y="185"/>
                  </a:lnTo>
                  <a:lnTo>
                    <a:pt x="17" y="184"/>
                  </a:lnTo>
                  <a:lnTo>
                    <a:pt x="12" y="182"/>
                  </a:lnTo>
                  <a:lnTo>
                    <a:pt x="9" y="181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0" y="152"/>
                  </a:lnTo>
                  <a:lnTo>
                    <a:pt x="1" y="153"/>
                  </a:lnTo>
                  <a:lnTo>
                    <a:pt x="4" y="153"/>
                  </a:lnTo>
                  <a:lnTo>
                    <a:pt x="8" y="156"/>
                  </a:lnTo>
                  <a:lnTo>
                    <a:pt x="12" y="157"/>
                  </a:lnTo>
                  <a:lnTo>
                    <a:pt x="17" y="160"/>
                  </a:lnTo>
                  <a:lnTo>
                    <a:pt x="20" y="161"/>
                  </a:lnTo>
                  <a:lnTo>
                    <a:pt x="22" y="164"/>
                  </a:lnTo>
                  <a:lnTo>
                    <a:pt x="26" y="165"/>
                  </a:lnTo>
                  <a:lnTo>
                    <a:pt x="30" y="166"/>
                  </a:lnTo>
                  <a:lnTo>
                    <a:pt x="33" y="168"/>
                  </a:lnTo>
                  <a:lnTo>
                    <a:pt x="37" y="169"/>
                  </a:lnTo>
                  <a:lnTo>
                    <a:pt x="41" y="172"/>
                  </a:lnTo>
                  <a:lnTo>
                    <a:pt x="45" y="173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8" y="180"/>
                  </a:lnTo>
                  <a:lnTo>
                    <a:pt x="62" y="182"/>
                  </a:lnTo>
                  <a:lnTo>
                    <a:pt x="67" y="184"/>
                  </a:lnTo>
                  <a:lnTo>
                    <a:pt x="71" y="186"/>
                  </a:lnTo>
                  <a:lnTo>
                    <a:pt x="77" y="188"/>
                  </a:lnTo>
                  <a:lnTo>
                    <a:pt x="83" y="190"/>
                  </a:lnTo>
                  <a:lnTo>
                    <a:pt x="87" y="193"/>
                  </a:lnTo>
                  <a:lnTo>
                    <a:pt x="93" y="196"/>
                  </a:lnTo>
                  <a:lnTo>
                    <a:pt x="98" y="197"/>
                  </a:lnTo>
                  <a:lnTo>
                    <a:pt x="105" y="201"/>
                  </a:lnTo>
                  <a:lnTo>
                    <a:pt x="110" y="202"/>
                  </a:lnTo>
                  <a:lnTo>
                    <a:pt x="115" y="205"/>
                  </a:lnTo>
                  <a:lnTo>
                    <a:pt x="121" y="206"/>
                  </a:lnTo>
                  <a:lnTo>
                    <a:pt x="126" y="209"/>
                  </a:lnTo>
                  <a:lnTo>
                    <a:pt x="133" y="212"/>
                  </a:lnTo>
                  <a:lnTo>
                    <a:pt x="138" y="213"/>
                  </a:lnTo>
                  <a:lnTo>
                    <a:pt x="145" y="216"/>
                  </a:lnTo>
                  <a:lnTo>
                    <a:pt x="150" y="218"/>
                  </a:lnTo>
                  <a:lnTo>
                    <a:pt x="157" y="221"/>
                  </a:lnTo>
                  <a:lnTo>
                    <a:pt x="162" y="222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9" y="229"/>
                  </a:lnTo>
                  <a:lnTo>
                    <a:pt x="186" y="232"/>
                  </a:lnTo>
                  <a:lnTo>
                    <a:pt x="193" y="234"/>
                  </a:lnTo>
                  <a:lnTo>
                    <a:pt x="198" y="236"/>
                  </a:lnTo>
                  <a:lnTo>
                    <a:pt x="205" y="238"/>
                  </a:lnTo>
                  <a:lnTo>
                    <a:pt x="210" y="240"/>
                  </a:lnTo>
                  <a:lnTo>
                    <a:pt x="215" y="241"/>
                  </a:lnTo>
                  <a:lnTo>
                    <a:pt x="222" y="244"/>
                  </a:lnTo>
                  <a:lnTo>
                    <a:pt x="227" y="245"/>
                  </a:lnTo>
                  <a:lnTo>
                    <a:pt x="234" y="246"/>
                  </a:lnTo>
                  <a:lnTo>
                    <a:pt x="239" y="248"/>
                  </a:lnTo>
                  <a:lnTo>
                    <a:pt x="245" y="249"/>
                  </a:lnTo>
                  <a:lnTo>
                    <a:pt x="251" y="250"/>
                  </a:lnTo>
                  <a:lnTo>
                    <a:pt x="257" y="252"/>
                  </a:lnTo>
                  <a:lnTo>
                    <a:pt x="262" y="253"/>
                  </a:lnTo>
                  <a:lnTo>
                    <a:pt x="267" y="254"/>
                  </a:lnTo>
                  <a:lnTo>
                    <a:pt x="273" y="256"/>
                  </a:lnTo>
                  <a:lnTo>
                    <a:pt x="278" y="257"/>
                  </a:lnTo>
                  <a:lnTo>
                    <a:pt x="282" y="257"/>
                  </a:lnTo>
                  <a:lnTo>
                    <a:pt x="289" y="258"/>
                  </a:lnTo>
                  <a:lnTo>
                    <a:pt x="293" y="258"/>
                  </a:lnTo>
                  <a:lnTo>
                    <a:pt x="298" y="258"/>
                  </a:lnTo>
                  <a:lnTo>
                    <a:pt x="302" y="258"/>
                  </a:lnTo>
                  <a:lnTo>
                    <a:pt x="309" y="257"/>
                  </a:lnTo>
                  <a:lnTo>
                    <a:pt x="313" y="256"/>
                  </a:lnTo>
                  <a:lnTo>
                    <a:pt x="319" y="254"/>
                  </a:lnTo>
                  <a:lnTo>
                    <a:pt x="325" y="253"/>
                  </a:lnTo>
                  <a:lnTo>
                    <a:pt x="331" y="250"/>
                  </a:lnTo>
                  <a:lnTo>
                    <a:pt x="337" y="248"/>
                  </a:lnTo>
                  <a:lnTo>
                    <a:pt x="342" y="245"/>
                  </a:lnTo>
                  <a:lnTo>
                    <a:pt x="349" y="242"/>
                  </a:lnTo>
                  <a:lnTo>
                    <a:pt x="355" y="240"/>
                  </a:lnTo>
                  <a:lnTo>
                    <a:pt x="361" y="236"/>
                  </a:lnTo>
                  <a:lnTo>
                    <a:pt x="367" y="232"/>
                  </a:lnTo>
                  <a:lnTo>
                    <a:pt x="374" y="228"/>
                  </a:lnTo>
                  <a:lnTo>
                    <a:pt x="381" y="224"/>
                  </a:lnTo>
                  <a:lnTo>
                    <a:pt x="386" y="218"/>
                  </a:lnTo>
                  <a:lnTo>
                    <a:pt x="393" y="213"/>
                  </a:lnTo>
                  <a:lnTo>
                    <a:pt x="399" y="209"/>
                  </a:lnTo>
                  <a:lnTo>
                    <a:pt x="406" y="204"/>
                  </a:lnTo>
                  <a:lnTo>
                    <a:pt x="411" y="198"/>
                  </a:lnTo>
                  <a:lnTo>
                    <a:pt x="419" y="193"/>
                  </a:lnTo>
                  <a:lnTo>
                    <a:pt x="425" y="188"/>
                  </a:lnTo>
                  <a:lnTo>
                    <a:pt x="431" y="182"/>
                  </a:lnTo>
                  <a:lnTo>
                    <a:pt x="438" y="176"/>
                  </a:lnTo>
                  <a:lnTo>
                    <a:pt x="445" y="170"/>
                  </a:lnTo>
                  <a:lnTo>
                    <a:pt x="450" y="164"/>
                  </a:lnTo>
                  <a:lnTo>
                    <a:pt x="458" y="158"/>
                  </a:lnTo>
                  <a:lnTo>
                    <a:pt x="463" y="152"/>
                  </a:lnTo>
                  <a:lnTo>
                    <a:pt x="470" y="146"/>
                  </a:lnTo>
                  <a:lnTo>
                    <a:pt x="477" y="140"/>
                  </a:lnTo>
                  <a:lnTo>
                    <a:pt x="483" y="134"/>
                  </a:lnTo>
                  <a:lnTo>
                    <a:pt x="489" y="128"/>
                  </a:lnTo>
                  <a:lnTo>
                    <a:pt x="495" y="121"/>
                  </a:lnTo>
                  <a:lnTo>
                    <a:pt x="501" y="114"/>
                  </a:lnTo>
                  <a:lnTo>
                    <a:pt x="506" y="109"/>
                  </a:lnTo>
                  <a:lnTo>
                    <a:pt x="511" y="102"/>
                  </a:lnTo>
                  <a:lnTo>
                    <a:pt x="518" y="97"/>
                  </a:lnTo>
                  <a:lnTo>
                    <a:pt x="523" y="90"/>
                  </a:lnTo>
                  <a:lnTo>
                    <a:pt x="529" y="85"/>
                  </a:lnTo>
                  <a:lnTo>
                    <a:pt x="534" y="78"/>
                  </a:lnTo>
                  <a:lnTo>
                    <a:pt x="539" y="73"/>
                  </a:lnTo>
                  <a:lnTo>
                    <a:pt x="543" y="68"/>
                  </a:lnTo>
                  <a:lnTo>
                    <a:pt x="548" y="62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6"/>
                  </a:lnTo>
                  <a:lnTo>
                    <a:pt x="566" y="41"/>
                  </a:lnTo>
                  <a:lnTo>
                    <a:pt x="570" y="37"/>
                  </a:lnTo>
                  <a:lnTo>
                    <a:pt x="574" y="32"/>
                  </a:lnTo>
                  <a:lnTo>
                    <a:pt x="576" y="28"/>
                  </a:lnTo>
                  <a:lnTo>
                    <a:pt x="580" y="24"/>
                  </a:lnTo>
                  <a:lnTo>
                    <a:pt x="583" y="20"/>
                  </a:lnTo>
                  <a:lnTo>
                    <a:pt x="586" y="17"/>
                  </a:lnTo>
                  <a:lnTo>
                    <a:pt x="588" y="13"/>
                  </a:lnTo>
                  <a:lnTo>
                    <a:pt x="592" y="12"/>
                  </a:lnTo>
                  <a:lnTo>
                    <a:pt x="594" y="8"/>
                  </a:lnTo>
                  <a:lnTo>
                    <a:pt x="595" y="5"/>
                  </a:lnTo>
                  <a:lnTo>
                    <a:pt x="596" y="4"/>
                  </a:lnTo>
                  <a:lnTo>
                    <a:pt x="599" y="3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55" name="Line 1619"/>
          <p:cNvSpPr>
            <a:spLocks noChangeShapeType="1"/>
          </p:cNvSpPr>
          <p:nvPr/>
        </p:nvSpPr>
        <p:spPr bwMode="auto">
          <a:xfrm>
            <a:off x="8027987" y="5645150"/>
            <a:ext cx="834100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56" name="Line 1620"/>
          <p:cNvSpPr>
            <a:spLocks noChangeShapeType="1"/>
          </p:cNvSpPr>
          <p:nvPr/>
        </p:nvSpPr>
        <p:spPr bwMode="auto">
          <a:xfrm flipV="1">
            <a:off x="8296276" y="5775325"/>
            <a:ext cx="59676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57" name="Line 1621"/>
          <p:cNvSpPr>
            <a:spLocks noChangeShapeType="1"/>
          </p:cNvSpPr>
          <p:nvPr/>
        </p:nvSpPr>
        <p:spPr bwMode="auto">
          <a:xfrm flipH="1">
            <a:off x="8767498" y="1174750"/>
            <a:ext cx="486702" cy="227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58" name="Line 1622"/>
          <p:cNvSpPr>
            <a:spLocks noChangeShapeType="1"/>
          </p:cNvSpPr>
          <p:nvPr/>
        </p:nvSpPr>
        <p:spPr bwMode="auto">
          <a:xfrm>
            <a:off x="8342710" y="1363664"/>
            <a:ext cx="171979" cy="200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59" name="Line 1623"/>
          <p:cNvSpPr>
            <a:spLocks noChangeShapeType="1"/>
          </p:cNvSpPr>
          <p:nvPr/>
        </p:nvSpPr>
        <p:spPr bwMode="auto">
          <a:xfrm flipV="1">
            <a:off x="7948878" y="4222751"/>
            <a:ext cx="424789" cy="55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60" name="Line 1624"/>
          <p:cNvSpPr>
            <a:spLocks noChangeShapeType="1"/>
          </p:cNvSpPr>
          <p:nvPr/>
        </p:nvSpPr>
        <p:spPr bwMode="auto">
          <a:xfrm flipH="1" flipV="1">
            <a:off x="8690108" y="4164014"/>
            <a:ext cx="423069" cy="119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61" name="AutoShape 1625"/>
          <p:cNvSpPr>
            <a:spLocks noChangeArrowheads="1"/>
          </p:cNvSpPr>
          <p:nvPr/>
        </p:nvSpPr>
        <p:spPr bwMode="auto">
          <a:xfrm rot="1448648">
            <a:off x="7845690" y="2936875"/>
            <a:ext cx="490141" cy="330200"/>
          </a:xfrm>
          <a:prstGeom prst="lightningBol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962" name="Picture 1626" descr="profi4workmedi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1383" y="704850"/>
            <a:ext cx="100435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63" name="Picture 1627" descr="EuroSet805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6128" y="5365751"/>
            <a:ext cx="603647" cy="441325"/>
          </a:xfrm>
          <a:prstGeom prst="rect">
            <a:avLst/>
          </a:prstGeom>
          <a:noFill/>
        </p:spPr>
      </p:pic>
      <p:pic>
        <p:nvPicPr>
          <p:cNvPr id="15964" name="Picture 1628" descr="EuroSet805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3652" y="5886451"/>
            <a:ext cx="603646" cy="441325"/>
          </a:xfrm>
          <a:prstGeom prst="rect">
            <a:avLst/>
          </a:prstGeom>
          <a:noFill/>
        </p:spPr>
      </p:pic>
      <p:grpSp>
        <p:nvGrpSpPr>
          <p:cNvPr id="13" name="Group 1629"/>
          <p:cNvGrpSpPr>
            <a:grpSpLocks/>
          </p:cNvGrpSpPr>
          <p:nvPr/>
        </p:nvGrpSpPr>
        <p:grpSpPr bwMode="auto">
          <a:xfrm>
            <a:off x="7242044" y="4600576"/>
            <a:ext cx="854736" cy="638175"/>
            <a:chOff x="1551" y="1496"/>
            <a:chExt cx="1331" cy="1384"/>
          </a:xfrm>
        </p:grpSpPr>
        <p:grpSp>
          <p:nvGrpSpPr>
            <p:cNvPr id="14" name="Group 1630"/>
            <p:cNvGrpSpPr>
              <a:grpSpLocks/>
            </p:cNvGrpSpPr>
            <p:nvPr/>
          </p:nvGrpSpPr>
          <p:grpSpPr bwMode="auto">
            <a:xfrm>
              <a:off x="1551" y="1553"/>
              <a:ext cx="1325" cy="1126"/>
              <a:chOff x="1551" y="1553"/>
              <a:chExt cx="1325" cy="1126"/>
            </a:xfrm>
          </p:grpSpPr>
          <p:sp>
            <p:nvSpPr>
              <p:cNvPr id="15967" name="Freeform 1631"/>
              <p:cNvSpPr>
                <a:spLocks/>
              </p:cNvSpPr>
              <p:nvPr/>
            </p:nvSpPr>
            <p:spPr bwMode="auto">
              <a:xfrm>
                <a:off x="2687" y="2559"/>
                <a:ext cx="189" cy="9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7" y="79"/>
                  </a:cxn>
                  <a:cxn ang="0">
                    <a:pos x="53" y="82"/>
                  </a:cxn>
                  <a:cxn ang="0">
                    <a:pos x="50" y="85"/>
                  </a:cxn>
                  <a:cxn ang="0">
                    <a:pos x="53" y="88"/>
                  </a:cxn>
                  <a:cxn ang="0">
                    <a:pos x="53" y="91"/>
                  </a:cxn>
                  <a:cxn ang="0">
                    <a:pos x="57" y="95"/>
                  </a:cxn>
                  <a:cxn ang="0">
                    <a:pos x="60" y="95"/>
                  </a:cxn>
                  <a:cxn ang="0">
                    <a:pos x="66" y="95"/>
                  </a:cxn>
                  <a:cxn ang="0">
                    <a:pos x="69" y="95"/>
                  </a:cxn>
                  <a:cxn ang="0">
                    <a:pos x="189" y="73"/>
                  </a:cxn>
                  <a:cxn ang="0">
                    <a:pos x="189" y="69"/>
                  </a:cxn>
                  <a:cxn ang="0">
                    <a:pos x="189" y="66"/>
                  </a:cxn>
                  <a:cxn ang="0">
                    <a:pos x="189" y="63"/>
                  </a:cxn>
                  <a:cxn ang="0">
                    <a:pos x="186" y="60"/>
                  </a:cxn>
                  <a:cxn ang="0">
                    <a:pos x="113" y="0"/>
                  </a:cxn>
                  <a:cxn ang="0">
                    <a:pos x="0" y="25"/>
                  </a:cxn>
                </a:cxnLst>
                <a:rect l="0" t="0" r="r" b="b"/>
                <a:pathLst>
                  <a:path w="189" h="95">
                    <a:moveTo>
                      <a:pt x="0" y="25"/>
                    </a:moveTo>
                    <a:lnTo>
                      <a:pt x="57" y="79"/>
                    </a:lnTo>
                    <a:lnTo>
                      <a:pt x="53" y="82"/>
                    </a:lnTo>
                    <a:lnTo>
                      <a:pt x="50" y="85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189" y="73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9" y="63"/>
                    </a:lnTo>
                    <a:lnTo>
                      <a:pt x="186" y="60"/>
                    </a:lnTo>
                    <a:lnTo>
                      <a:pt x="1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1632"/>
              <p:cNvSpPr>
                <a:spLocks/>
              </p:cNvSpPr>
              <p:nvPr/>
            </p:nvSpPr>
            <p:spPr bwMode="auto">
              <a:xfrm>
                <a:off x="2756" y="2531"/>
                <a:ext cx="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1633"/>
              <p:cNvSpPr>
                <a:spLocks/>
              </p:cNvSpPr>
              <p:nvPr/>
            </p:nvSpPr>
            <p:spPr bwMode="auto">
              <a:xfrm>
                <a:off x="2703" y="2499"/>
                <a:ext cx="5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6" y="16"/>
                  </a:cxn>
                  <a:cxn ang="0">
                    <a:pos x="12" y="19"/>
                  </a:cxn>
                  <a:cxn ang="0">
                    <a:pos x="22" y="26"/>
                  </a:cxn>
                  <a:cxn ang="0">
                    <a:pos x="31" y="29"/>
                  </a:cxn>
                  <a:cxn ang="0">
                    <a:pos x="37" y="32"/>
                  </a:cxn>
                  <a:cxn ang="0">
                    <a:pos x="44" y="35"/>
                  </a:cxn>
                  <a:cxn ang="0">
                    <a:pos x="53" y="38"/>
                  </a:cxn>
                  <a:cxn ang="0">
                    <a:pos x="56" y="32"/>
                  </a:cxn>
                  <a:cxn ang="0">
                    <a:pos x="50" y="29"/>
                  </a:cxn>
                  <a:cxn ang="0">
                    <a:pos x="41" y="22"/>
                  </a:cxn>
                  <a:cxn ang="0">
                    <a:pos x="34" y="19"/>
                  </a:cxn>
                  <a:cxn ang="0">
                    <a:pos x="25" y="16"/>
                  </a:cxn>
                  <a:cxn ang="0">
                    <a:pos x="19" y="13"/>
                  </a:cxn>
                  <a:cxn ang="0">
                    <a:pos x="12" y="10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12" y="19"/>
                    </a:lnTo>
                    <a:lnTo>
                      <a:pt x="22" y="26"/>
                    </a:lnTo>
                    <a:lnTo>
                      <a:pt x="31" y="29"/>
                    </a:lnTo>
                    <a:lnTo>
                      <a:pt x="37" y="32"/>
                    </a:lnTo>
                    <a:lnTo>
                      <a:pt x="44" y="35"/>
                    </a:lnTo>
                    <a:lnTo>
                      <a:pt x="53" y="38"/>
                    </a:lnTo>
                    <a:lnTo>
                      <a:pt x="56" y="32"/>
                    </a:lnTo>
                    <a:lnTo>
                      <a:pt x="50" y="29"/>
                    </a:lnTo>
                    <a:lnTo>
                      <a:pt x="41" y="22"/>
                    </a:lnTo>
                    <a:lnTo>
                      <a:pt x="34" y="19"/>
                    </a:lnTo>
                    <a:lnTo>
                      <a:pt x="25" y="16"/>
                    </a:lnTo>
                    <a:lnTo>
                      <a:pt x="19" y="13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1634"/>
              <p:cNvSpPr>
                <a:spLocks/>
              </p:cNvSpPr>
              <p:nvPr/>
            </p:nvSpPr>
            <p:spPr bwMode="auto">
              <a:xfrm>
                <a:off x="2703" y="2402"/>
                <a:ext cx="56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7" y="28"/>
                  </a:cxn>
                  <a:cxn ang="0">
                    <a:pos x="31" y="34"/>
                  </a:cxn>
                  <a:cxn ang="0">
                    <a:pos x="28" y="41"/>
                  </a:cxn>
                  <a:cxn ang="0">
                    <a:pos x="25" y="47"/>
                  </a:cxn>
                  <a:cxn ang="0">
                    <a:pos x="19" y="50"/>
                  </a:cxn>
                  <a:cxn ang="0">
                    <a:pos x="15" y="57"/>
                  </a:cxn>
                  <a:cxn ang="0">
                    <a:pos x="9" y="63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0" y="97"/>
                  </a:cxn>
                  <a:cxn ang="0">
                    <a:pos x="6" y="97"/>
                  </a:cxn>
                  <a:cxn ang="0">
                    <a:pos x="9" y="91"/>
                  </a:cxn>
                  <a:cxn ang="0">
                    <a:pos x="9" y="85"/>
                  </a:cxn>
                  <a:cxn ang="0">
                    <a:pos x="9" y="79"/>
                  </a:cxn>
                  <a:cxn ang="0">
                    <a:pos x="12" y="72"/>
                  </a:cxn>
                  <a:cxn ang="0">
                    <a:pos x="15" y="69"/>
                  </a:cxn>
                  <a:cxn ang="0">
                    <a:pos x="22" y="63"/>
                  </a:cxn>
                  <a:cxn ang="0">
                    <a:pos x="25" y="57"/>
                  </a:cxn>
                  <a:cxn ang="0">
                    <a:pos x="28" y="50"/>
                  </a:cxn>
                  <a:cxn ang="0">
                    <a:pos x="34" y="47"/>
                  </a:cxn>
                  <a:cxn ang="0">
                    <a:pos x="37" y="41"/>
                  </a:cxn>
                  <a:cxn ang="0">
                    <a:pos x="44" y="34"/>
                  </a:cxn>
                  <a:cxn ang="0">
                    <a:pos x="47" y="28"/>
                  </a:cxn>
                  <a:cxn ang="0">
                    <a:pos x="50" y="22"/>
                  </a:cxn>
                  <a:cxn ang="0">
                    <a:pos x="53" y="16"/>
                  </a:cxn>
                  <a:cxn ang="0">
                    <a:pos x="56" y="6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</a:cxnLst>
                <a:rect l="0" t="0" r="r" b="b"/>
                <a:pathLst>
                  <a:path w="56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7" y="28"/>
                    </a:lnTo>
                    <a:lnTo>
                      <a:pt x="31" y="34"/>
                    </a:lnTo>
                    <a:lnTo>
                      <a:pt x="28" y="41"/>
                    </a:lnTo>
                    <a:lnTo>
                      <a:pt x="25" y="47"/>
                    </a:lnTo>
                    <a:lnTo>
                      <a:pt x="19" y="50"/>
                    </a:lnTo>
                    <a:lnTo>
                      <a:pt x="15" y="57"/>
                    </a:lnTo>
                    <a:lnTo>
                      <a:pt x="9" y="63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6" y="97"/>
                    </a:lnTo>
                    <a:lnTo>
                      <a:pt x="9" y="91"/>
                    </a:lnTo>
                    <a:lnTo>
                      <a:pt x="9" y="85"/>
                    </a:lnTo>
                    <a:lnTo>
                      <a:pt x="9" y="79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2" y="63"/>
                    </a:lnTo>
                    <a:lnTo>
                      <a:pt x="25" y="57"/>
                    </a:lnTo>
                    <a:lnTo>
                      <a:pt x="28" y="50"/>
                    </a:lnTo>
                    <a:lnTo>
                      <a:pt x="34" y="47"/>
                    </a:lnTo>
                    <a:lnTo>
                      <a:pt x="37" y="41"/>
                    </a:lnTo>
                    <a:lnTo>
                      <a:pt x="44" y="34"/>
                    </a:lnTo>
                    <a:lnTo>
                      <a:pt x="47" y="28"/>
                    </a:lnTo>
                    <a:lnTo>
                      <a:pt x="50" y="22"/>
                    </a:lnTo>
                    <a:lnTo>
                      <a:pt x="53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1635"/>
              <p:cNvSpPr>
                <a:spLocks/>
              </p:cNvSpPr>
              <p:nvPr/>
            </p:nvSpPr>
            <p:spPr bwMode="auto">
              <a:xfrm>
                <a:off x="2674" y="2377"/>
                <a:ext cx="85" cy="2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10" y="9"/>
                  </a:cxn>
                  <a:cxn ang="0">
                    <a:pos x="16" y="9"/>
                  </a:cxn>
                  <a:cxn ang="0">
                    <a:pos x="22" y="9"/>
                  </a:cxn>
                  <a:cxn ang="0">
                    <a:pos x="32" y="9"/>
                  </a:cxn>
                  <a:cxn ang="0">
                    <a:pos x="38" y="9"/>
                  </a:cxn>
                  <a:cxn ang="0">
                    <a:pos x="44" y="12"/>
                  </a:cxn>
                  <a:cxn ang="0">
                    <a:pos x="51" y="12"/>
                  </a:cxn>
                  <a:cxn ang="0">
                    <a:pos x="57" y="12"/>
                  </a:cxn>
                  <a:cxn ang="0">
                    <a:pos x="63" y="12"/>
                  </a:cxn>
                  <a:cxn ang="0">
                    <a:pos x="70" y="12"/>
                  </a:cxn>
                  <a:cxn ang="0">
                    <a:pos x="73" y="15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9" y="22"/>
                  </a:cxn>
                  <a:cxn ang="0">
                    <a:pos x="79" y="25"/>
                  </a:cxn>
                  <a:cxn ang="0">
                    <a:pos x="85" y="25"/>
                  </a:cxn>
                  <a:cxn ang="0">
                    <a:pos x="85" y="19"/>
                  </a:cxn>
                  <a:cxn ang="0">
                    <a:pos x="85" y="15"/>
                  </a:cxn>
                  <a:cxn ang="0">
                    <a:pos x="82" y="12"/>
                  </a:cxn>
                  <a:cxn ang="0">
                    <a:pos x="76" y="9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85" h="25">
                    <a:moveTo>
                      <a:pt x="0" y="9"/>
                    </a:moveTo>
                    <a:lnTo>
                      <a:pt x="3" y="9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22" y="9"/>
                    </a:lnTo>
                    <a:lnTo>
                      <a:pt x="32" y="9"/>
                    </a:lnTo>
                    <a:lnTo>
                      <a:pt x="38" y="9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7" y="12"/>
                    </a:lnTo>
                    <a:lnTo>
                      <a:pt x="63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22"/>
                    </a:lnTo>
                    <a:lnTo>
                      <a:pt x="79" y="25"/>
                    </a:lnTo>
                    <a:lnTo>
                      <a:pt x="85" y="25"/>
                    </a:lnTo>
                    <a:lnTo>
                      <a:pt x="85" y="19"/>
                    </a:lnTo>
                    <a:lnTo>
                      <a:pt x="85" y="15"/>
                    </a:lnTo>
                    <a:lnTo>
                      <a:pt x="82" y="12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1636"/>
              <p:cNvSpPr>
                <a:spLocks/>
              </p:cNvSpPr>
              <p:nvPr/>
            </p:nvSpPr>
            <p:spPr bwMode="auto">
              <a:xfrm>
                <a:off x="2753" y="239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1637"/>
              <p:cNvSpPr>
                <a:spLocks/>
              </p:cNvSpPr>
              <p:nvPr/>
            </p:nvSpPr>
            <p:spPr bwMode="auto">
              <a:xfrm>
                <a:off x="2756" y="253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1638"/>
              <p:cNvSpPr>
                <a:spLocks/>
              </p:cNvSpPr>
              <p:nvPr/>
            </p:nvSpPr>
            <p:spPr bwMode="auto">
              <a:xfrm>
                <a:off x="2706" y="2496"/>
                <a:ext cx="5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9" y="22"/>
                  </a:cxn>
                  <a:cxn ang="0">
                    <a:pos x="28" y="25"/>
                  </a:cxn>
                  <a:cxn ang="0">
                    <a:pos x="34" y="29"/>
                  </a:cxn>
                  <a:cxn ang="0">
                    <a:pos x="44" y="32"/>
                  </a:cxn>
                  <a:cxn ang="0">
                    <a:pos x="50" y="38"/>
                  </a:cxn>
                  <a:cxn ang="0">
                    <a:pos x="53" y="35"/>
                  </a:cxn>
                  <a:cxn ang="0">
                    <a:pos x="44" y="29"/>
                  </a:cxn>
                  <a:cxn ang="0">
                    <a:pos x="38" y="25"/>
                  </a:cxn>
                  <a:cxn ang="0">
                    <a:pos x="28" y="22"/>
                  </a:cxn>
                  <a:cxn ang="0">
                    <a:pos x="22" y="19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8" y="25"/>
                    </a:lnTo>
                    <a:lnTo>
                      <a:pt x="34" y="29"/>
                    </a:lnTo>
                    <a:lnTo>
                      <a:pt x="44" y="32"/>
                    </a:lnTo>
                    <a:lnTo>
                      <a:pt x="50" y="38"/>
                    </a:lnTo>
                    <a:lnTo>
                      <a:pt x="53" y="35"/>
                    </a:lnTo>
                    <a:lnTo>
                      <a:pt x="44" y="29"/>
                    </a:lnTo>
                    <a:lnTo>
                      <a:pt x="38" y="25"/>
                    </a:lnTo>
                    <a:lnTo>
                      <a:pt x="28" y="22"/>
                    </a:lnTo>
                    <a:lnTo>
                      <a:pt x="22" y="19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1639"/>
              <p:cNvSpPr>
                <a:spLocks/>
              </p:cNvSpPr>
              <p:nvPr/>
            </p:nvSpPr>
            <p:spPr bwMode="auto">
              <a:xfrm>
                <a:off x="2706" y="2399"/>
                <a:ext cx="53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4" y="31"/>
                  </a:cxn>
                  <a:cxn ang="0">
                    <a:pos x="31" y="37"/>
                  </a:cxn>
                  <a:cxn ang="0">
                    <a:pos x="28" y="41"/>
                  </a:cxn>
                  <a:cxn ang="0">
                    <a:pos x="22" y="47"/>
                  </a:cxn>
                  <a:cxn ang="0">
                    <a:pos x="19" y="53"/>
                  </a:cxn>
                  <a:cxn ang="0">
                    <a:pos x="12" y="60"/>
                  </a:cxn>
                  <a:cxn ang="0">
                    <a:pos x="9" y="66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88"/>
                  </a:cxn>
                  <a:cxn ang="0">
                    <a:pos x="0" y="97"/>
                  </a:cxn>
                  <a:cxn ang="0">
                    <a:pos x="3" y="97"/>
                  </a:cxn>
                  <a:cxn ang="0">
                    <a:pos x="3" y="91"/>
                  </a:cxn>
                  <a:cxn ang="0">
                    <a:pos x="3" y="85"/>
                  </a:cxn>
                  <a:cxn ang="0">
                    <a:pos x="6" y="78"/>
                  </a:cxn>
                  <a:cxn ang="0">
                    <a:pos x="9" y="72"/>
                  </a:cxn>
                  <a:cxn ang="0">
                    <a:pos x="12" y="66"/>
                  </a:cxn>
                  <a:cxn ang="0">
                    <a:pos x="16" y="60"/>
                  </a:cxn>
                  <a:cxn ang="0">
                    <a:pos x="19" y="56"/>
                  </a:cxn>
                  <a:cxn ang="0">
                    <a:pos x="25" y="50"/>
                  </a:cxn>
                  <a:cxn ang="0">
                    <a:pos x="28" y="44"/>
                  </a:cxn>
                  <a:cxn ang="0">
                    <a:pos x="34" y="37"/>
                  </a:cxn>
                  <a:cxn ang="0">
                    <a:pos x="38" y="31"/>
                  </a:cxn>
                  <a:cxn ang="0">
                    <a:pos x="41" y="25"/>
                  </a:cxn>
                  <a:cxn ang="0">
                    <a:pos x="47" y="19"/>
                  </a:cxn>
                  <a:cxn ang="0">
                    <a:pos x="50" y="12"/>
                  </a:cxn>
                  <a:cxn ang="0">
                    <a:pos x="50" y="6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4" y="31"/>
                    </a:lnTo>
                    <a:lnTo>
                      <a:pt x="31" y="37"/>
                    </a:lnTo>
                    <a:lnTo>
                      <a:pt x="28" y="41"/>
                    </a:lnTo>
                    <a:lnTo>
                      <a:pt x="22" y="47"/>
                    </a:lnTo>
                    <a:lnTo>
                      <a:pt x="19" y="53"/>
                    </a:lnTo>
                    <a:lnTo>
                      <a:pt x="12" y="60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3" y="85"/>
                    </a:lnTo>
                    <a:lnTo>
                      <a:pt x="6" y="78"/>
                    </a:lnTo>
                    <a:lnTo>
                      <a:pt x="9" y="72"/>
                    </a:lnTo>
                    <a:lnTo>
                      <a:pt x="12" y="66"/>
                    </a:lnTo>
                    <a:lnTo>
                      <a:pt x="16" y="60"/>
                    </a:lnTo>
                    <a:lnTo>
                      <a:pt x="19" y="56"/>
                    </a:lnTo>
                    <a:lnTo>
                      <a:pt x="25" y="50"/>
                    </a:lnTo>
                    <a:lnTo>
                      <a:pt x="28" y="44"/>
                    </a:lnTo>
                    <a:lnTo>
                      <a:pt x="34" y="37"/>
                    </a:lnTo>
                    <a:lnTo>
                      <a:pt x="38" y="31"/>
                    </a:lnTo>
                    <a:lnTo>
                      <a:pt x="41" y="25"/>
                    </a:lnTo>
                    <a:lnTo>
                      <a:pt x="47" y="19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1640"/>
              <p:cNvSpPr>
                <a:spLocks/>
              </p:cNvSpPr>
              <p:nvPr/>
            </p:nvSpPr>
            <p:spPr bwMode="auto">
              <a:xfrm>
                <a:off x="2674" y="2377"/>
                <a:ext cx="85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32" y="3"/>
                  </a:cxn>
                  <a:cxn ang="0">
                    <a:pos x="38" y="3"/>
                  </a:cxn>
                  <a:cxn ang="0">
                    <a:pos x="44" y="6"/>
                  </a:cxn>
                  <a:cxn ang="0">
                    <a:pos x="51" y="6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70" y="9"/>
                  </a:cxn>
                  <a:cxn ang="0">
                    <a:pos x="73" y="9"/>
                  </a:cxn>
                  <a:cxn ang="0">
                    <a:pos x="76" y="12"/>
                  </a:cxn>
                  <a:cxn ang="0">
                    <a:pos x="79" y="15"/>
                  </a:cxn>
                  <a:cxn ang="0">
                    <a:pos x="82" y="19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15"/>
                  </a:cxn>
                  <a:cxn ang="0">
                    <a:pos x="82" y="12"/>
                  </a:cxn>
                  <a:cxn ang="0">
                    <a:pos x="79" y="9"/>
                  </a:cxn>
                  <a:cxn ang="0">
                    <a:pos x="76" y="6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22">
                    <a:moveTo>
                      <a:pt x="0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44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12"/>
                    </a:lnTo>
                    <a:lnTo>
                      <a:pt x="79" y="15"/>
                    </a:lnTo>
                    <a:lnTo>
                      <a:pt x="82" y="19"/>
                    </a:lnTo>
                    <a:lnTo>
                      <a:pt x="82" y="22"/>
                    </a:lnTo>
                    <a:lnTo>
                      <a:pt x="85" y="22"/>
                    </a:lnTo>
                    <a:lnTo>
                      <a:pt x="82" y="15"/>
                    </a:lnTo>
                    <a:lnTo>
                      <a:pt x="82" y="12"/>
                    </a:lnTo>
                    <a:lnTo>
                      <a:pt x="79" y="9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1641"/>
              <p:cNvSpPr>
                <a:spLocks/>
              </p:cNvSpPr>
              <p:nvPr/>
            </p:nvSpPr>
            <p:spPr bwMode="auto">
              <a:xfrm>
                <a:off x="2756" y="239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1642"/>
              <p:cNvSpPr>
                <a:spLocks/>
              </p:cNvSpPr>
              <p:nvPr/>
            </p:nvSpPr>
            <p:spPr bwMode="auto">
              <a:xfrm>
                <a:off x="2687" y="2553"/>
                <a:ext cx="6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60" y="85"/>
                  </a:cxn>
                  <a:cxn ang="0">
                    <a:pos x="60" y="41"/>
                  </a:cxn>
                  <a:cxn ang="0">
                    <a:pos x="31" y="9"/>
                  </a:cxn>
                  <a:cxn ang="0">
                    <a:pos x="0" y="0"/>
                  </a:cxn>
                </a:cxnLst>
                <a:rect l="0" t="0" r="r" b="b"/>
                <a:pathLst>
                  <a:path w="60" h="85">
                    <a:moveTo>
                      <a:pt x="0" y="0"/>
                    </a:moveTo>
                    <a:lnTo>
                      <a:pt x="0" y="25"/>
                    </a:lnTo>
                    <a:lnTo>
                      <a:pt x="60" y="85"/>
                    </a:lnTo>
                    <a:lnTo>
                      <a:pt x="60" y="41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1643"/>
              <p:cNvSpPr>
                <a:spLocks/>
              </p:cNvSpPr>
              <p:nvPr/>
            </p:nvSpPr>
            <p:spPr bwMode="auto">
              <a:xfrm>
                <a:off x="1708" y="2282"/>
                <a:ext cx="1010" cy="397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346" y="397"/>
                  </a:cxn>
                  <a:cxn ang="0">
                    <a:pos x="1010" y="154"/>
                  </a:cxn>
                  <a:cxn ang="0">
                    <a:pos x="626" y="0"/>
                  </a:cxn>
                  <a:cxn ang="0">
                    <a:pos x="0" y="195"/>
                  </a:cxn>
                </a:cxnLst>
                <a:rect l="0" t="0" r="r" b="b"/>
                <a:pathLst>
                  <a:path w="1010" h="397">
                    <a:moveTo>
                      <a:pt x="0" y="195"/>
                    </a:moveTo>
                    <a:lnTo>
                      <a:pt x="346" y="397"/>
                    </a:lnTo>
                    <a:lnTo>
                      <a:pt x="1010" y="154"/>
                    </a:lnTo>
                    <a:lnTo>
                      <a:pt x="626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1644"/>
              <p:cNvSpPr>
                <a:spLocks/>
              </p:cNvSpPr>
              <p:nvPr/>
            </p:nvSpPr>
            <p:spPr bwMode="auto">
              <a:xfrm>
                <a:off x="1551" y="1930"/>
                <a:ext cx="721" cy="20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88" y="201"/>
                  </a:cxn>
                  <a:cxn ang="0">
                    <a:pos x="721" y="41"/>
                  </a:cxn>
                  <a:cxn ang="0">
                    <a:pos x="610" y="0"/>
                  </a:cxn>
                  <a:cxn ang="0">
                    <a:pos x="0" y="160"/>
                  </a:cxn>
                </a:cxnLst>
                <a:rect l="0" t="0" r="r" b="b"/>
                <a:pathLst>
                  <a:path w="721" h="201">
                    <a:moveTo>
                      <a:pt x="0" y="160"/>
                    </a:moveTo>
                    <a:lnTo>
                      <a:pt x="88" y="201"/>
                    </a:lnTo>
                    <a:lnTo>
                      <a:pt x="721" y="41"/>
                    </a:lnTo>
                    <a:lnTo>
                      <a:pt x="610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1645"/>
              <p:cNvSpPr>
                <a:spLocks/>
              </p:cNvSpPr>
              <p:nvPr/>
            </p:nvSpPr>
            <p:spPr bwMode="auto">
              <a:xfrm>
                <a:off x="1639" y="1971"/>
                <a:ext cx="708" cy="403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60" y="403"/>
                  </a:cxn>
                  <a:cxn ang="0">
                    <a:pos x="708" y="214"/>
                  </a:cxn>
                  <a:cxn ang="0">
                    <a:pos x="633" y="0"/>
                  </a:cxn>
                  <a:cxn ang="0">
                    <a:pos x="0" y="160"/>
                  </a:cxn>
                </a:cxnLst>
                <a:rect l="0" t="0" r="r" b="b"/>
                <a:pathLst>
                  <a:path w="708" h="403">
                    <a:moveTo>
                      <a:pt x="0" y="160"/>
                    </a:moveTo>
                    <a:lnTo>
                      <a:pt x="60" y="403"/>
                    </a:lnTo>
                    <a:lnTo>
                      <a:pt x="708" y="214"/>
                    </a:lnTo>
                    <a:lnTo>
                      <a:pt x="633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1646"/>
              <p:cNvSpPr>
                <a:spLocks/>
              </p:cNvSpPr>
              <p:nvPr/>
            </p:nvSpPr>
            <p:spPr bwMode="auto">
              <a:xfrm>
                <a:off x="1627" y="2068"/>
                <a:ext cx="84" cy="48"/>
              </a:xfrm>
              <a:custGeom>
                <a:avLst/>
                <a:gdLst/>
                <a:ahLst/>
                <a:cxnLst>
                  <a:cxn ang="0">
                    <a:pos x="84" y="45"/>
                  </a:cxn>
                  <a:cxn ang="0">
                    <a:pos x="84" y="4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</a:cxnLst>
                <a:rect l="0" t="0" r="r" b="b"/>
                <a:pathLst>
                  <a:path w="84" h="48">
                    <a:moveTo>
                      <a:pt x="84" y="45"/>
                    </a:moveTo>
                    <a:lnTo>
                      <a:pt x="84" y="4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1647"/>
              <p:cNvSpPr>
                <a:spLocks/>
              </p:cNvSpPr>
              <p:nvPr/>
            </p:nvSpPr>
            <p:spPr bwMode="auto">
              <a:xfrm>
                <a:off x="1708" y="2113"/>
                <a:ext cx="76" cy="257"/>
              </a:xfrm>
              <a:custGeom>
                <a:avLst/>
                <a:gdLst/>
                <a:ahLst/>
                <a:cxnLst>
                  <a:cxn ang="0">
                    <a:pos x="76" y="257"/>
                  </a:cxn>
                  <a:cxn ang="0">
                    <a:pos x="76" y="257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3" y="257"/>
                  </a:cxn>
                  <a:cxn ang="0">
                    <a:pos x="73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</a:cxnLst>
                <a:rect l="0" t="0" r="r" b="b"/>
                <a:pathLst>
                  <a:path w="76" h="257">
                    <a:moveTo>
                      <a:pt x="76" y="257"/>
                    </a:moveTo>
                    <a:lnTo>
                      <a:pt x="76" y="25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3" y="257"/>
                    </a:lnTo>
                    <a:lnTo>
                      <a:pt x="73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1648"/>
              <p:cNvSpPr>
                <a:spLocks/>
              </p:cNvSpPr>
              <p:nvPr/>
            </p:nvSpPr>
            <p:spPr bwMode="auto">
              <a:xfrm>
                <a:off x="1781" y="2370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1649"/>
              <p:cNvSpPr>
                <a:spLocks/>
              </p:cNvSpPr>
              <p:nvPr/>
            </p:nvSpPr>
            <p:spPr bwMode="auto">
              <a:xfrm>
                <a:off x="1630" y="2068"/>
                <a:ext cx="85" cy="48"/>
              </a:xfrm>
              <a:custGeom>
                <a:avLst/>
                <a:gdLst/>
                <a:ahLst/>
                <a:cxnLst>
                  <a:cxn ang="0">
                    <a:pos x="85" y="45"/>
                  </a:cxn>
                  <a:cxn ang="0">
                    <a:pos x="85" y="45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</a:cxnLst>
                <a:rect l="0" t="0" r="r" b="b"/>
                <a:pathLst>
                  <a:path w="85" h="48">
                    <a:moveTo>
                      <a:pt x="85" y="45"/>
                    </a:moveTo>
                    <a:lnTo>
                      <a:pt x="85" y="4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1650"/>
              <p:cNvSpPr>
                <a:spLocks/>
              </p:cNvSpPr>
              <p:nvPr/>
            </p:nvSpPr>
            <p:spPr bwMode="auto">
              <a:xfrm>
                <a:off x="1711" y="2113"/>
                <a:ext cx="73" cy="257"/>
              </a:xfrm>
              <a:custGeom>
                <a:avLst/>
                <a:gdLst/>
                <a:ahLst/>
                <a:cxnLst>
                  <a:cxn ang="0">
                    <a:pos x="73" y="257"/>
                  </a:cxn>
                  <a:cxn ang="0">
                    <a:pos x="73" y="25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57"/>
                  </a:cxn>
                  <a:cxn ang="0">
                    <a:pos x="70" y="257"/>
                  </a:cxn>
                  <a:cxn ang="0">
                    <a:pos x="73" y="257"/>
                  </a:cxn>
                  <a:cxn ang="0">
                    <a:pos x="73" y="254"/>
                  </a:cxn>
                  <a:cxn ang="0">
                    <a:pos x="73" y="254"/>
                  </a:cxn>
                  <a:cxn ang="0">
                    <a:pos x="73" y="257"/>
                  </a:cxn>
                </a:cxnLst>
                <a:rect l="0" t="0" r="r" b="b"/>
                <a:pathLst>
                  <a:path w="73" h="257">
                    <a:moveTo>
                      <a:pt x="73" y="257"/>
                    </a:moveTo>
                    <a:lnTo>
                      <a:pt x="73" y="25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3" y="25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1651"/>
              <p:cNvSpPr>
                <a:spLocks/>
              </p:cNvSpPr>
              <p:nvPr/>
            </p:nvSpPr>
            <p:spPr bwMode="auto">
              <a:xfrm>
                <a:off x="1781" y="2370"/>
                <a:ext cx="3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3" h="22">
                    <a:moveTo>
                      <a:pt x="3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1652"/>
              <p:cNvSpPr>
                <a:spLocks/>
              </p:cNvSpPr>
              <p:nvPr/>
            </p:nvSpPr>
            <p:spPr bwMode="auto">
              <a:xfrm>
                <a:off x="1689" y="2053"/>
                <a:ext cx="89" cy="47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9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9" y="47"/>
                  </a:cxn>
                  <a:cxn ang="0">
                    <a:pos x="85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</a:cxnLst>
                <a:rect l="0" t="0" r="r" b="b"/>
                <a:pathLst>
                  <a:path w="89" h="47">
                    <a:moveTo>
                      <a:pt x="89" y="44"/>
                    </a:moveTo>
                    <a:lnTo>
                      <a:pt x="89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9" y="47"/>
                    </a:lnTo>
                    <a:lnTo>
                      <a:pt x="85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1653"/>
              <p:cNvSpPr>
                <a:spLocks/>
              </p:cNvSpPr>
              <p:nvPr/>
            </p:nvSpPr>
            <p:spPr bwMode="auto">
              <a:xfrm>
                <a:off x="1774" y="2097"/>
                <a:ext cx="76" cy="251"/>
              </a:xfrm>
              <a:custGeom>
                <a:avLst/>
                <a:gdLst/>
                <a:ahLst/>
                <a:cxnLst>
                  <a:cxn ang="0">
                    <a:pos x="76" y="251"/>
                  </a:cxn>
                  <a:cxn ang="0">
                    <a:pos x="76" y="2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3" y="251"/>
                  </a:cxn>
                  <a:cxn ang="0">
                    <a:pos x="73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</a:cxnLst>
                <a:rect l="0" t="0" r="r" b="b"/>
                <a:pathLst>
                  <a:path w="76" h="251">
                    <a:moveTo>
                      <a:pt x="76" y="251"/>
                    </a:moveTo>
                    <a:lnTo>
                      <a:pt x="76" y="2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1654"/>
              <p:cNvSpPr>
                <a:spLocks/>
              </p:cNvSpPr>
              <p:nvPr/>
            </p:nvSpPr>
            <p:spPr bwMode="auto">
              <a:xfrm>
                <a:off x="1847" y="2348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1655"/>
              <p:cNvSpPr>
                <a:spLocks/>
              </p:cNvSpPr>
              <p:nvPr/>
            </p:nvSpPr>
            <p:spPr bwMode="auto">
              <a:xfrm>
                <a:off x="1693" y="2053"/>
                <a:ext cx="88" cy="44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88" y="4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5" y="44"/>
                  </a:cxn>
                  <a:cxn ang="0">
                    <a:pos x="85" y="44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</a:cxnLst>
                <a:rect l="0" t="0" r="r" b="b"/>
                <a:pathLst>
                  <a:path w="88" h="44">
                    <a:moveTo>
                      <a:pt x="88" y="41"/>
                    </a:moveTo>
                    <a:lnTo>
                      <a:pt x="88" y="4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5" y="44"/>
                    </a:lnTo>
                    <a:lnTo>
                      <a:pt x="85" y="4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1656"/>
              <p:cNvSpPr>
                <a:spLocks/>
              </p:cNvSpPr>
              <p:nvPr/>
            </p:nvSpPr>
            <p:spPr bwMode="auto">
              <a:xfrm>
                <a:off x="1778" y="2094"/>
                <a:ext cx="75" cy="254"/>
              </a:xfrm>
              <a:custGeom>
                <a:avLst/>
                <a:gdLst/>
                <a:ahLst/>
                <a:cxnLst>
                  <a:cxn ang="0">
                    <a:pos x="75" y="254"/>
                  </a:cxn>
                  <a:cxn ang="0">
                    <a:pos x="75" y="25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72" y="254"/>
                  </a:cxn>
                  <a:cxn ang="0">
                    <a:pos x="72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</a:cxnLst>
                <a:rect l="0" t="0" r="r" b="b"/>
                <a:pathLst>
                  <a:path w="75" h="254">
                    <a:moveTo>
                      <a:pt x="75" y="254"/>
                    </a:moveTo>
                    <a:lnTo>
                      <a:pt x="75" y="25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1657"/>
              <p:cNvSpPr>
                <a:spLocks/>
              </p:cNvSpPr>
              <p:nvPr/>
            </p:nvSpPr>
            <p:spPr bwMode="auto">
              <a:xfrm>
                <a:off x="1850" y="234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1658"/>
              <p:cNvSpPr>
                <a:spLocks/>
              </p:cNvSpPr>
              <p:nvPr/>
            </p:nvSpPr>
            <p:spPr bwMode="auto">
              <a:xfrm>
                <a:off x="1752" y="2037"/>
                <a:ext cx="88" cy="47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8" y="4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85" y="47"/>
                  </a:cxn>
                  <a:cxn ang="0">
                    <a:pos x="85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</a:cxnLst>
                <a:rect l="0" t="0" r="r" b="b"/>
                <a:pathLst>
                  <a:path w="88" h="47">
                    <a:moveTo>
                      <a:pt x="88" y="44"/>
                    </a:moveTo>
                    <a:lnTo>
                      <a:pt x="88" y="4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5" y="47"/>
                    </a:lnTo>
                    <a:lnTo>
                      <a:pt x="85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1659"/>
              <p:cNvSpPr>
                <a:spLocks/>
              </p:cNvSpPr>
              <p:nvPr/>
            </p:nvSpPr>
            <p:spPr bwMode="auto">
              <a:xfrm>
                <a:off x="1837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42"/>
                  </a:cxn>
                  <a:cxn ang="0">
                    <a:pos x="73" y="24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</a:cxnLst>
                <a:rect l="0" t="0" r="r" b="b"/>
                <a:pathLst>
                  <a:path w="73" h="242">
                    <a:moveTo>
                      <a:pt x="73" y="242"/>
                    </a:moveTo>
                    <a:lnTo>
                      <a:pt x="73" y="24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1660"/>
              <p:cNvSpPr>
                <a:spLocks/>
              </p:cNvSpPr>
              <p:nvPr/>
            </p:nvSpPr>
            <p:spPr bwMode="auto">
              <a:xfrm>
                <a:off x="1907" y="2323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1661"/>
              <p:cNvSpPr>
                <a:spLocks/>
              </p:cNvSpPr>
              <p:nvPr/>
            </p:nvSpPr>
            <p:spPr bwMode="auto">
              <a:xfrm>
                <a:off x="1756" y="2034"/>
                <a:ext cx="88" cy="47"/>
              </a:xfrm>
              <a:custGeom>
                <a:avLst/>
                <a:gdLst/>
                <a:ahLst/>
                <a:cxnLst>
                  <a:cxn ang="0">
                    <a:pos x="88" y="47"/>
                  </a:cxn>
                  <a:cxn ang="0">
                    <a:pos x="84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4" y="47"/>
                  </a:cxn>
                  <a:cxn ang="0">
                    <a:pos x="84" y="47"/>
                  </a:cxn>
                  <a:cxn ang="0">
                    <a:pos x="88" y="47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8" y="47"/>
                  </a:cxn>
                </a:cxnLst>
                <a:rect l="0" t="0" r="r" b="b"/>
                <a:pathLst>
                  <a:path w="88" h="47">
                    <a:moveTo>
                      <a:pt x="88" y="47"/>
                    </a:moveTo>
                    <a:lnTo>
                      <a:pt x="84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8" y="47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1662"/>
              <p:cNvSpPr>
                <a:spLocks/>
              </p:cNvSpPr>
              <p:nvPr/>
            </p:nvSpPr>
            <p:spPr bwMode="auto">
              <a:xfrm>
                <a:off x="1840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39"/>
                  </a:cxn>
                  <a:cxn ang="0">
                    <a:pos x="73" y="23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</a:cxnLst>
                <a:rect l="0" t="0" r="r" b="b"/>
                <a:pathLst>
                  <a:path w="73" h="242">
                    <a:moveTo>
                      <a:pt x="73" y="239"/>
                    </a:moveTo>
                    <a:lnTo>
                      <a:pt x="73" y="2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1663"/>
              <p:cNvSpPr>
                <a:spLocks/>
              </p:cNvSpPr>
              <p:nvPr/>
            </p:nvSpPr>
            <p:spPr bwMode="auto">
              <a:xfrm>
                <a:off x="1910" y="2320"/>
                <a:ext cx="3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2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3" h="25">
                    <a:moveTo>
                      <a:pt x="0" y="25"/>
                    </a:moveTo>
                    <a:lnTo>
                      <a:pt x="3" y="2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1664"/>
              <p:cNvSpPr>
                <a:spLocks/>
              </p:cNvSpPr>
              <p:nvPr/>
            </p:nvSpPr>
            <p:spPr bwMode="auto">
              <a:xfrm>
                <a:off x="1809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1665"/>
              <p:cNvSpPr>
                <a:spLocks/>
              </p:cNvSpPr>
              <p:nvPr/>
            </p:nvSpPr>
            <p:spPr bwMode="auto">
              <a:xfrm>
                <a:off x="1897" y="2068"/>
                <a:ext cx="72" cy="240"/>
              </a:xfrm>
              <a:custGeom>
                <a:avLst/>
                <a:gdLst/>
                <a:ahLst/>
                <a:cxnLst>
                  <a:cxn ang="0">
                    <a:pos x="72" y="240"/>
                  </a:cxn>
                  <a:cxn ang="0">
                    <a:pos x="72" y="24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9" y="240"/>
                  </a:cxn>
                  <a:cxn ang="0">
                    <a:pos x="69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</a:cxnLst>
                <a:rect l="0" t="0" r="r" b="b"/>
                <a:pathLst>
                  <a:path w="72" h="240">
                    <a:moveTo>
                      <a:pt x="72" y="240"/>
                    </a:moveTo>
                    <a:lnTo>
                      <a:pt x="72" y="24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1666"/>
              <p:cNvSpPr>
                <a:spLocks/>
              </p:cNvSpPr>
              <p:nvPr/>
            </p:nvSpPr>
            <p:spPr bwMode="auto">
              <a:xfrm>
                <a:off x="1966" y="230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1667"/>
              <p:cNvSpPr>
                <a:spLocks/>
              </p:cNvSpPr>
              <p:nvPr/>
            </p:nvSpPr>
            <p:spPr bwMode="auto">
              <a:xfrm>
                <a:off x="1812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1668"/>
              <p:cNvSpPr>
                <a:spLocks/>
              </p:cNvSpPr>
              <p:nvPr/>
            </p:nvSpPr>
            <p:spPr bwMode="auto">
              <a:xfrm>
                <a:off x="1900" y="2068"/>
                <a:ext cx="73" cy="240"/>
              </a:xfrm>
              <a:custGeom>
                <a:avLst/>
                <a:gdLst/>
                <a:ahLst/>
                <a:cxnLst>
                  <a:cxn ang="0">
                    <a:pos x="73" y="240"/>
                  </a:cxn>
                  <a:cxn ang="0">
                    <a:pos x="69" y="23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6" y="240"/>
                  </a:cxn>
                  <a:cxn ang="0">
                    <a:pos x="66" y="240"/>
                  </a:cxn>
                  <a:cxn ang="0">
                    <a:pos x="73" y="240"/>
                  </a:cxn>
                  <a:cxn ang="0">
                    <a:pos x="73" y="236"/>
                  </a:cxn>
                  <a:cxn ang="0">
                    <a:pos x="69" y="236"/>
                  </a:cxn>
                  <a:cxn ang="0">
                    <a:pos x="73" y="240"/>
                  </a:cxn>
                </a:cxnLst>
                <a:rect l="0" t="0" r="r" b="b"/>
                <a:pathLst>
                  <a:path w="73" h="240">
                    <a:moveTo>
                      <a:pt x="73" y="240"/>
                    </a:moveTo>
                    <a:lnTo>
                      <a:pt x="69" y="23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73" y="240"/>
                    </a:lnTo>
                    <a:lnTo>
                      <a:pt x="73" y="236"/>
                    </a:lnTo>
                    <a:lnTo>
                      <a:pt x="69" y="236"/>
                    </a:lnTo>
                    <a:lnTo>
                      <a:pt x="73" y="24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1669"/>
              <p:cNvSpPr>
                <a:spLocks/>
              </p:cNvSpPr>
              <p:nvPr/>
            </p:nvSpPr>
            <p:spPr bwMode="auto">
              <a:xfrm>
                <a:off x="1966" y="2308"/>
                <a:ext cx="7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7" y="2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7" h="22">
                    <a:moveTo>
                      <a:pt x="3" y="22"/>
                    </a:moveTo>
                    <a:lnTo>
                      <a:pt x="7" y="2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1670"/>
              <p:cNvSpPr>
                <a:spLocks/>
              </p:cNvSpPr>
              <p:nvPr/>
            </p:nvSpPr>
            <p:spPr bwMode="auto">
              <a:xfrm>
                <a:off x="1664" y="2053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0" y="176"/>
                  </a:cxn>
                  <a:cxn ang="0">
                    <a:pos x="636" y="0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0" y="176"/>
                    </a:lnTo>
                    <a:lnTo>
                      <a:pt x="636" y="0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1671"/>
              <p:cNvSpPr>
                <a:spLocks/>
              </p:cNvSpPr>
              <p:nvPr/>
            </p:nvSpPr>
            <p:spPr bwMode="auto">
              <a:xfrm>
                <a:off x="1664" y="2056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3" y="176"/>
                  </a:cxn>
                  <a:cxn ang="0">
                    <a:pos x="636" y="3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3" y="176"/>
                    </a:lnTo>
                    <a:lnTo>
                      <a:pt x="636" y="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1672"/>
              <p:cNvSpPr>
                <a:spLocks/>
              </p:cNvSpPr>
              <p:nvPr/>
            </p:nvSpPr>
            <p:spPr bwMode="auto">
              <a:xfrm>
                <a:off x="1658" y="2185"/>
                <a:ext cx="689" cy="280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0" y="280"/>
                  </a:cxn>
                  <a:cxn ang="0">
                    <a:pos x="689" y="85"/>
                  </a:cxn>
                  <a:cxn ang="0">
                    <a:pos x="689" y="0"/>
                  </a:cxn>
                  <a:cxn ang="0">
                    <a:pos x="0" y="201"/>
                  </a:cxn>
                </a:cxnLst>
                <a:rect l="0" t="0" r="r" b="b"/>
                <a:pathLst>
                  <a:path w="689" h="280">
                    <a:moveTo>
                      <a:pt x="0" y="201"/>
                    </a:moveTo>
                    <a:lnTo>
                      <a:pt x="0" y="280"/>
                    </a:lnTo>
                    <a:lnTo>
                      <a:pt x="689" y="85"/>
                    </a:lnTo>
                    <a:lnTo>
                      <a:pt x="689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1673"/>
              <p:cNvSpPr>
                <a:spLocks/>
              </p:cNvSpPr>
              <p:nvPr/>
            </p:nvSpPr>
            <p:spPr bwMode="auto">
              <a:xfrm>
                <a:off x="1614" y="2427"/>
                <a:ext cx="19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9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lnTo>
                      <a:pt x="0" y="19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1674"/>
              <p:cNvSpPr>
                <a:spLocks/>
              </p:cNvSpPr>
              <p:nvPr/>
            </p:nvSpPr>
            <p:spPr bwMode="auto">
              <a:xfrm>
                <a:off x="1551" y="2090"/>
                <a:ext cx="148" cy="372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0" y="0"/>
                  </a:cxn>
                  <a:cxn ang="0">
                    <a:pos x="88" y="41"/>
                  </a:cxn>
                  <a:cxn ang="0">
                    <a:pos x="148" y="280"/>
                  </a:cxn>
                  <a:cxn ang="0">
                    <a:pos x="148" y="353"/>
                  </a:cxn>
                  <a:cxn ang="0">
                    <a:pos x="107" y="324"/>
                  </a:cxn>
                  <a:cxn ang="0">
                    <a:pos x="107" y="372"/>
                  </a:cxn>
                  <a:cxn ang="0">
                    <a:pos x="63" y="343"/>
                  </a:cxn>
                  <a:cxn ang="0">
                    <a:pos x="63" y="356"/>
                  </a:cxn>
                  <a:cxn ang="0">
                    <a:pos x="0" y="309"/>
                  </a:cxn>
                </a:cxnLst>
                <a:rect l="0" t="0" r="r" b="b"/>
                <a:pathLst>
                  <a:path w="148" h="372">
                    <a:moveTo>
                      <a:pt x="0" y="309"/>
                    </a:moveTo>
                    <a:lnTo>
                      <a:pt x="0" y="0"/>
                    </a:lnTo>
                    <a:lnTo>
                      <a:pt x="88" y="41"/>
                    </a:lnTo>
                    <a:lnTo>
                      <a:pt x="148" y="280"/>
                    </a:lnTo>
                    <a:lnTo>
                      <a:pt x="148" y="353"/>
                    </a:lnTo>
                    <a:lnTo>
                      <a:pt x="107" y="324"/>
                    </a:lnTo>
                    <a:lnTo>
                      <a:pt x="107" y="372"/>
                    </a:lnTo>
                    <a:lnTo>
                      <a:pt x="63" y="343"/>
                    </a:lnTo>
                    <a:lnTo>
                      <a:pt x="63" y="35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1675"/>
              <p:cNvSpPr>
                <a:spLocks/>
              </p:cNvSpPr>
              <p:nvPr/>
            </p:nvSpPr>
            <p:spPr bwMode="auto">
              <a:xfrm>
                <a:off x="1604" y="2131"/>
                <a:ext cx="48" cy="8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9" y="16"/>
                  </a:cxn>
                  <a:cxn ang="0">
                    <a:pos x="48" y="85"/>
                  </a:cxn>
                  <a:cxn ang="0">
                    <a:pos x="0" y="60"/>
                  </a:cxn>
                </a:cxnLst>
                <a:rect l="0" t="0" r="r" b="b"/>
                <a:pathLst>
                  <a:path w="48" h="85">
                    <a:moveTo>
                      <a:pt x="0" y="60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48" y="8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1676"/>
              <p:cNvSpPr>
                <a:spLocks/>
              </p:cNvSpPr>
              <p:nvPr/>
            </p:nvSpPr>
            <p:spPr bwMode="auto">
              <a:xfrm>
                <a:off x="1661" y="2364"/>
                <a:ext cx="25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6" y="19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19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1677"/>
              <p:cNvSpPr>
                <a:spLocks/>
              </p:cNvSpPr>
              <p:nvPr/>
            </p:nvSpPr>
            <p:spPr bwMode="auto">
              <a:xfrm>
                <a:off x="1671" y="2377"/>
                <a:ext cx="18" cy="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12" y="19"/>
                  </a:cxn>
                  <a:cxn ang="0">
                    <a:pos x="15" y="1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6" y="6"/>
                  </a:cxn>
                </a:cxnLst>
                <a:rect l="0" t="0" r="r" b="b"/>
                <a:pathLst>
                  <a:path w="18" h="25">
                    <a:moveTo>
                      <a:pt x="6" y="6"/>
                    </a:moveTo>
                    <a:lnTo>
                      <a:pt x="6" y="12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1678"/>
              <p:cNvSpPr>
                <a:spLocks/>
              </p:cNvSpPr>
              <p:nvPr/>
            </p:nvSpPr>
            <p:spPr bwMode="auto">
              <a:xfrm>
                <a:off x="1655" y="2370"/>
                <a:ext cx="2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9"/>
                  </a:cxn>
                  <a:cxn ang="0">
                    <a:pos x="22" y="22"/>
                  </a:cxn>
                  <a:cxn ang="0">
                    <a:pos x="19" y="29"/>
                  </a:cxn>
                  <a:cxn ang="0">
                    <a:pos x="16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9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1679"/>
              <p:cNvSpPr>
                <a:spLocks/>
              </p:cNvSpPr>
              <p:nvPr/>
            </p:nvSpPr>
            <p:spPr bwMode="auto">
              <a:xfrm>
                <a:off x="1608" y="2138"/>
                <a:ext cx="37" cy="7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0"/>
                  </a:cxn>
                  <a:cxn ang="0">
                    <a:pos x="22" y="12"/>
                  </a:cxn>
                  <a:cxn ang="0">
                    <a:pos x="37" y="72"/>
                  </a:cxn>
                  <a:cxn ang="0">
                    <a:pos x="0" y="53"/>
                  </a:cxn>
                </a:cxnLst>
                <a:rect l="0" t="0" r="r" b="b"/>
                <a:pathLst>
                  <a:path w="37" h="72">
                    <a:moveTo>
                      <a:pt x="0" y="53"/>
                    </a:moveTo>
                    <a:lnTo>
                      <a:pt x="0" y="0"/>
                    </a:lnTo>
                    <a:lnTo>
                      <a:pt x="22" y="12"/>
                    </a:lnTo>
                    <a:lnTo>
                      <a:pt x="37" y="7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1680"/>
              <p:cNvSpPr>
                <a:spLocks/>
              </p:cNvSpPr>
              <p:nvPr/>
            </p:nvSpPr>
            <p:spPr bwMode="auto">
              <a:xfrm>
                <a:off x="1608" y="2201"/>
                <a:ext cx="37" cy="217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0" y="0"/>
                  </a:cxn>
                  <a:cxn ang="0">
                    <a:pos x="37" y="18"/>
                  </a:cxn>
                  <a:cxn ang="0">
                    <a:pos x="37" y="217"/>
                  </a:cxn>
                  <a:cxn ang="0">
                    <a:pos x="0" y="191"/>
                  </a:cxn>
                </a:cxnLst>
                <a:rect l="0" t="0" r="r" b="b"/>
                <a:pathLst>
                  <a:path w="37" h="217">
                    <a:moveTo>
                      <a:pt x="0" y="191"/>
                    </a:moveTo>
                    <a:lnTo>
                      <a:pt x="0" y="0"/>
                    </a:lnTo>
                    <a:lnTo>
                      <a:pt x="37" y="18"/>
                    </a:lnTo>
                    <a:lnTo>
                      <a:pt x="37" y="2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1681"/>
              <p:cNvSpPr>
                <a:spLocks/>
              </p:cNvSpPr>
              <p:nvPr/>
            </p:nvSpPr>
            <p:spPr bwMode="auto">
              <a:xfrm>
                <a:off x="1608" y="2377"/>
                <a:ext cx="37" cy="4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0"/>
                  </a:cxn>
                  <a:cxn ang="0">
                    <a:pos x="37" y="41"/>
                  </a:cxn>
                  <a:cxn ang="0">
                    <a:pos x="0" y="15"/>
                  </a:cxn>
                </a:cxnLst>
                <a:rect l="0" t="0" r="r" b="b"/>
                <a:pathLst>
                  <a:path w="37" h="41">
                    <a:moveTo>
                      <a:pt x="0" y="15"/>
                    </a:moveTo>
                    <a:lnTo>
                      <a:pt x="37" y="0"/>
                    </a:lnTo>
                    <a:lnTo>
                      <a:pt x="37" y="4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1682"/>
              <p:cNvSpPr>
                <a:spLocks/>
              </p:cNvSpPr>
              <p:nvPr/>
            </p:nvSpPr>
            <p:spPr bwMode="auto">
              <a:xfrm>
                <a:off x="1639" y="2216"/>
                <a:ext cx="3" cy="16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64"/>
                  </a:cxn>
                  <a:cxn ang="0">
                    <a:pos x="0" y="161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164">
                    <a:moveTo>
                      <a:pt x="3" y="3"/>
                    </a:moveTo>
                    <a:lnTo>
                      <a:pt x="3" y="164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AC4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1683"/>
              <p:cNvSpPr>
                <a:spLocks/>
              </p:cNvSpPr>
              <p:nvPr/>
            </p:nvSpPr>
            <p:spPr bwMode="auto">
              <a:xfrm>
                <a:off x="1557" y="2113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8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8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1684"/>
              <p:cNvSpPr>
                <a:spLocks/>
              </p:cNvSpPr>
              <p:nvPr/>
            </p:nvSpPr>
            <p:spPr bwMode="auto">
              <a:xfrm>
                <a:off x="1557" y="216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6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1685"/>
              <p:cNvSpPr>
                <a:spLocks/>
              </p:cNvSpPr>
              <p:nvPr/>
            </p:nvSpPr>
            <p:spPr bwMode="auto">
              <a:xfrm>
                <a:off x="1557" y="216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1686"/>
              <p:cNvSpPr>
                <a:spLocks/>
              </p:cNvSpPr>
              <p:nvPr/>
            </p:nvSpPr>
            <p:spPr bwMode="auto">
              <a:xfrm>
                <a:off x="1557" y="215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3" name="Freeform 1687"/>
              <p:cNvSpPr>
                <a:spLocks/>
              </p:cNvSpPr>
              <p:nvPr/>
            </p:nvSpPr>
            <p:spPr bwMode="auto">
              <a:xfrm>
                <a:off x="1557" y="217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5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5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1688"/>
              <p:cNvSpPr>
                <a:spLocks/>
              </p:cNvSpPr>
              <p:nvPr/>
            </p:nvSpPr>
            <p:spPr bwMode="auto">
              <a:xfrm>
                <a:off x="1557" y="214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1689"/>
              <p:cNvSpPr>
                <a:spLocks/>
              </p:cNvSpPr>
              <p:nvPr/>
            </p:nvSpPr>
            <p:spPr bwMode="auto">
              <a:xfrm>
                <a:off x="1557" y="213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1690"/>
              <p:cNvSpPr>
                <a:spLocks/>
              </p:cNvSpPr>
              <p:nvPr/>
            </p:nvSpPr>
            <p:spPr bwMode="auto">
              <a:xfrm>
                <a:off x="1557" y="2122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1691"/>
              <p:cNvSpPr>
                <a:spLocks/>
              </p:cNvSpPr>
              <p:nvPr/>
            </p:nvSpPr>
            <p:spPr bwMode="auto">
              <a:xfrm>
                <a:off x="1708" y="2377"/>
                <a:ext cx="13" cy="3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31"/>
                  </a:cxn>
                  <a:cxn ang="0">
                    <a:pos x="13" y="34"/>
                  </a:cxn>
                  <a:cxn ang="0">
                    <a:pos x="13" y="3"/>
                  </a:cxn>
                </a:cxnLst>
                <a:rect l="0" t="0" r="r" b="b"/>
                <a:pathLst>
                  <a:path w="13" h="34">
                    <a:moveTo>
                      <a:pt x="1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31"/>
                    </a:lnTo>
                    <a:lnTo>
                      <a:pt x="13" y="3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1692"/>
              <p:cNvSpPr>
                <a:spLocks/>
              </p:cNvSpPr>
              <p:nvPr/>
            </p:nvSpPr>
            <p:spPr bwMode="auto">
              <a:xfrm>
                <a:off x="1897" y="2364"/>
                <a:ext cx="821" cy="264"/>
              </a:xfrm>
              <a:custGeom>
                <a:avLst/>
                <a:gdLst/>
                <a:ahLst/>
                <a:cxnLst>
                  <a:cxn ang="0">
                    <a:pos x="157" y="264"/>
                  </a:cxn>
                  <a:cxn ang="0">
                    <a:pos x="821" y="25"/>
                  </a:cxn>
                  <a:cxn ang="0">
                    <a:pos x="765" y="0"/>
                  </a:cxn>
                  <a:cxn ang="0">
                    <a:pos x="164" y="201"/>
                  </a:cxn>
                  <a:cxn ang="0">
                    <a:pos x="10" y="123"/>
                  </a:cxn>
                  <a:cxn ang="0">
                    <a:pos x="19" y="148"/>
                  </a:cxn>
                  <a:cxn ang="0">
                    <a:pos x="3" y="145"/>
                  </a:cxn>
                  <a:cxn ang="0">
                    <a:pos x="0" y="154"/>
                  </a:cxn>
                  <a:cxn ang="0">
                    <a:pos x="132" y="223"/>
                  </a:cxn>
                  <a:cxn ang="0">
                    <a:pos x="132" y="249"/>
                  </a:cxn>
                  <a:cxn ang="0">
                    <a:pos x="157" y="264"/>
                  </a:cxn>
                </a:cxnLst>
                <a:rect l="0" t="0" r="r" b="b"/>
                <a:pathLst>
                  <a:path w="821" h="264">
                    <a:moveTo>
                      <a:pt x="157" y="264"/>
                    </a:moveTo>
                    <a:lnTo>
                      <a:pt x="821" y="25"/>
                    </a:lnTo>
                    <a:lnTo>
                      <a:pt x="765" y="0"/>
                    </a:lnTo>
                    <a:lnTo>
                      <a:pt x="164" y="201"/>
                    </a:lnTo>
                    <a:lnTo>
                      <a:pt x="10" y="123"/>
                    </a:lnTo>
                    <a:lnTo>
                      <a:pt x="19" y="148"/>
                    </a:lnTo>
                    <a:lnTo>
                      <a:pt x="3" y="145"/>
                    </a:lnTo>
                    <a:lnTo>
                      <a:pt x="0" y="154"/>
                    </a:lnTo>
                    <a:lnTo>
                      <a:pt x="132" y="223"/>
                    </a:lnTo>
                    <a:lnTo>
                      <a:pt x="132" y="249"/>
                    </a:lnTo>
                    <a:lnTo>
                      <a:pt x="157" y="264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1693"/>
              <p:cNvSpPr>
                <a:spLocks/>
              </p:cNvSpPr>
              <p:nvPr/>
            </p:nvSpPr>
            <p:spPr bwMode="auto">
              <a:xfrm>
                <a:off x="1771" y="2216"/>
                <a:ext cx="932" cy="409"/>
              </a:xfrm>
              <a:custGeom>
                <a:avLst/>
                <a:gdLst/>
                <a:ahLst/>
                <a:cxnLst>
                  <a:cxn ang="0">
                    <a:pos x="277" y="409"/>
                  </a:cxn>
                  <a:cxn ang="0">
                    <a:pos x="932" y="173"/>
                  </a:cxn>
                  <a:cxn ang="0">
                    <a:pos x="878" y="151"/>
                  </a:cxn>
                  <a:cxn ang="0">
                    <a:pos x="290" y="349"/>
                  </a:cxn>
                  <a:cxn ang="0">
                    <a:pos x="136" y="271"/>
                  </a:cxn>
                  <a:cxn ang="0">
                    <a:pos x="16" y="211"/>
                  </a:cxn>
                  <a:cxn ang="0">
                    <a:pos x="674" y="10"/>
                  </a:cxn>
                  <a:cxn ang="0">
                    <a:pos x="655" y="0"/>
                  </a:cxn>
                  <a:cxn ang="0">
                    <a:pos x="0" y="195"/>
                  </a:cxn>
                  <a:cxn ang="0">
                    <a:pos x="7" y="230"/>
                  </a:cxn>
                  <a:cxn ang="0">
                    <a:pos x="126" y="296"/>
                  </a:cxn>
                  <a:cxn ang="0">
                    <a:pos x="126" y="302"/>
                  </a:cxn>
                  <a:cxn ang="0">
                    <a:pos x="258" y="371"/>
                  </a:cxn>
                  <a:cxn ang="0">
                    <a:pos x="258" y="397"/>
                  </a:cxn>
                  <a:cxn ang="0">
                    <a:pos x="277" y="409"/>
                  </a:cxn>
                </a:cxnLst>
                <a:rect l="0" t="0" r="r" b="b"/>
                <a:pathLst>
                  <a:path w="932" h="409">
                    <a:moveTo>
                      <a:pt x="277" y="409"/>
                    </a:moveTo>
                    <a:lnTo>
                      <a:pt x="932" y="173"/>
                    </a:lnTo>
                    <a:lnTo>
                      <a:pt x="878" y="151"/>
                    </a:lnTo>
                    <a:lnTo>
                      <a:pt x="290" y="349"/>
                    </a:lnTo>
                    <a:lnTo>
                      <a:pt x="136" y="271"/>
                    </a:lnTo>
                    <a:lnTo>
                      <a:pt x="16" y="211"/>
                    </a:lnTo>
                    <a:lnTo>
                      <a:pt x="674" y="10"/>
                    </a:lnTo>
                    <a:lnTo>
                      <a:pt x="655" y="0"/>
                    </a:lnTo>
                    <a:lnTo>
                      <a:pt x="0" y="195"/>
                    </a:lnTo>
                    <a:lnTo>
                      <a:pt x="7" y="230"/>
                    </a:lnTo>
                    <a:lnTo>
                      <a:pt x="126" y="296"/>
                    </a:lnTo>
                    <a:lnTo>
                      <a:pt x="126" y="302"/>
                    </a:lnTo>
                    <a:lnTo>
                      <a:pt x="258" y="371"/>
                    </a:lnTo>
                    <a:lnTo>
                      <a:pt x="258" y="397"/>
                    </a:lnTo>
                    <a:lnTo>
                      <a:pt x="277" y="40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1694"/>
              <p:cNvSpPr>
                <a:spLocks/>
              </p:cNvSpPr>
              <p:nvPr/>
            </p:nvSpPr>
            <p:spPr bwMode="auto">
              <a:xfrm>
                <a:off x="1702" y="2374"/>
                <a:ext cx="352" cy="298"/>
              </a:xfrm>
              <a:custGeom>
                <a:avLst/>
                <a:gdLst/>
                <a:ahLst/>
                <a:cxnLst>
                  <a:cxn ang="0">
                    <a:pos x="327" y="239"/>
                  </a:cxn>
                  <a:cxn ang="0">
                    <a:pos x="352" y="254"/>
                  </a:cxn>
                  <a:cxn ang="0">
                    <a:pos x="352" y="298"/>
                  </a:cxn>
                  <a:cxn ang="0">
                    <a:pos x="349" y="295"/>
                  </a:cxn>
                  <a:cxn ang="0">
                    <a:pos x="6" y="100"/>
                  </a:cxn>
                  <a:cxn ang="0">
                    <a:pos x="3" y="97"/>
                  </a:cxn>
                  <a:cxn ang="0">
                    <a:pos x="3" y="94"/>
                  </a:cxn>
                  <a:cxn ang="0">
                    <a:pos x="0" y="91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6" y="12"/>
                  </a:cxn>
                  <a:cxn ang="0">
                    <a:pos x="6" y="18"/>
                  </a:cxn>
                  <a:cxn ang="0">
                    <a:pos x="9" y="25"/>
                  </a:cxn>
                  <a:cxn ang="0">
                    <a:pos x="13" y="28"/>
                  </a:cxn>
                  <a:cxn ang="0">
                    <a:pos x="13" y="34"/>
                  </a:cxn>
                  <a:cxn ang="0">
                    <a:pos x="19" y="37"/>
                  </a:cxn>
                  <a:cxn ang="0">
                    <a:pos x="22" y="40"/>
                  </a:cxn>
                  <a:cxn ang="0">
                    <a:pos x="28" y="44"/>
                  </a:cxn>
                  <a:cxn ang="0">
                    <a:pos x="198" y="135"/>
                  </a:cxn>
                  <a:cxn ang="0">
                    <a:pos x="198" y="144"/>
                  </a:cxn>
                  <a:cxn ang="0">
                    <a:pos x="327" y="213"/>
                  </a:cxn>
                  <a:cxn ang="0">
                    <a:pos x="327" y="239"/>
                  </a:cxn>
                </a:cxnLst>
                <a:rect l="0" t="0" r="r" b="b"/>
                <a:pathLst>
                  <a:path w="352" h="298">
                    <a:moveTo>
                      <a:pt x="327" y="239"/>
                    </a:moveTo>
                    <a:lnTo>
                      <a:pt x="352" y="254"/>
                    </a:lnTo>
                    <a:lnTo>
                      <a:pt x="352" y="298"/>
                    </a:lnTo>
                    <a:lnTo>
                      <a:pt x="349" y="295"/>
                    </a:lnTo>
                    <a:lnTo>
                      <a:pt x="6" y="100"/>
                    </a:lnTo>
                    <a:lnTo>
                      <a:pt x="3" y="97"/>
                    </a:lnTo>
                    <a:lnTo>
                      <a:pt x="3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9" y="25"/>
                    </a:lnTo>
                    <a:lnTo>
                      <a:pt x="13" y="28"/>
                    </a:lnTo>
                    <a:lnTo>
                      <a:pt x="13" y="34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8" y="44"/>
                    </a:lnTo>
                    <a:lnTo>
                      <a:pt x="198" y="135"/>
                    </a:lnTo>
                    <a:lnTo>
                      <a:pt x="198" y="144"/>
                    </a:lnTo>
                    <a:lnTo>
                      <a:pt x="327" y="213"/>
                    </a:lnTo>
                    <a:lnTo>
                      <a:pt x="327" y="23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1695"/>
              <p:cNvSpPr>
                <a:spLocks/>
              </p:cNvSpPr>
              <p:nvPr/>
            </p:nvSpPr>
            <p:spPr bwMode="auto">
              <a:xfrm>
                <a:off x="2054" y="2389"/>
                <a:ext cx="668" cy="280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0" y="280"/>
                  </a:cxn>
                  <a:cxn ang="0">
                    <a:pos x="655" y="44"/>
                  </a:cxn>
                  <a:cxn ang="0">
                    <a:pos x="658" y="44"/>
                  </a:cxn>
                  <a:cxn ang="0">
                    <a:pos x="661" y="44"/>
                  </a:cxn>
                  <a:cxn ang="0">
                    <a:pos x="661" y="41"/>
                  </a:cxn>
                  <a:cxn ang="0">
                    <a:pos x="664" y="41"/>
                  </a:cxn>
                  <a:cxn ang="0">
                    <a:pos x="664" y="38"/>
                  </a:cxn>
                  <a:cxn ang="0">
                    <a:pos x="664" y="38"/>
                  </a:cxn>
                  <a:cxn ang="0">
                    <a:pos x="668" y="35"/>
                  </a:cxn>
                  <a:cxn ang="0">
                    <a:pos x="668" y="35"/>
                  </a:cxn>
                  <a:cxn ang="0">
                    <a:pos x="668" y="7"/>
                  </a:cxn>
                  <a:cxn ang="0">
                    <a:pos x="664" y="7"/>
                  </a:cxn>
                  <a:cxn ang="0">
                    <a:pos x="664" y="0"/>
                  </a:cxn>
                  <a:cxn ang="0">
                    <a:pos x="0" y="239"/>
                  </a:cxn>
                </a:cxnLst>
                <a:rect l="0" t="0" r="r" b="b"/>
                <a:pathLst>
                  <a:path w="668" h="280">
                    <a:moveTo>
                      <a:pt x="0" y="239"/>
                    </a:moveTo>
                    <a:lnTo>
                      <a:pt x="0" y="280"/>
                    </a:lnTo>
                    <a:lnTo>
                      <a:pt x="655" y="44"/>
                    </a:lnTo>
                    <a:lnTo>
                      <a:pt x="658" y="44"/>
                    </a:lnTo>
                    <a:lnTo>
                      <a:pt x="661" y="44"/>
                    </a:lnTo>
                    <a:lnTo>
                      <a:pt x="661" y="41"/>
                    </a:lnTo>
                    <a:lnTo>
                      <a:pt x="664" y="41"/>
                    </a:lnTo>
                    <a:lnTo>
                      <a:pt x="664" y="38"/>
                    </a:lnTo>
                    <a:lnTo>
                      <a:pt x="664" y="38"/>
                    </a:lnTo>
                    <a:lnTo>
                      <a:pt x="668" y="35"/>
                    </a:lnTo>
                    <a:lnTo>
                      <a:pt x="668" y="35"/>
                    </a:lnTo>
                    <a:lnTo>
                      <a:pt x="668" y="7"/>
                    </a:lnTo>
                    <a:lnTo>
                      <a:pt x="664" y="7"/>
                    </a:lnTo>
                    <a:lnTo>
                      <a:pt x="664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1696"/>
              <p:cNvSpPr>
                <a:spLocks/>
              </p:cNvSpPr>
              <p:nvPr/>
            </p:nvSpPr>
            <p:spPr bwMode="auto">
              <a:xfrm>
                <a:off x="2048" y="2632"/>
                <a:ext cx="1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37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0" y="37"/>
                  </a:cxn>
                </a:cxnLst>
                <a:rect l="0" t="0" r="r" b="b"/>
                <a:pathLst>
                  <a:path w="10" h="37">
                    <a:moveTo>
                      <a:pt x="0" y="3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37"/>
                    </a:lnTo>
                    <a:lnTo>
                      <a:pt x="6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1697"/>
              <p:cNvSpPr>
                <a:spLocks/>
              </p:cNvSpPr>
              <p:nvPr/>
            </p:nvSpPr>
            <p:spPr bwMode="auto">
              <a:xfrm>
                <a:off x="2256" y="2459"/>
                <a:ext cx="289" cy="138"/>
              </a:xfrm>
              <a:custGeom>
                <a:avLst/>
                <a:gdLst/>
                <a:ahLst/>
                <a:cxnLst>
                  <a:cxn ang="0">
                    <a:pos x="289" y="3"/>
                  </a:cxn>
                  <a:cxn ang="0">
                    <a:pos x="289" y="31"/>
                  </a:cxn>
                  <a:cxn ang="0">
                    <a:pos x="289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8"/>
                  </a:cxn>
                  <a:cxn ang="0">
                    <a:pos x="3" y="138"/>
                  </a:cxn>
                  <a:cxn ang="0">
                    <a:pos x="3" y="138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3"/>
                  </a:cxn>
                  <a:cxn ang="0">
                    <a:pos x="0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3"/>
                  </a:cxn>
                </a:cxnLst>
                <a:rect l="0" t="0" r="r" b="b"/>
                <a:pathLst>
                  <a:path w="289" h="138">
                    <a:moveTo>
                      <a:pt x="289" y="3"/>
                    </a:moveTo>
                    <a:lnTo>
                      <a:pt x="289" y="31"/>
                    </a:lnTo>
                    <a:lnTo>
                      <a:pt x="289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8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1698"/>
              <p:cNvSpPr>
                <a:spLocks/>
              </p:cNvSpPr>
              <p:nvPr/>
            </p:nvSpPr>
            <p:spPr bwMode="auto">
              <a:xfrm>
                <a:off x="2259" y="2462"/>
                <a:ext cx="289" cy="135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31"/>
                  </a:cxn>
                  <a:cxn ang="0">
                    <a:pos x="289" y="31"/>
                  </a:cxn>
                  <a:cxn ang="0">
                    <a:pos x="286" y="31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5"/>
                  </a:cxn>
                  <a:cxn ang="0">
                    <a:pos x="3" y="135"/>
                  </a:cxn>
                  <a:cxn ang="0">
                    <a:pos x="3" y="135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6" y="97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135">
                    <a:moveTo>
                      <a:pt x="289" y="0"/>
                    </a:moveTo>
                    <a:lnTo>
                      <a:pt x="289" y="31"/>
                    </a:lnTo>
                    <a:lnTo>
                      <a:pt x="289" y="31"/>
                    </a:lnTo>
                    <a:lnTo>
                      <a:pt x="286" y="31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5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6" y="97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Line 1699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Line 1700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Line 1701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1702"/>
              <p:cNvSpPr>
                <a:spLocks/>
              </p:cNvSpPr>
              <p:nvPr/>
            </p:nvSpPr>
            <p:spPr bwMode="auto">
              <a:xfrm>
                <a:off x="1721" y="2377"/>
                <a:ext cx="57" cy="66"/>
              </a:xfrm>
              <a:custGeom>
                <a:avLst/>
                <a:gdLst/>
                <a:ahLst/>
                <a:cxnLst>
                  <a:cxn ang="0">
                    <a:pos x="50" y="34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57" y="66"/>
                  </a:cxn>
                  <a:cxn ang="0">
                    <a:pos x="50" y="34"/>
                  </a:cxn>
                </a:cxnLst>
                <a:rect l="0" t="0" r="r" b="b"/>
                <a:pathLst>
                  <a:path w="57" h="66">
                    <a:moveTo>
                      <a:pt x="50" y="34"/>
                    </a:moveTo>
                    <a:lnTo>
                      <a:pt x="13" y="12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7" y="66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Line 1703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Line 1704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Line 1705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Line 1706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Line 1707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1708"/>
              <p:cNvSpPr>
                <a:spLocks/>
              </p:cNvSpPr>
              <p:nvPr/>
            </p:nvSpPr>
            <p:spPr bwMode="auto">
              <a:xfrm>
                <a:off x="2605" y="2421"/>
                <a:ext cx="47" cy="31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47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47" y="15"/>
                  </a:cxn>
                </a:cxnLst>
                <a:rect l="0" t="0" r="r" b="b"/>
                <a:pathLst>
                  <a:path w="47" h="31">
                    <a:moveTo>
                      <a:pt x="47" y="15"/>
                    </a:moveTo>
                    <a:lnTo>
                      <a:pt x="47" y="0"/>
                    </a:lnTo>
                    <a:lnTo>
                      <a:pt x="0" y="15"/>
                    </a:lnTo>
                    <a:lnTo>
                      <a:pt x="0" y="31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1709"/>
              <p:cNvSpPr>
                <a:spLocks/>
              </p:cNvSpPr>
              <p:nvPr/>
            </p:nvSpPr>
            <p:spPr bwMode="auto">
              <a:xfrm>
                <a:off x="2605" y="2436"/>
                <a:ext cx="47" cy="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9"/>
                  </a:cxn>
                  <a:cxn ang="0">
                    <a:pos x="47" y="0"/>
                  </a:cxn>
                </a:cxnLst>
                <a:rect l="0" t="0" r="r" b="b"/>
                <a:pathLst>
                  <a:path w="47" h="19">
                    <a:moveTo>
                      <a:pt x="0" y="4"/>
                    </a:moveTo>
                    <a:lnTo>
                      <a:pt x="0" y="19"/>
                    </a:lnTo>
                    <a:lnTo>
                      <a:pt x="47" y="0"/>
                    </a:lnTo>
                  </a:path>
                </a:pathLst>
              </a:custGeom>
              <a:noFill/>
              <a:ln w="0" cap="sq">
                <a:solidFill>
                  <a:srgbClr val="EDF5F5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1710"/>
              <p:cNvSpPr>
                <a:spLocks/>
              </p:cNvSpPr>
              <p:nvPr/>
            </p:nvSpPr>
            <p:spPr bwMode="auto">
              <a:xfrm>
                <a:off x="2618" y="2424"/>
                <a:ext cx="25" cy="19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5" y="0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25" y="9"/>
                  </a:cxn>
                </a:cxnLst>
                <a:rect l="0" t="0" r="r" b="b"/>
                <a:pathLst>
                  <a:path w="25" h="19">
                    <a:moveTo>
                      <a:pt x="25" y="9"/>
                    </a:moveTo>
                    <a:lnTo>
                      <a:pt x="25" y="0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00787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1711"/>
              <p:cNvSpPr>
                <a:spLocks/>
              </p:cNvSpPr>
              <p:nvPr/>
            </p:nvSpPr>
            <p:spPr bwMode="auto">
              <a:xfrm>
                <a:off x="1715" y="2380"/>
                <a:ext cx="15" cy="31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9" y="31"/>
                  </a:cxn>
                </a:cxnLst>
                <a:rect l="0" t="0" r="r" b="b"/>
                <a:pathLst>
                  <a:path w="15" h="31">
                    <a:moveTo>
                      <a:pt x="9" y="31"/>
                    </a:moveTo>
                    <a:lnTo>
                      <a:pt x="12" y="28"/>
                    </a:lnTo>
                    <a:lnTo>
                      <a:pt x="12" y="2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1712"/>
              <p:cNvSpPr>
                <a:spLocks/>
              </p:cNvSpPr>
              <p:nvPr/>
            </p:nvSpPr>
            <p:spPr bwMode="auto">
              <a:xfrm>
                <a:off x="1708" y="2380"/>
                <a:ext cx="22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7" y="28"/>
                  </a:cxn>
                  <a:cxn ang="0">
                    <a:pos x="10" y="28"/>
                  </a:cxn>
                  <a:cxn ang="0">
                    <a:pos x="13" y="28"/>
                  </a:cxn>
                  <a:cxn ang="0">
                    <a:pos x="13" y="31"/>
                  </a:cxn>
                  <a:cxn ang="0">
                    <a:pos x="16" y="31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1713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1714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1715"/>
              <p:cNvSpPr>
                <a:spLocks/>
              </p:cNvSpPr>
              <p:nvPr/>
            </p:nvSpPr>
            <p:spPr bwMode="auto">
              <a:xfrm>
                <a:off x="2058" y="2339"/>
                <a:ext cx="657" cy="248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23"/>
                  </a:cxn>
                  <a:cxn ang="0">
                    <a:pos x="657" y="0"/>
                  </a:cxn>
                  <a:cxn ang="0">
                    <a:pos x="657" y="25"/>
                  </a:cxn>
                  <a:cxn ang="0">
                    <a:pos x="0" y="248"/>
                  </a:cxn>
                </a:cxnLst>
                <a:rect l="0" t="0" r="r" b="b"/>
                <a:pathLst>
                  <a:path w="657" h="248">
                    <a:moveTo>
                      <a:pt x="0" y="248"/>
                    </a:moveTo>
                    <a:lnTo>
                      <a:pt x="0" y="223"/>
                    </a:lnTo>
                    <a:lnTo>
                      <a:pt x="657" y="0"/>
                    </a:lnTo>
                    <a:lnTo>
                      <a:pt x="657" y="2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1716"/>
              <p:cNvSpPr>
                <a:spLocks/>
              </p:cNvSpPr>
              <p:nvPr/>
            </p:nvSpPr>
            <p:spPr bwMode="auto">
              <a:xfrm>
                <a:off x="1787" y="2418"/>
                <a:ext cx="271" cy="169"/>
              </a:xfrm>
              <a:custGeom>
                <a:avLst/>
                <a:gdLst/>
                <a:ahLst/>
                <a:cxnLst>
                  <a:cxn ang="0">
                    <a:pos x="271" y="169"/>
                  </a:cxn>
                  <a:cxn ang="0">
                    <a:pos x="271" y="144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71" y="169"/>
                  </a:cxn>
                </a:cxnLst>
                <a:rect l="0" t="0" r="r" b="b"/>
                <a:pathLst>
                  <a:path w="271" h="169">
                    <a:moveTo>
                      <a:pt x="271" y="169"/>
                    </a:moveTo>
                    <a:lnTo>
                      <a:pt x="271" y="14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71" y="169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1717"/>
              <p:cNvSpPr>
                <a:spLocks/>
              </p:cNvSpPr>
              <p:nvPr/>
            </p:nvSpPr>
            <p:spPr bwMode="auto">
              <a:xfrm>
                <a:off x="1787" y="2223"/>
                <a:ext cx="928" cy="339"/>
              </a:xfrm>
              <a:custGeom>
                <a:avLst/>
                <a:gdLst/>
                <a:ahLst/>
                <a:cxnLst>
                  <a:cxn ang="0">
                    <a:pos x="928" y="116"/>
                  </a:cxn>
                  <a:cxn ang="0">
                    <a:pos x="271" y="339"/>
                  </a:cxn>
                  <a:cxn ang="0">
                    <a:pos x="0" y="195"/>
                  </a:cxn>
                  <a:cxn ang="0">
                    <a:pos x="654" y="0"/>
                  </a:cxn>
                  <a:cxn ang="0">
                    <a:pos x="928" y="116"/>
                  </a:cxn>
                </a:cxnLst>
                <a:rect l="0" t="0" r="r" b="b"/>
                <a:pathLst>
                  <a:path w="928" h="339">
                    <a:moveTo>
                      <a:pt x="928" y="116"/>
                    </a:moveTo>
                    <a:lnTo>
                      <a:pt x="271" y="339"/>
                    </a:lnTo>
                    <a:lnTo>
                      <a:pt x="0" y="195"/>
                    </a:lnTo>
                    <a:lnTo>
                      <a:pt x="654" y="0"/>
                    </a:lnTo>
                    <a:lnTo>
                      <a:pt x="928" y="116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Line 1718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Line 1719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Line 1720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Line 1721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Line 1722"/>
              <p:cNvSpPr>
                <a:spLocks noChangeShapeType="1"/>
              </p:cNvSpPr>
              <p:nvPr/>
            </p:nvSpPr>
            <p:spPr bwMode="auto">
              <a:xfrm>
                <a:off x="2410" y="2440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Line 1723"/>
              <p:cNvSpPr>
                <a:spLocks noChangeShapeType="1"/>
              </p:cNvSpPr>
              <p:nvPr/>
            </p:nvSpPr>
            <p:spPr bwMode="auto">
              <a:xfrm>
                <a:off x="2539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Line 1724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Line 1725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Line 1726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Line 1727"/>
              <p:cNvSpPr>
                <a:spLocks noChangeShapeType="1"/>
              </p:cNvSpPr>
              <p:nvPr/>
            </p:nvSpPr>
            <p:spPr bwMode="auto">
              <a:xfrm>
                <a:off x="2413" y="2440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Line 1728"/>
              <p:cNvSpPr>
                <a:spLocks noChangeShapeType="1"/>
              </p:cNvSpPr>
              <p:nvPr/>
            </p:nvSpPr>
            <p:spPr bwMode="auto">
              <a:xfrm>
                <a:off x="2542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Line 1729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Line 1730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Line 1731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Line 1732"/>
              <p:cNvSpPr>
                <a:spLocks noChangeShapeType="1"/>
              </p:cNvSpPr>
              <p:nvPr/>
            </p:nvSpPr>
            <p:spPr bwMode="auto">
              <a:xfrm>
                <a:off x="2662" y="2358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Line 1733"/>
              <p:cNvSpPr>
                <a:spLocks noChangeShapeType="1"/>
              </p:cNvSpPr>
              <p:nvPr/>
            </p:nvSpPr>
            <p:spPr bwMode="auto">
              <a:xfrm>
                <a:off x="2662" y="2355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Line 1734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Line 1735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Line 1736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Line 1737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Line 1738"/>
              <p:cNvSpPr>
                <a:spLocks noChangeShapeType="1"/>
              </p:cNvSpPr>
              <p:nvPr/>
            </p:nvSpPr>
            <p:spPr bwMode="auto">
              <a:xfrm flipH="1" flipV="1">
                <a:off x="2001" y="2355"/>
                <a:ext cx="274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Line 1739"/>
              <p:cNvSpPr>
                <a:spLocks noChangeShapeType="1"/>
              </p:cNvSpPr>
              <p:nvPr/>
            </p:nvSpPr>
            <p:spPr bwMode="auto">
              <a:xfrm flipH="1" flipV="1">
                <a:off x="2064" y="2333"/>
                <a:ext cx="280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Line 1740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77" cy="126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Line 1741"/>
              <p:cNvSpPr>
                <a:spLocks noChangeShapeType="1"/>
              </p:cNvSpPr>
              <p:nvPr/>
            </p:nvSpPr>
            <p:spPr bwMode="auto">
              <a:xfrm flipH="1" flipV="1">
                <a:off x="2250" y="2276"/>
                <a:ext cx="289" cy="120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Line 1742"/>
              <p:cNvSpPr>
                <a:spLocks noChangeShapeType="1"/>
              </p:cNvSpPr>
              <p:nvPr/>
            </p:nvSpPr>
            <p:spPr bwMode="auto">
              <a:xfrm flipH="1" flipV="1">
                <a:off x="2196" y="2295"/>
                <a:ext cx="280" cy="123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Line 1743"/>
              <p:cNvSpPr>
                <a:spLocks noChangeShapeType="1"/>
              </p:cNvSpPr>
              <p:nvPr/>
            </p:nvSpPr>
            <p:spPr bwMode="auto">
              <a:xfrm flipH="1" flipV="1">
                <a:off x="2004" y="2352"/>
                <a:ext cx="271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Line 1744"/>
              <p:cNvSpPr>
                <a:spLocks noChangeShapeType="1"/>
              </p:cNvSpPr>
              <p:nvPr/>
            </p:nvSpPr>
            <p:spPr bwMode="auto">
              <a:xfrm flipH="1" flipV="1">
                <a:off x="2067" y="2333"/>
                <a:ext cx="277" cy="129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Line 1745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80" cy="1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Line 1746"/>
              <p:cNvSpPr>
                <a:spLocks noChangeShapeType="1"/>
              </p:cNvSpPr>
              <p:nvPr/>
            </p:nvSpPr>
            <p:spPr bwMode="auto">
              <a:xfrm flipH="1" flipV="1">
                <a:off x="2256" y="2276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Line 1747"/>
              <p:cNvSpPr>
                <a:spLocks noChangeShapeType="1"/>
              </p:cNvSpPr>
              <p:nvPr/>
            </p:nvSpPr>
            <p:spPr bwMode="auto">
              <a:xfrm flipH="1" flipV="1">
                <a:off x="2199" y="2295"/>
                <a:ext cx="277" cy="123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Line 1748"/>
              <p:cNvSpPr>
                <a:spLocks noChangeShapeType="1"/>
              </p:cNvSpPr>
              <p:nvPr/>
            </p:nvSpPr>
            <p:spPr bwMode="auto">
              <a:xfrm flipH="1" flipV="1">
                <a:off x="2312" y="2260"/>
                <a:ext cx="290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Line 1749"/>
              <p:cNvSpPr>
                <a:spLocks noChangeShapeType="1"/>
              </p:cNvSpPr>
              <p:nvPr/>
            </p:nvSpPr>
            <p:spPr bwMode="auto">
              <a:xfrm flipH="1" flipV="1">
                <a:off x="2316" y="2257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Line 1750"/>
              <p:cNvSpPr>
                <a:spLocks noChangeShapeType="1"/>
              </p:cNvSpPr>
              <p:nvPr/>
            </p:nvSpPr>
            <p:spPr bwMode="auto">
              <a:xfrm flipH="1" flipV="1">
                <a:off x="2379" y="2241"/>
                <a:ext cx="283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Line 1751"/>
              <p:cNvSpPr>
                <a:spLocks noChangeShapeType="1"/>
              </p:cNvSpPr>
              <p:nvPr/>
            </p:nvSpPr>
            <p:spPr bwMode="auto">
              <a:xfrm flipH="1" flipV="1">
                <a:off x="2382" y="2241"/>
                <a:ext cx="280" cy="114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Line 1752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Line 1753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1754"/>
              <p:cNvSpPr>
                <a:spLocks/>
              </p:cNvSpPr>
              <p:nvPr/>
            </p:nvSpPr>
            <p:spPr bwMode="auto">
              <a:xfrm>
                <a:off x="1734" y="2430"/>
                <a:ext cx="18" cy="35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18" y="35"/>
                  </a:cxn>
                  <a:cxn ang="0">
                    <a:pos x="18" y="10"/>
                  </a:cxn>
                </a:cxnLst>
                <a:rect l="0" t="0" r="r" b="b"/>
                <a:pathLst>
                  <a:path w="18" h="35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8" y="35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1755"/>
              <p:cNvSpPr>
                <a:spLocks/>
              </p:cNvSpPr>
              <p:nvPr/>
            </p:nvSpPr>
            <p:spPr bwMode="auto">
              <a:xfrm>
                <a:off x="1734" y="2430"/>
                <a:ext cx="18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19"/>
                  </a:cxn>
                  <a:cxn ang="0">
                    <a:pos x="18" y="29"/>
                  </a:cxn>
                  <a:cxn ang="0">
                    <a:pos x="18" y="16"/>
                  </a:cxn>
                  <a:cxn ang="0">
                    <a:pos x="18" y="10"/>
                  </a:cxn>
                </a:cxnLst>
                <a:rect l="0" t="0" r="r" b="b"/>
                <a:pathLst>
                  <a:path w="18" h="29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8" y="29"/>
                    </a:lnTo>
                    <a:lnTo>
                      <a:pt x="18" y="16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1756"/>
              <p:cNvSpPr>
                <a:spLocks/>
              </p:cNvSpPr>
              <p:nvPr/>
            </p:nvSpPr>
            <p:spPr bwMode="auto">
              <a:xfrm>
                <a:off x="1740" y="2440"/>
                <a:ext cx="12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2" y="19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12" y="6"/>
                  </a:cxn>
                  <a:cxn ang="0">
                    <a:pos x="12" y="19"/>
                  </a:cxn>
                  <a:cxn ang="0">
                    <a:pos x="0" y="9"/>
                  </a:cxn>
                </a:cxnLst>
                <a:rect l="0" t="0" r="r" b="b"/>
                <a:pathLst>
                  <a:path w="12" h="19">
                    <a:moveTo>
                      <a:pt x="0" y="9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1757"/>
              <p:cNvSpPr>
                <a:spLocks/>
              </p:cNvSpPr>
              <p:nvPr/>
            </p:nvSpPr>
            <p:spPr bwMode="auto">
              <a:xfrm>
                <a:off x="1778" y="2411"/>
                <a:ext cx="15" cy="35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5" y="29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5" y="29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5"/>
                  </a:cxn>
                </a:cxnLst>
                <a:rect l="0" t="0" r="r" b="b"/>
                <a:pathLst>
                  <a:path w="15" h="35">
                    <a:moveTo>
                      <a:pt x="9" y="35"/>
                    </a:moveTo>
                    <a:lnTo>
                      <a:pt x="12" y="32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1758"/>
              <p:cNvSpPr>
                <a:spLocks/>
              </p:cNvSpPr>
              <p:nvPr/>
            </p:nvSpPr>
            <p:spPr bwMode="auto">
              <a:xfrm>
                <a:off x="1771" y="2414"/>
                <a:ext cx="22" cy="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6" y="29"/>
                  </a:cxn>
                  <a:cxn ang="0">
                    <a:pos x="19" y="26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7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2">
                    <a:moveTo>
                      <a:pt x="7" y="0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6" y="29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1759"/>
              <p:cNvSpPr>
                <a:spLocks/>
              </p:cNvSpPr>
              <p:nvPr/>
            </p:nvSpPr>
            <p:spPr bwMode="auto">
              <a:xfrm>
                <a:off x="1771" y="2421"/>
                <a:ext cx="2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5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9">
                    <a:moveTo>
                      <a:pt x="0" y="0"/>
                    </a:moveTo>
                    <a:lnTo>
                      <a:pt x="22" y="15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1760"/>
              <p:cNvSpPr>
                <a:spLocks/>
              </p:cNvSpPr>
              <p:nvPr/>
            </p:nvSpPr>
            <p:spPr bwMode="auto">
              <a:xfrm>
                <a:off x="1771" y="2418"/>
                <a:ext cx="2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22" y="18"/>
                    </a:lnTo>
                    <a:lnTo>
                      <a:pt x="1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1761"/>
              <p:cNvSpPr>
                <a:spLocks/>
              </p:cNvSpPr>
              <p:nvPr/>
            </p:nvSpPr>
            <p:spPr bwMode="auto">
              <a:xfrm>
                <a:off x="1734" y="2411"/>
                <a:ext cx="37" cy="19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37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7" y="19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7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1762"/>
              <p:cNvSpPr>
                <a:spLocks/>
              </p:cNvSpPr>
              <p:nvPr/>
            </p:nvSpPr>
            <p:spPr bwMode="auto">
              <a:xfrm>
                <a:off x="1734" y="2399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1763"/>
              <p:cNvSpPr>
                <a:spLocks/>
              </p:cNvSpPr>
              <p:nvPr/>
            </p:nvSpPr>
            <p:spPr bwMode="auto">
              <a:xfrm>
                <a:off x="1740" y="2405"/>
                <a:ext cx="22" cy="13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6" y="6"/>
                  </a:cxn>
                  <a:cxn ang="0">
                    <a:pos x="19" y="13"/>
                  </a:cxn>
                  <a:cxn ang="0">
                    <a:pos x="22" y="9"/>
                  </a:cxn>
                </a:cxnLst>
                <a:rect l="0" t="0" r="r" b="b"/>
                <a:pathLst>
                  <a:path w="22" h="13">
                    <a:moveTo>
                      <a:pt x="22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19" y="1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1764"/>
              <p:cNvSpPr>
                <a:spLocks/>
              </p:cNvSpPr>
              <p:nvPr/>
            </p:nvSpPr>
            <p:spPr bwMode="auto">
              <a:xfrm>
                <a:off x="1759" y="2414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1765"/>
              <p:cNvSpPr>
                <a:spLocks/>
              </p:cNvSpPr>
              <p:nvPr/>
            </p:nvSpPr>
            <p:spPr bwMode="auto">
              <a:xfrm>
                <a:off x="1740" y="2408"/>
                <a:ext cx="19" cy="13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6" y="10"/>
                  </a:cxn>
                </a:cxnLst>
                <a:rect l="0" t="0" r="r" b="b"/>
                <a:pathLst>
                  <a:path w="19" h="13">
                    <a:moveTo>
                      <a:pt x="6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1766"/>
              <p:cNvSpPr>
                <a:spLocks/>
              </p:cNvSpPr>
              <p:nvPr/>
            </p:nvSpPr>
            <p:spPr bwMode="auto">
              <a:xfrm>
                <a:off x="1702" y="2188"/>
                <a:ext cx="724" cy="223"/>
              </a:xfrm>
              <a:custGeom>
                <a:avLst/>
                <a:gdLst/>
                <a:ahLst/>
                <a:cxnLst>
                  <a:cxn ang="0">
                    <a:pos x="69" y="223"/>
                  </a:cxn>
                  <a:cxn ang="0">
                    <a:pos x="32" y="204"/>
                  </a:cxn>
                  <a:cxn ang="0">
                    <a:pos x="35" y="201"/>
                  </a:cxn>
                  <a:cxn ang="0">
                    <a:pos x="19" y="189"/>
                  </a:cxn>
                  <a:cxn ang="0">
                    <a:pos x="9" y="189"/>
                  </a:cxn>
                  <a:cxn ang="0">
                    <a:pos x="0" y="186"/>
                  </a:cxn>
                  <a:cxn ang="0">
                    <a:pos x="645" y="0"/>
                  </a:cxn>
                  <a:cxn ang="0">
                    <a:pos x="724" y="28"/>
                  </a:cxn>
                  <a:cxn ang="0">
                    <a:pos x="69" y="223"/>
                  </a:cxn>
                </a:cxnLst>
                <a:rect l="0" t="0" r="r" b="b"/>
                <a:pathLst>
                  <a:path w="724" h="223">
                    <a:moveTo>
                      <a:pt x="69" y="223"/>
                    </a:moveTo>
                    <a:lnTo>
                      <a:pt x="32" y="204"/>
                    </a:lnTo>
                    <a:lnTo>
                      <a:pt x="35" y="201"/>
                    </a:lnTo>
                    <a:lnTo>
                      <a:pt x="19" y="189"/>
                    </a:lnTo>
                    <a:lnTo>
                      <a:pt x="9" y="189"/>
                    </a:lnTo>
                    <a:lnTo>
                      <a:pt x="0" y="186"/>
                    </a:lnTo>
                    <a:lnTo>
                      <a:pt x="645" y="0"/>
                    </a:lnTo>
                    <a:lnTo>
                      <a:pt x="724" y="28"/>
                    </a:lnTo>
                    <a:lnTo>
                      <a:pt x="69" y="223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1767"/>
              <p:cNvSpPr>
                <a:spLocks/>
              </p:cNvSpPr>
              <p:nvPr/>
            </p:nvSpPr>
            <p:spPr bwMode="auto">
              <a:xfrm>
                <a:off x="1793" y="2405"/>
                <a:ext cx="66" cy="2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" y="22"/>
                  </a:cxn>
                  <a:cxn ang="0">
                    <a:pos x="66" y="9"/>
                  </a:cxn>
                  <a:cxn ang="0">
                    <a:pos x="41" y="0"/>
                  </a:cxn>
                  <a:cxn ang="0">
                    <a:pos x="0" y="9"/>
                  </a:cxn>
                </a:cxnLst>
                <a:rect l="0" t="0" r="r" b="b"/>
                <a:pathLst>
                  <a:path w="66" h="22">
                    <a:moveTo>
                      <a:pt x="0" y="9"/>
                    </a:moveTo>
                    <a:lnTo>
                      <a:pt x="25" y="22"/>
                    </a:lnTo>
                    <a:lnTo>
                      <a:pt x="66" y="9"/>
                    </a:lnTo>
                    <a:lnTo>
                      <a:pt x="4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1768"/>
              <p:cNvSpPr>
                <a:spLocks/>
              </p:cNvSpPr>
              <p:nvPr/>
            </p:nvSpPr>
            <p:spPr bwMode="auto">
              <a:xfrm>
                <a:off x="1828" y="2405"/>
                <a:ext cx="2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5" h="9">
                    <a:moveTo>
                      <a:pt x="3" y="0"/>
                    </a:moveTo>
                    <a:lnTo>
                      <a:pt x="25" y="9"/>
                    </a:lnTo>
                    <a:lnTo>
                      <a:pt x="19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1769"/>
              <p:cNvSpPr>
                <a:spLocks/>
              </p:cNvSpPr>
              <p:nvPr/>
            </p:nvSpPr>
            <p:spPr bwMode="auto">
              <a:xfrm>
                <a:off x="1818" y="2408"/>
                <a:ext cx="2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1770"/>
              <p:cNvSpPr>
                <a:spLocks/>
              </p:cNvSpPr>
              <p:nvPr/>
            </p:nvSpPr>
            <p:spPr bwMode="auto">
              <a:xfrm>
                <a:off x="1809" y="2411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1771"/>
              <p:cNvSpPr>
                <a:spLocks/>
              </p:cNvSpPr>
              <p:nvPr/>
            </p:nvSpPr>
            <p:spPr bwMode="auto">
              <a:xfrm>
                <a:off x="1800" y="2414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7"/>
                  </a:cxn>
                  <a:cxn ang="0">
                    <a:pos x="18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7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1772"/>
              <p:cNvSpPr>
                <a:spLocks/>
              </p:cNvSpPr>
              <p:nvPr/>
            </p:nvSpPr>
            <p:spPr bwMode="auto">
              <a:xfrm>
                <a:off x="1715" y="2358"/>
                <a:ext cx="63" cy="2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2" y="22"/>
                  </a:cxn>
                  <a:cxn ang="0">
                    <a:pos x="63" y="9"/>
                  </a:cxn>
                  <a:cxn ang="0">
                    <a:pos x="37" y="0"/>
                  </a:cxn>
                  <a:cxn ang="0">
                    <a:pos x="0" y="12"/>
                  </a:cxn>
                </a:cxnLst>
                <a:rect l="0" t="0" r="r" b="b"/>
                <a:pathLst>
                  <a:path w="63" h="22">
                    <a:moveTo>
                      <a:pt x="0" y="12"/>
                    </a:moveTo>
                    <a:lnTo>
                      <a:pt x="22" y="22"/>
                    </a:lnTo>
                    <a:lnTo>
                      <a:pt x="63" y="9"/>
                    </a:lnTo>
                    <a:lnTo>
                      <a:pt x="3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1773"/>
              <p:cNvSpPr>
                <a:spLocks/>
              </p:cNvSpPr>
              <p:nvPr/>
            </p:nvSpPr>
            <p:spPr bwMode="auto">
              <a:xfrm>
                <a:off x="1746" y="2358"/>
                <a:ext cx="2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22" y="12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2">
                    <a:moveTo>
                      <a:pt x="3" y="0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1774"/>
              <p:cNvSpPr>
                <a:spLocks/>
              </p:cNvSpPr>
              <p:nvPr/>
            </p:nvSpPr>
            <p:spPr bwMode="auto">
              <a:xfrm>
                <a:off x="1737" y="2361"/>
                <a:ext cx="25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3">
                    <a:moveTo>
                      <a:pt x="3" y="0"/>
                    </a:moveTo>
                    <a:lnTo>
                      <a:pt x="25" y="9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1775"/>
              <p:cNvSpPr>
                <a:spLocks/>
              </p:cNvSpPr>
              <p:nvPr/>
            </p:nvSpPr>
            <p:spPr bwMode="auto">
              <a:xfrm>
                <a:off x="1727" y="2364"/>
                <a:ext cx="2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2" h="13">
                    <a:moveTo>
                      <a:pt x="3" y="0"/>
                    </a:moveTo>
                    <a:lnTo>
                      <a:pt x="22" y="10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1776"/>
              <p:cNvSpPr>
                <a:spLocks/>
              </p:cNvSpPr>
              <p:nvPr/>
            </p:nvSpPr>
            <p:spPr bwMode="auto">
              <a:xfrm>
                <a:off x="1718" y="2367"/>
                <a:ext cx="25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10"/>
                  </a:cxn>
                  <a:cxn ang="0">
                    <a:pos x="19" y="1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0">
                    <a:moveTo>
                      <a:pt x="3" y="0"/>
                    </a:moveTo>
                    <a:lnTo>
                      <a:pt x="25" y="10"/>
                    </a:lnTo>
                    <a:lnTo>
                      <a:pt x="19" y="1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1777"/>
              <p:cNvSpPr>
                <a:spLocks/>
              </p:cNvSpPr>
              <p:nvPr/>
            </p:nvSpPr>
            <p:spPr bwMode="auto">
              <a:xfrm>
                <a:off x="1702" y="2430"/>
                <a:ext cx="3" cy="10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6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1778"/>
              <p:cNvSpPr>
                <a:spLocks/>
              </p:cNvSpPr>
              <p:nvPr/>
            </p:nvSpPr>
            <p:spPr bwMode="auto">
              <a:xfrm>
                <a:off x="1705" y="2436"/>
                <a:ext cx="346" cy="196"/>
              </a:xfrm>
              <a:custGeom>
                <a:avLst/>
                <a:gdLst/>
                <a:ahLst/>
                <a:cxnLst>
                  <a:cxn ang="0">
                    <a:pos x="346" y="196"/>
                  </a:cxn>
                  <a:cxn ang="0">
                    <a:pos x="324" y="183"/>
                  </a:cxn>
                  <a:cxn ang="0">
                    <a:pos x="302" y="170"/>
                  </a:cxn>
                  <a:cxn ang="0">
                    <a:pos x="280" y="158"/>
                  </a:cxn>
                  <a:cxn ang="0">
                    <a:pos x="258" y="145"/>
                  </a:cxn>
                  <a:cxn ang="0">
                    <a:pos x="239" y="133"/>
                  </a:cxn>
                  <a:cxn ang="0">
                    <a:pos x="217" y="123"/>
                  </a:cxn>
                  <a:cxn ang="0">
                    <a:pos x="195" y="111"/>
                  </a:cxn>
                  <a:cxn ang="0">
                    <a:pos x="173" y="98"/>
                  </a:cxn>
                  <a:cxn ang="0">
                    <a:pos x="151" y="85"/>
                  </a:cxn>
                  <a:cxn ang="0">
                    <a:pos x="129" y="73"/>
                  </a:cxn>
                  <a:cxn ang="0">
                    <a:pos x="107" y="60"/>
                  </a:cxn>
                  <a:cxn ang="0">
                    <a:pos x="88" y="48"/>
                  </a:cxn>
                  <a:cxn ang="0">
                    <a:pos x="66" y="38"/>
                  </a:cxn>
                  <a:cxn ang="0">
                    <a:pos x="44" y="26"/>
                  </a:cxn>
                  <a:cxn ang="0">
                    <a:pos x="22" y="13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32" y="23"/>
                  </a:cxn>
                  <a:cxn ang="0">
                    <a:pos x="54" y="32"/>
                  </a:cxn>
                  <a:cxn ang="0">
                    <a:pos x="76" y="45"/>
                  </a:cxn>
                  <a:cxn ang="0">
                    <a:pos x="98" y="57"/>
                  </a:cxn>
                  <a:cxn ang="0">
                    <a:pos x="117" y="70"/>
                  </a:cxn>
                  <a:cxn ang="0">
                    <a:pos x="139" y="82"/>
                  </a:cxn>
                  <a:cxn ang="0">
                    <a:pos x="161" y="95"/>
                  </a:cxn>
                  <a:cxn ang="0">
                    <a:pos x="183" y="107"/>
                  </a:cxn>
                  <a:cxn ang="0">
                    <a:pos x="205" y="117"/>
                  </a:cxn>
                  <a:cxn ang="0">
                    <a:pos x="227" y="129"/>
                  </a:cxn>
                  <a:cxn ang="0">
                    <a:pos x="246" y="142"/>
                  </a:cxn>
                  <a:cxn ang="0">
                    <a:pos x="268" y="155"/>
                  </a:cxn>
                  <a:cxn ang="0">
                    <a:pos x="290" y="167"/>
                  </a:cxn>
                  <a:cxn ang="0">
                    <a:pos x="312" y="180"/>
                  </a:cxn>
                  <a:cxn ang="0">
                    <a:pos x="334" y="189"/>
                  </a:cxn>
                  <a:cxn ang="0">
                    <a:pos x="343" y="196"/>
                  </a:cxn>
                </a:cxnLst>
                <a:rect l="0" t="0" r="r" b="b"/>
                <a:pathLst>
                  <a:path w="346" h="196">
                    <a:moveTo>
                      <a:pt x="343" y="192"/>
                    </a:moveTo>
                    <a:lnTo>
                      <a:pt x="346" y="196"/>
                    </a:lnTo>
                    <a:lnTo>
                      <a:pt x="334" y="189"/>
                    </a:lnTo>
                    <a:lnTo>
                      <a:pt x="324" y="183"/>
                    </a:lnTo>
                    <a:lnTo>
                      <a:pt x="312" y="177"/>
                    </a:lnTo>
                    <a:lnTo>
                      <a:pt x="302" y="170"/>
                    </a:lnTo>
                    <a:lnTo>
                      <a:pt x="293" y="164"/>
                    </a:lnTo>
                    <a:lnTo>
                      <a:pt x="280" y="158"/>
                    </a:lnTo>
                    <a:lnTo>
                      <a:pt x="271" y="151"/>
                    </a:lnTo>
                    <a:lnTo>
                      <a:pt x="258" y="145"/>
                    </a:lnTo>
                    <a:lnTo>
                      <a:pt x="249" y="139"/>
                    </a:lnTo>
                    <a:lnTo>
                      <a:pt x="239" y="133"/>
                    </a:lnTo>
                    <a:lnTo>
                      <a:pt x="227" y="129"/>
                    </a:lnTo>
                    <a:lnTo>
                      <a:pt x="217" y="123"/>
                    </a:lnTo>
                    <a:lnTo>
                      <a:pt x="205" y="117"/>
                    </a:lnTo>
                    <a:lnTo>
                      <a:pt x="195" y="111"/>
                    </a:lnTo>
                    <a:lnTo>
                      <a:pt x="183" y="104"/>
                    </a:lnTo>
                    <a:lnTo>
                      <a:pt x="173" y="98"/>
                    </a:lnTo>
                    <a:lnTo>
                      <a:pt x="161" y="92"/>
                    </a:lnTo>
                    <a:lnTo>
                      <a:pt x="151" y="85"/>
                    </a:lnTo>
                    <a:lnTo>
                      <a:pt x="142" y="79"/>
                    </a:lnTo>
                    <a:lnTo>
                      <a:pt x="129" y="73"/>
                    </a:lnTo>
                    <a:lnTo>
                      <a:pt x="120" y="67"/>
                    </a:lnTo>
                    <a:lnTo>
                      <a:pt x="107" y="60"/>
                    </a:lnTo>
                    <a:lnTo>
                      <a:pt x="98" y="54"/>
                    </a:lnTo>
                    <a:lnTo>
                      <a:pt x="88" y="48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4" y="32"/>
                    </a:lnTo>
                    <a:lnTo>
                      <a:pt x="44" y="26"/>
                    </a:lnTo>
                    <a:lnTo>
                      <a:pt x="35" y="19"/>
                    </a:lnTo>
                    <a:lnTo>
                      <a:pt x="22" y="13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0" y="10"/>
                    </a:lnTo>
                    <a:lnTo>
                      <a:pt x="22" y="16"/>
                    </a:lnTo>
                    <a:lnTo>
                      <a:pt x="32" y="23"/>
                    </a:lnTo>
                    <a:lnTo>
                      <a:pt x="44" y="29"/>
                    </a:lnTo>
                    <a:lnTo>
                      <a:pt x="54" y="32"/>
                    </a:lnTo>
                    <a:lnTo>
                      <a:pt x="63" y="38"/>
                    </a:lnTo>
                    <a:lnTo>
                      <a:pt x="76" y="45"/>
                    </a:lnTo>
                    <a:lnTo>
                      <a:pt x="85" y="51"/>
                    </a:lnTo>
                    <a:lnTo>
                      <a:pt x="98" y="57"/>
                    </a:lnTo>
                    <a:lnTo>
                      <a:pt x="107" y="63"/>
                    </a:lnTo>
                    <a:lnTo>
                      <a:pt x="117" y="70"/>
                    </a:lnTo>
                    <a:lnTo>
                      <a:pt x="129" y="76"/>
                    </a:lnTo>
                    <a:lnTo>
                      <a:pt x="139" y="82"/>
                    </a:lnTo>
                    <a:lnTo>
                      <a:pt x="151" y="89"/>
                    </a:lnTo>
                    <a:lnTo>
                      <a:pt x="161" y="95"/>
                    </a:lnTo>
                    <a:lnTo>
                      <a:pt x="170" y="101"/>
                    </a:lnTo>
                    <a:lnTo>
                      <a:pt x="183" y="107"/>
                    </a:lnTo>
                    <a:lnTo>
                      <a:pt x="192" y="114"/>
                    </a:lnTo>
                    <a:lnTo>
                      <a:pt x="205" y="117"/>
                    </a:lnTo>
                    <a:lnTo>
                      <a:pt x="214" y="123"/>
                    </a:lnTo>
                    <a:lnTo>
                      <a:pt x="227" y="129"/>
                    </a:lnTo>
                    <a:lnTo>
                      <a:pt x="236" y="136"/>
                    </a:lnTo>
                    <a:lnTo>
                      <a:pt x="246" y="142"/>
                    </a:lnTo>
                    <a:lnTo>
                      <a:pt x="258" y="148"/>
                    </a:lnTo>
                    <a:lnTo>
                      <a:pt x="268" y="155"/>
                    </a:lnTo>
                    <a:lnTo>
                      <a:pt x="280" y="161"/>
                    </a:lnTo>
                    <a:lnTo>
                      <a:pt x="290" y="167"/>
                    </a:lnTo>
                    <a:lnTo>
                      <a:pt x="302" y="173"/>
                    </a:lnTo>
                    <a:lnTo>
                      <a:pt x="312" y="180"/>
                    </a:lnTo>
                    <a:lnTo>
                      <a:pt x="321" y="183"/>
                    </a:lnTo>
                    <a:lnTo>
                      <a:pt x="334" y="189"/>
                    </a:lnTo>
                    <a:lnTo>
                      <a:pt x="343" y="196"/>
                    </a:lnTo>
                    <a:lnTo>
                      <a:pt x="343" y="196"/>
                    </a:lnTo>
                    <a:lnTo>
                      <a:pt x="343" y="19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1779"/>
              <p:cNvSpPr>
                <a:spLocks/>
              </p:cNvSpPr>
              <p:nvPr/>
            </p:nvSpPr>
            <p:spPr bwMode="auto">
              <a:xfrm>
                <a:off x="2048" y="2628"/>
                <a:ext cx="10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0" y="4"/>
                  </a:cxn>
                  <a:cxn ang="0">
                    <a:pos x="6" y="4"/>
                  </a:cxn>
                </a:cxnLst>
                <a:rect l="0" t="0" r="r" b="b"/>
                <a:pathLst>
                  <a:path w="10" h="7">
                    <a:moveTo>
                      <a:pt x="6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1780"/>
              <p:cNvSpPr>
                <a:spLocks/>
              </p:cNvSpPr>
              <p:nvPr/>
            </p:nvSpPr>
            <p:spPr bwMode="auto">
              <a:xfrm>
                <a:off x="2054" y="2392"/>
                <a:ext cx="668" cy="240"/>
              </a:xfrm>
              <a:custGeom>
                <a:avLst/>
                <a:gdLst/>
                <a:ahLst/>
                <a:cxnLst>
                  <a:cxn ang="0">
                    <a:pos x="668" y="4"/>
                  </a:cxn>
                  <a:cxn ang="0">
                    <a:pos x="664" y="0"/>
                  </a:cxn>
                  <a:cxn ang="0">
                    <a:pos x="0" y="240"/>
                  </a:cxn>
                  <a:cxn ang="0">
                    <a:pos x="4" y="240"/>
                  </a:cxn>
                  <a:cxn ang="0">
                    <a:pos x="668" y="4"/>
                  </a:cxn>
                  <a:cxn ang="0">
                    <a:pos x="668" y="4"/>
                  </a:cxn>
                </a:cxnLst>
                <a:rect l="0" t="0" r="r" b="b"/>
                <a:pathLst>
                  <a:path w="668" h="240">
                    <a:moveTo>
                      <a:pt x="668" y="4"/>
                    </a:moveTo>
                    <a:lnTo>
                      <a:pt x="664" y="0"/>
                    </a:lnTo>
                    <a:lnTo>
                      <a:pt x="0" y="240"/>
                    </a:lnTo>
                    <a:lnTo>
                      <a:pt x="4" y="240"/>
                    </a:lnTo>
                    <a:lnTo>
                      <a:pt x="668" y="4"/>
                    </a:lnTo>
                    <a:lnTo>
                      <a:pt x="668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1781"/>
              <p:cNvSpPr>
                <a:spLocks/>
              </p:cNvSpPr>
              <p:nvPr/>
            </p:nvSpPr>
            <p:spPr bwMode="auto">
              <a:xfrm>
                <a:off x="2048" y="2392"/>
                <a:ext cx="674" cy="240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3" y="240"/>
                  </a:cxn>
                  <a:cxn ang="0">
                    <a:pos x="6" y="240"/>
                  </a:cxn>
                  <a:cxn ang="0">
                    <a:pos x="6" y="240"/>
                  </a:cxn>
                  <a:cxn ang="0">
                    <a:pos x="10" y="240"/>
                  </a:cxn>
                  <a:cxn ang="0">
                    <a:pos x="674" y="0"/>
                  </a:cxn>
                </a:cxnLst>
                <a:rect l="0" t="0" r="r" b="b"/>
                <a:pathLst>
                  <a:path w="674" h="240">
                    <a:moveTo>
                      <a:pt x="0" y="236"/>
                    </a:moveTo>
                    <a:lnTo>
                      <a:pt x="3" y="240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674" y="0"/>
                    </a:lnTo>
                  </a:path>
                </a:pathLst>
              </a:custGeom>
              <a:noFill/>
              <a:ln w="0" cap="sq">
                <a:solidFill>
                  <a:srgbClr val="E0E8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1782"/>
              <p:cNvSpPr>
                <a:spLocks/>
              </p:cNvSpPr>
              <p:nvPr/>
            </p:nvSpPr>
            <p:spPr bwMode="auto">
              <a:xfrm>
                <a:off x="1869" y="2226"/>
                <a:ext cx="780" cy="28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9" y="280"/>
                  </a:cxn>
                  <a:cxn ang="0">
                    <a:pos x="780" y="119"/>
                  </a:cxn>
                  <a:cxn ang="0">
                    <a:pos x="491" y="0"/>
                  </a:cxn>
                  <a:cxn ang="0">
                    <a:pos x="0" y="144"/>
                  </a:cxn>
                </a:cxnLst>
                <a:rect l="0" t="0" r="r" b="b"/>
                <a:pathLst>
                  <a:path w="780" h="280">
                    <a:moveTo>
                      <a:pt x="0" y="144"/>
                    </a:moveTo>
                    <a:lnTo>
                      <a:pt x="289" y="280"/>
                    </a:lnTo>
                    <a:lnTo>
                      <a:pt x="780" y="119"/>
                    </a:lnTo>
                    <a:lnTo>
                      <a:pt x="491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1783"/>
              <p:cNvSpPr>
                <a:spLocks/>
              </p:cNvSpPr>
              <p:nvPr/>
            </p:nvSpPr>
            <p:spPr bwMode="auto">
              <a:xfrm>
                <a:off x="2161" y="2320"/>
                <a:ext cx="488" cy="1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488" y="22"/>
                  </a:cxn>
                  <a:cxn ang="0">
                    <a:pos x="488" y="0"/>
                  </a:cxn>
                  <a:cxn ang="0">
                    <a:pos x="0" y="157"/>
                  </a:cxn>
                  <a:cxn ang="0">
                    <a:pos x="0" y="183"/>
                  </a:cxn>
                </a:cxnLst>
                <a:rect l="0" t="0" r="r" b="b"/>
                <a:pathLst>
                  <a:path w="488" h="183">
                    <a:moveTo>
                      <a:pt x="0" y="183"/>
                    </a:moveTo>
                    <a:lnTo>
                      <a:pt x="488" y="22"/>
                    </a:lnTo>
                    <a:lnTo>
                      <a:pt x="488" y="0"/>
                    </a:lnTo>
                    <a:lnTo>
                      <a:pt x="0" y="15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1784"/>
              <p:cNvSpPr>
                <a:spLocks/>
              </p:cNvSpPr>
              <p:nvPr/>
            </p:nvSpPr>
            <p:spPr bwMode="auto">
              <a:xfrm>
                <a:off x="2124" y="2282"/>
                <a:ext cx="525" cy="1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478" y="0"/>
                  </a:cxn>
                  <a:cxn ang="0">
                    <a:pos x="525" y="38"/>
                  </a:cxn>
                  <a:cxn ang="0">
                    <a:pos x="37" y="195"/>
                  </a:cxn>
                  <a:cxn ang="0">
                    <a:pos x="0" y="158"/>
                  </a:cxn>
                </a:cxnLst>
                <a:rect l="0" t="0" r="r" b="b"/>
                <a:pathLst>
                  <a:path w="525" h="195">
                    <a:moveTo>
                      <a:pt x="0" y="158"/>
                    </a:moveTo>
                    <a:lnTo>
                      <a:pt x="478" y="0"/>
                    </a:lnTo>
                    <a:lnTo>
                      <a:pt x="525" y="38"/>
                    </a:lnTo>
                    <a:lnTo>
                      <a:pt x="37" y="19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1785"/>
              <p:cNvSpPr>
                <a:spLocks/>
              </p:cNvSpPr>
              <p:nvPr/>
            </p:nvSpPr>
            <p:spPr bwMode="auto">
              <a:xfrm>
                <a:off x="1863" y="2330"/>
                <a:ext cx="298" cy="173"/>
              </a:xfrm>
              <a:custGeom>
                <a:avLst/>
                <a:gdLst/>
                <a:ahLst/>
                <a:cxnLst>
                  <a:cxn ang="0">
                    <a:pos x="261" y="110"/>
                  </a:cxn>
                  <a:cxn ang="0">
                    <a:pos x="298" y="147"/>
                  </a:cxn>
                  <a:cxn ang="0">
                    <a:pos x="298" y="173"/>
                  </a:cxn>
                  <a:cxn ang="0">
                    <a:pos x="3" y="31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261" y="110"/>
                  </a:cxn>
                </a:cxnLst>
                <a:rect l="0" t="0" r="r" b="b"/>
                <a:pathLst>
                  <a:path w="298" h="173">
                    <a:moveTo>
                      <a:pt x="261" y="110"/>
                    </a:moveTo>
                    <a:lnTo>
                      <a:pt x="298" y="147"/>
                    </a:lnTo>
                    <a:lnTo>
                      <a:pt x="298" y="173"/>
                    </a:lnTo>
                    <a:lnTo>
                      <a:pt x="3" y="31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261" y="11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1786"/>
              <p:cNvSpPr>
                <a:spLocks/>
              </p:cNvSpPr>
              <p:nvPr/>
            </p:nvSpPr>
            <p:spPr bwMode="auto">
              <a:xfrm>
                <a:off x="1903" y="2197"/>
                <a:ext cx="699" cy="243"/>
              </a:xfrm>
              <a:custGeom>
                <a:avLst/>
                <a:gdLst/>
                <a:ahLst/>
                <a:cxnLst>
                  <a:cxn ang="0">
                    <a:pos x="221" y="243"/>
                  </a:cxn>
                  <a:cxn ang="0">
                    <a:pos x="699" y="85"/>
                  </a:cxn>
                  <a:cxn ang="0">
                    <a:pos x="469" y="0"/>
                  </a:cxn>
                  <a:cxn ang="0">
                    <a:pos x="0" y="133"/>
                  </a:cxn>
                  <a:cxn ang="0">
                    <a:pos x="221" y="243"/>
                  </a:cxn>
                </a:cxnLst>
                <a:rect l="0" t="0" r="r" b="b"/>
                <a:pathLst>
                  <a:path w="699" h="243">
                    <a:moveTo>
                      <a:pt x="221" y="243"/>
                    </a:moveTo>
                    <a:lnTo>
                      <a:pt x="699" y="85"/>
                    </a:lnTo>
                    <a:lnTo>
                      <a:pt x="469" y="0"/>
                    </a:lnTo>
                    <a:lnTo>
                      <a:pt x="0" y="133"/>
                    </a:lnTo>
                    <a:lnTo>
                      <a:pt x="221" y="243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1787"/>
              <p:cNvSpPr>
                <a:spLocks/>
              </p:cNvSpPr>
              <p:nvPr/>
            </p:nvSpPr>
            <p:spPr bwMode="auto">
              <a:xfrm>
                <a:off x="1903" y="2213"/>
                <a:ext cx="614" cy="214"/>
              </a:xfrm>
              <a:custGeom>
                <a:avLst/>
                <a:gdLst/>
                <a:ahLst/>
                <a:cxnLst>
                  <a:cxn ang="0">
                    <a:pos x="196" y="214"/>
                  </a:cxn>
                  <a:cxn ang="0">
                    <a:pos x="614" y="76"/>
                  </a:cxn>
                  <a:cxn ang="0">
                    <a:pos x="409" y="0"/>
                  </a:cxn>
                  <a:cxn ang="0">
                    <a:pos x="0" y="117"/>
                  </a:cxn>
                  <a:cxn ang="0">
                    <a:pos x="196" y="214"/>
                  </a:cxn>
                </a:cxnLst>
                <a:rect l="0" t="0" r="r" b="b"/>
                <a:pathLst>
                  <a:path w="614" h="214">
                    <a:moveTo>
                      <a:pt x="196" y="214"/>
                    </a:moveTo>
                    <a:lnTo>
                      <a:pt x="614" y="76"/>
                    </a:lnTo>
                    <a:lnTo>
                      <a:pt x="409" y="0"/>
                    </a:lnTo>
                    <a:lnTo>
                      <a:pt x="0" y="117"/>
                    </a:lnTo>
                    <a:lnTo>
                      <a:pt x="196" y="214"/>
                    </a:lnTo>
                    <a:close/>
                  </a:path>
                </a:pathLst>
              </a:custGeom>
              <a:solidFill>
                <a:srgbClr val="54595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1788"/>
              <p:cNvSpPr>
                <a:spLocks/>
              </p:cNvSpPr>
              <p:nvPr/>
            </p:nvSpPr>
            <p:spPr bwMode="auto">
              <a:xfrm>
                <a:off x="1800" y="1625"/>
                <a:ext cx="151" cy="6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1" y="0"/>
                  </a:cxn>
                  <a:cxn ang="0">
                    <a:pos x="147" y="63"/>
                  </a:cxn>
                  <a:cxn ang="0">
                    <a:pos x="0" y="38"/>
                  </a:cxn>
                </a:cxnLst>
                <a:rect l="0" t="0" r="r" b="b"/>
                <a:pathLst>
                  <a:path w="151" h="63">
                    <a:moveTo>
                      <a:pt x="0" y="38"/>
                    </a:moveTo>
                    <a:lnTo>
                      <a:pt x="151" y="0"/>
                    </a:lnTo>
                    <a:lnTo>
                      <a:pt x="147" y="6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1789"/>
              <p:cNvSpPr>
                <a:spLocks/>
              </p:cNvSpPr>
              <p:nvPr/>
            </p:nvSpPr>
            <p:spPr bwMode="auto">
              <a:xfrm>
                <a:off x="1781" y="1663"/>
                <a:ext cx="166" cy="5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5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66" y="25"/>
                  </a:cxn>
                  <a:cxn ang="0">
                    <a:pos x="154" y="50"/>
                  </a:cxn>
                  <a:cxn ang="0">
                    <a:pos x="0" y="19"/>
                  </a:cxn>
                </a:cxnLst>
                <a:rect l="0" t="0" r="r" b="b"/>
                <a:pathLst>
                  <a:path w="166" h="50">
                    <a:moveTo>
                      <a:pt x="0" y="19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66" y="25"/>
                    </a:lnTo>
                    <a:lnTo>
                      <a:pt x="154" y="5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A6A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1790"/>
              <p:cNvSpPr>
                <a:spLocks/>
              </p:cNvSpPr>
              <p:nvPr/>
            </p:nvSpPr>
            <p:spPr bwMode="auto">
              <a:xfrm>
                <a:off x="1844" y="1974"/>
                <a:ext cx="94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3" y="173"/>
                  </a:cxn>
                  <a:cxn ang="0">
                    <a:pos x="3" y="179"/>
                  </a:cxn>
                  <a:cxn ang="0">
                    <a:pos x="6" y="183"/>
                  </a:cxn>
                  <a:cxn ang="0">
                    <a:pos x="9" y="186"/>
                  </a:cxn>
                  <a:cxn ang="0">
                    <a:pos x="12" y="189"/>
                  </a:cxn>
                  <a:cxn ang="0">
                    <a:pos x="19" y="192"/>
                  </a:cxn>
                  <a:cxn ang="0">
                    <a:pos x="94" y="233"/>
                  </a:cxn>
                  <a:cxn ang="0">
                    <a:pos x="94" y="44"/>
                  </a:cxn>
                  <a:cxn ang="0">
                    <a:pos x="0" y="0"/>
                  </a:cxn>
                </a:cxnLst>
                <a:rect l="0" t="0" r="r" b="b"/>
                <a:pathLst>
                  <a:path w="94" h="233">
                    <a:moveTo>
                      <a:pt x="0" y="0"/>
                    </a:moveTo>
                    <a:lnTo>
                      <a:pt x="0" y="161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3" y="173"/>
                    </a:lnTo>
                    <a:lnTo>
                      <a:pt x="3" y="179"/>
                    </a:lnTo>
                    <a:lnTo>
                      <a:pt x="6" y="183"/>
                    </a:lnTo>
                    <a:lnTo>
                      <a:pt x="9" y="186"/>
                    </a:lnTo>
                    <a:lnTo>
                      <a:pt x="12" y="189"/>
                    </a:lnTo>
                    <a:lnTo>
                      <a:pt x="19" y="192"/>
                    </a:lnTo>
                    <a:lnTo>
                      <a:pt x="94" y="233"/>
                    </a:lnTo>
                    <a:lnTo>
                      <a:pt x="94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1791"/>
              <p:cNvSpPr>
                <a:spLocks/>
              </p:cNvSpPr>
              <p:nvPr/>
            </p:nvSpPr>
            <p:spPr bwMode="auto">
              <a:xfrm>
                <a:off x="1781" y="1682"/>
                <a:ext cx="154" cy="37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54"/>
                  </a:cxn>
                  <a:cxn ang="0">
                    <a:pos x="0" y="258"/>
                  </a:cxn>
                  <a:cxn ang="0">
                    <a:pos x="3" y="264"/>
                  </a:cxn>
                  <a:cxn ang="0">
                    <a:pos x="6" y="267"/>
                  </a:cxn>
                  <a:cxn ang="0">
                    <a:pos x="9" y="270"/>
                  </a:cxn>
                  <a:cxn ang="0">
                    <a:pos x="12" y="273"/>
                  </a:cxn>
                  <a:cxn ang="0">
                    <a:pos x="15" y="276"/>
                  </a:cxn>
                  <a:cxn ang="0">
                    <a:pos x="19" y="280"/>
                  </a:cxn>
                  <a:cxn ang="0">
                    <a:pos x="151" y="374"/>
                  </a:cxn>
                  <a:cxn ang="0">
                    <a:pos x="154" y="31"/>
                  </a:cxn>
                  <a:cxn ang="0">
                    <a:pos x="0" y="0"/>
                  </a:cxn>
                  <a:cxn ang="0">
                    <a:pos x="0" y="248"/>
                  </a:cxn>
                </a:cxnLst>
                <a:rect l="0" t="0" r="r" b="b"/>
                <a:pathLst>
                  <a:path w="154" h="374">
                    <a:moveTo>
                      <a:pt x="0" y="248"/>
                    </a:moveTo>
                    <a:lnTo>
                      <a:pt x="0" y="254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6" y="267"/>
                    </a:lnTo>
                    <a:lnTo>
                      <a:pt x="9" y="270"/>
                    </a:lnTo>
                    <a:lnTo>
                      <a:pt x="12" y="273"/>
                    </a:lnTo>
                    <a:lnTo>
                      <a:pt x="15" y="276"/>
                    </a:lnTo>
                    <a:lnTo>
                      <a:pt x="19" y="280"/>
                    </a:lnTo>
                    <a:lnTo>
                      <a:pt x="151" y="374"/>
                    </a:lnTo>
                    <a:lnTo>
                      <a:pt x="154" y="31"/>
                    </a:lnTo>
                    <a:lnTo>
                      <a:pt x="0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1792"/>
              <p:cNvSpPr>
                <a:spLocks/>
              </p:cNvSpPr>
              <p:nvPr/>
            </p:nvSpPr>
            <p:spPr bwMode="auto">
              <a:xfrm>
                <a:off x="2209" y="2276"/>
                <a:ext cx="220" cy="7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9" y="72"/>
                  </a:cxn>
                  <a:cxn ang="0">
                    <a:pos x="19" y="76"/>
                  </a:cxn>
                  <a:cxn ang="0">
                    <a:pos x="31" y="76"/>
                  </a:cxn>
                  <a:cxn ang="0">
                    <a:pos x="41" y="76"/>
                  </a:cxn>
                  <a:cxn ang="0">
                    <a:pos x="50" y="76"/>
                  </a:cxn>
                  <a:cxn ang="0">
                    <a:pos x="59" y="76"/>
                  </a:cxn>
                  <a:cxn ang="0">
                    <a:pos x="69" y="76"/>
                  </a:cxn>
                  <a:cxn ang="0">
                    <a:pos x="81" y="76"/>
                  </a:cxn>
                  <a:cxn ang="0">
                    <a:pos x="91" y="76"/>
                  </a:cxn>
                  <a:cxn ang="0">
                    <a:pos x="100" y="76"/>
                  </a:cxn>
                  <a:cxn ang="0">
                    <a:pos x="113" y="72"/>
                  </a:cxn>
                  <a:cxn ang="0">
                    <a:pos x="122" y="72"/>
                  </a:cxn>
                  <a:cxn ang="0">
                    <a:pos x="132" y="69"/>
                  </a:cxn>
                  <a:cxn ang="0">
                    <a:pos x="141" y="66"/>
                  </a:cxn>
                  <a:cxn ang="0">
                    <a:pos x="151" y="66"/>
                  </a:cxn>
                  <a:cxn ang="0">
                    <a:pos x="163" y="63"/>
                  </a:cxn>
                  <a:cxn ang="0">
                    <a:pos x="173" y="57"/>
                  </a:cxn>
                  <a:cxn ang="0">
                    <a:pos x="182" y="54"/>
                  </a:cxn>
                  <a:cxn ang="0">
                    <a:pos x="192" y="47"/>
                  </a:cxn>
                  <a:cxn ang="0">
                    <a:pos x="198" y="38"/>
                  </a:cxn>
                  <a:cxn ang="0">
                    <a:pos x="204" y="32"/>
                  </a:cxn>
                  <a:cxn ang="0">
                    <a:pos x="210" y="22"/>
                  </a:cxn>
                  <a:cxn ang="0">
                    <a:pos x="217" y="13"/>
                  </a:cxn>
                  <a:cxn ang="0">
                    <a:pos x="220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6">
                    <a:moveTo>
                      <a:pt x="0" y="72"/>
                    </a:moveTo>
                    <a:lnTo>
                      <a:pt x="9" y="72"/>
                    </a:lnTo>
                    <a:lnTo>
                      <a:pt x="19" y="76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50" y="76"/>
                    </a:lnTo>
                    <a:lnTo>
                      <a:pt x="59" y="76"/>
                    </a:lnTo>
                    <a:lnTo>
                      <a:pt x="69" y="76"/>
                    </a:lnTo>
                    <a:lnTo>
                      <a:pt x="81" y="76"/>
                    </a:lnTo>
                    <a:lnTo>
                      <a:pt x="91" y="76"/>
                    </a:lnTo>
                    <a:lnTo>
                      <a:pt x="100" y="76"/>
                    </a:lnTo>
                    <a:lnTo>
                      <a:pt x="113" y="72"/>
                    </a:lnTo>
                    <a:lnTo>
                      <a:pt x="122" y="72"/>
                    </a:lnTo>
                    <a:lnTo>
                      <a:pt x="132" y="69"/>
                    </a:lnTo>
                    <a:lnTo>
                      <a:pt x="141" y="66"/>
                    </a:lnTo>
                    <a:lnTo>
                      <a:pt x="151" y="66"/>
                    </a:lnTo>
                    <a:lnTo>
                      <a:pt x="163" y="63"/>
                    </a:lnTo>
                    <a:lnTo>
                      <a:pt x="173" y="57"/>
                    </a:lnTo>
                    <a:lnTo>
                      <a:pt x="182" y="54"/>
                    </a:lnTo>
                    <a:lnTo>
                      <a:pt x="192" y="47"/>
                    </a:lnTo>
                    <a:lnTo>
                      <a:pt x="198" y="38"/>
                    </a:lnTo>
                    <a:lnTo>
                      <a:pt x="204" y="32"/>
                    </a:lnTo>
                    <a:lnTo>
                      <a:pt x="210" y="22"/>
                    </a:lnTo>
                    <a:lnTo>
                      <a:pt x="217" y="13"/>
                    </a:lnTo>
                    <a:lnTo>
                      <a:pt x="22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1793"/>
              <p:cNvSpPr>
                <a:spLocks/>
              </p:cNvSpPr>
              <p:nvPr/>
            </p:nvSpPr>
            <p:spPr bwMode="auto">
              <a:xfrm>
                <a:off x="2209" y="2251"/>
                <a:ext cx="220" cy="7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9" y="72"/>
                  </a:cxn>
                  <a:cxn ang="0">
                    <a:pos x="19" y="72"/>
                  </a:cxn>
                  <a:cxn ang="0">
                    <a:pos x="31" y="72"/>
                  </a:cxn>
                  <a:cxn ang="0">
                    <a:pos x="41" y="75"/>
                  </a:cxn>
                  <a:cxn ang="0">
                    <a:pos x="50" y="75"/>
                  </a:cxn>
                  <a:cxn ang="0">
                    <a:pos x="59" y="75"/>
                  </a:cxn>
                  <a:cxn ang="0">
                    <a:pos x="69" y="75"/>
                  </a:cxn>
                  <a:cxn ang="0">
                    <a:pos x="81" y="75"/>
                  </a:cxn>
                  <a:cxn ang="0">
                    <a:pos x="91" y="72"/>
                  </a:cxn>
                  <a:cxn ang="0">
                    <a:pos x="100" y="72"/>
                  </a:cxn>
                  <a:cxn ang="0">
                    <a:pos x="113" y="72"/>
                  </a:cxn>
                  <a:cxn ang="0">
                    <a:pos x="122" y="69"/>
                  </a:cxn>
                  <a:cxn ang="0">
                    <a:pos x="132" y="66"/>
                  </a:cxn>
                  <a:cxn ang="0">
                    <a:pos x="141" y="66"/>
                  </a:cxn>
                  <a:cxn ang="0">
                    <a:pos x="151" y="63"/>
                  </a:cxn>
                  <a:cxn ang="0">
                    <a:pos x="163" y="60"/>
                  </a:cxn>
                  <a:cxn ang="0">
                    <a:pos x="173" y="57"/>
                  </a:cxn>
                  <a:cxn ang="0">
                    <a:pos x="182" y="50"/>
                  </a:cxn>
                  <a:cxn ang="0">
                    <a:pos x="192" y="44"/>
                  </a:cxn>
                  <a:cxn ang="0">
                    <a:pos x="198" y="38"/>
                  </a:cxn>
                  <a:cxn ang="0">
                    <a:pos x="204" y="28"/>
                  </a:cxn>
                  <a:cxn ang="0">
                    <a:pos x="210" y="19"/>
                  </a:cxn>
                  <a:cxn ang="0">
                    <a:pos x="217" y="9"/>
                  </a:cxn>
                  <a:cxn ang="0">
                    <a:pos x="220" y="0"/>
                  </a:cxn>
                  <a:cxn ang="0">
                    <a:pos x="0" y="69"/>
                  </a:cxn>
                </a:cxnLst>
                <a:rect l="0" t="0" r="r" b="b"/>
                <a:pathLst>
                  <a:path w="220" h="75">
                    <a:moveTo>
                      <a:pt x="0" y="69"/>
                    </a:moveTo>
                    <a:lnTo>
                      <a:pt x="9" y="72"/>
                    </a:lnTo>
                    <a:lnTo>
                      <a:pt x="19" y="72"/>
                    </a:lnTo>
                    <a:lnTo>
                      <a:pt x="31" y="72"/>
                    </a:lnTo>
                    <a:lnTo>
                      <a:pt x="41" y="75"/>
                    </a:lnTo>
                    <a:lnTo>
                      <a:pt x="50" y="75"/>
                    </a:lnTo>
                    <a:lnTo>
                      <a:pt x="59" y="75"/>
                    </a:lnTo>
                    <a:lnTo>
                      <a:pt x="69" y="75"/>
                    </a:lnTo>
                    <a:lnTo>
                      <a:pt x="81" y="75"/>
                    </a:lnTo>
                    <a:lnTo>
                      <a:pt x="91" y="72"/>
                    </a:lnTo>
                    <a:lnTo>
                      <a:pt x="100" y="72"/>
                    </a:lnTo>
                    <a:lnTo>
                      <a:pt x="113" y="72"/>
                    </a:lnTo>
                    <a:lnTo>
                      <a:pt x="122" y="69"/>
                    </a:lnTo>
                    <a:lnTo>
                      <a:pt x="132" y="66"/>
                    </a:lnTo>
                    <a:lnTo>
                      <a:pt x="141" y="66"/>
                    </a:lnTo>
                    <a:lnTo>
                      <a:pt x="151" y="63"/>
                    </a:lnTo>
                    <a:lnTo>
                      <a:pt x="163" y="60"/>
                    </a:lnTo>
                    <a:lnTo>
                      <a:pt x="173" y="57"/>
                    </a:lnTo>
                    <a:lnTo>
                      <a:pt x="182" y="50"/>
                    </a:lnTo>
                    <a:lnTo>
                      <a:pt x="192" y="44"/>
                    </a:lnTo>
                    <a:lnTo>
                      <a:pt x="198" y="38"/>
                    </a:lnTo>
                    <a:lnTo>
                      <a:pt x="204" y="28"/>
                    </a:lnTo>
                    <a:lnTo>
                      <a:pt x="210" y="19"/>
                    </a:lnTo>
                    <a:lnTo>
                      <a:pt x="217" y="9"/>
                    </a:lnTo>
                    <a:lnTo>
                      <a:pt x="22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1794"/>
              <p:cNvSpPr>
                <a:spLocks/>
              </p:cNvSpPr>
              <p:nvPr/>
            </p:nvSpPr>
            <p:spPr bwMode="auto">
              <a:xfrm>
                <a:off x="2149" y="2179"/>
                <a:ext cx="510" cy="185"/>
              </a:xfrm>
              <a:custGeom>
                <a:avLst/>
                <a:gdLst/>
                <a:ahLst/>
                <a:cxnLst>
                  <a:cxn ang="0">
                    <a:pos x="510" y="34"/>
                  </a:cxn>
                  <a:cxn ang="0">
                    <a:pos x="0" y="185"/>
                  </a:cxn>
                  <a:cxn ang="0">
                    <a:pos x="0" y="151"/>
                  </a:cxn>
                  <a:cxn ang="0">
                    <a:pos x="510" y="0"/>
                  </a:cxn>
                  <a:cxn ang="0">
                    <a:pos x="510" y="34"/>
                  </a:cxn>
                </a:cxnLst>
                <a:rect l="0" t="0" r="r" b="b"/>
                <a:pathLst>
                  <a:path w="510" h="185">
                    <a:moveTo>
                      <a:pt x="510" y="34"/>
                    </a:moveTo>
                    <a:lnTo>
                      <a:pt x="0" y="185"/>
                    </a:lnTo>
                    <a:lnTo>
                      <a:pt x="0" y="151"/>
                    </a:lnTo>
                    <a:lnTo>
                      <a:pt x="510" y="0"/>
                    </a:lnTo>
                    <a:lnTo>
                      <a:pt x="510" y="34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1795"/>
              <p:cNvSpPr>
                <a:spLocks/>
              </p:cNvSpPr>
              <p:nvPr/>
            </p:nvSpPr>
            <p:spPr bwMode="auto">
              <a:xfrm>
                <a:off x="1973" y="2245"/>
                <a:ext cx="176" cy="1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76" y="119"/>
                  </a:cxn>
                  <a:cxn ang="0">
                    <a:pos x="176" y="85"/>
                  </a:cxn>
                  <a:cxn ang="0">
                    <a:pos x="0" y="0"/>
                  </a:cxn>
                  <a:cxn ang="0">
                    <a:pos x="0" y="34"/>
                  </a:cxn>
                </a:cxnLst>
                <a:rect l="0" t="0" r="r" b="b"/>
                <a:pathLst>
                  <a:path w="176" h="119">
                    <a:moveTo>
                      <a:pt x="0" y="34"/>
                    </a:moveTo>
                    <a:lnTo>
                      <a:pt x="176" y="119"/>
                    </a:lnTo>
                    <a:lnTo>
                      <a:pt x="176" y="85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1796"/>
              <p:cNvSpPr>
                <a:spLocks/>
              </p:cNvSpPr>
              <p:nvPr/>
            </p:nvSpPr>
            <p:spPr bwMode="auto">
              <a:xfrm>
                <a:off x="2117" y="1553"/>
                <a:ext cx="601" cy="795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589" y="0"/>
                  </a:cxn>
                  <a:cxn ang="0">
                    <a:pos x="592" y="0"/>
                  </a:cxn>
                  <a:cxn ang="0">
                    <a:pos x="592" y="0"/>
                  </a:cxn>
                  <a:cxn ang="0">
                    <a:pos x="595" y="0"/>
                  </a:cxn>
                  <a:cxn ang="0">
                    <a:pos x="598" y="3"/>
                  </a:cxn>
                  <a:cxn ang="0">
                    <a:pos x="598" y="3"/>
                  </a:cxn>
                  <a:cxn ang="0">
                    <a:pos x="601" y="6"/>
                  </a:cxn>
                  <a:cxn ang="0">
                    <a:pos x="601" y="6"/>
                  </a:cxn>
                  <a:cxn ang="0">
                    <a:pos x="601" y="9"/>
                  </a:cxn>
                  <a:cxn ang="0">
                    <a:pos x="601" y="610"/>
                  </a:cxn>
                  <a:cxn ang="0">
                    <a:pos x="601" y="613"/>
                  </a:cxn>
                  <a:cxn ang="0">
                    <a:pos x="601" y="616"/>
                  </a:cxn>
                  <a:cxn ang="0">
                    <a:pos x="598" y="619"/>
                  </a:cxn>
                  <a:cxn ang="0">
                    <a:pos x="598" y="619"/>
                  </a:cxn>
                  <a:cxn ang="0">
                    <a:pos x="595" y="622"/>
                  </a:cxn>
                  <a:cxn ang="0">
                    <a:pos x="592" y="626"/>
                  </a:cxn>
                  <a:cxn ang="0">
                    <a:pos x="592" y="626"/>
                  </a:cxn>
                  <a:cxn ang="0">
                    <a:pos x="589" y="626"/>
                  </a:cxn>
                  <a:cxn ang="0">
                    <a:pos x="13" y="795"/>
                  </a:cxn>
                  <a:cxn ang="0">
                    <a:pos x="10" y="795"/>
                  </a:cxn>
                  <a:cxn ang="0">
                    <a:pos x="7" y="795"/>
                  </a:cxn>
                  <a:cxn ang="0">
                    <a:pos x="7" y="795"/>
                  </a:cxn>
                  <a:cxn ang="0">
                    <a:pos x="4" y="792"/>
                  </a:cxn>
                  <a:cxn ang="0">
                    <a:pos x="4" y="792"/>
                  </a:cxn>
                  <a:cxn ang="0">
                    <a:pos x="0" y="789"/>
                  </a:cxn>
                  <a:cxn ang="0">
                    <a:pos x="0" y="789"/>
                  </a:cxn>
                  <a:cxn ang="0">
                    <a:pos x="0" y="786"/>
                  </a:cxn>
                  <a:cxn ang="0">
                    <a:pos x="0" y="13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29"/>
                  </a:cxn>
                  <a:cxn ang="0">
                    <a:pos x="4" y="125"/>
                  </a:cxn>
                  <a:cxn ang="0">
                    <a:pos x="7" y="125"/>
                  </a:cxn>
                  <a:cxn ang="0">
                    <a:pos x="7" y="122"/>
                  </a:cxn>
                  <a:cxn ang="0">
                    <a:pos x="10" y="122"/>
                  </a:cxn>
                  <a:cxn ang="0">
                    <a:pos x="13" y="122"/>
                  </a:cxn>
                </a:cxnLst>
                <a:rect l="0" t="0" r="r" b="b"/>
                <a:pathLst>
                  <a:path w="601" h="795">
                    <a:moveTo>
                      <a:pt x="13" y="122"/>
                    </a:moveTo>
                    <a:lnTo>
                      <a:pt x="589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5" y="0"/>
                    </a:lnTo>
                    <a:lnTo>
                      <a:pt x="598" y="3"/>
                    </a:lnTo>
                    <a:lnTo>
                      <a:pt x="598" y="3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01" y="9"/>
                    </a:lnTo>
                    <a:lnTo>
                      <a:pt x="601" y="610"/>
                    </a:lnTo>
                    <a:lnTo>
                      <a:pt x="601" y="613"/>
                    </a:lnTo>
                    <a:lnTo>
                      <a:pt x="601" y="616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5" y="622"/>
                    </a:lnTo>
                    <a:lnTo>
                      <a:pt x="592" y="626"/>
                    </a:lnTo>
                    <a:lnTo>
                      <a:pt x="592" y="626"/>
                    </a:lnTo>
                    <a:lnTo>
                      <a:pt x="589" y="626"/>
                    </a:lnTo>
                    <a:lnTo>
                      <a:pt x="13" y="795"/>
                    </a:lnTo>
                    <a:lnTo>
                      <a:pt x="10" y="795"/>
                    </a:lnTo>
                    <a:lnTo>
                      <a:pt x="7" y="795"/>
                    </a:lnTo>
                    <a:lnTo>
                      <a:pt x="7" y="795"/>
                    </a:lnTo>
                    <a:lnTo>
                      <a:pt x="4" y="792"/>
                    </a:lnTo>
                    <a:lnTo>
                      <a:pt x="4" y="792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8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5"/>
                    </a:lnTo>
                    <a:lnTo>
                      <a:pt x="7" y="122"/>
                    </a:lnTo>
                    <a:lnTo>
                      <a:pt x="10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1797"/>
              <p:cNvSpPr>
                <a:spLocks/>
              </p:cNvSpPr>
              <p:nvPr/>
            </p:nvSpPr>
            <p:spPr bwMode="auto">
              <a:xfrm>
                <a:off x="2133" y="1575"/>
                <a:ext cx="570" cy="704"/>
              </a:xfrm>
              <a:custGeom>
                <a:avLst/>
                <a:gdLst/>
                <a:ahLst/>
                <a:cxnLst>
                  <a:cxn ang="0">
                    <a:pos x="13" y="113"/>
                  </a:cxn>
                  <a:cxn ang="0">
                    <a:pos x="557" y="0"/>
                  </a:cxn>
                  <a:cxn ang="0">
                    <a:pos x="560" y="0"/>
                  </a:cxn>
                  <a:cxn ang="0">
                    <a:pos x="560" y="0"/>
                  </a:cxn>
                  <a:cxn ang="0">
                    <a:pos x="563" y="0"/>
                  </a:cxn>
                  <a:cxn ang="0">
                    <a:pos x="563" y="3"/>
                  </a:cxn>
                  <a:cxn ang="0">
                    <a:pos x="566" y="3"/>
                  </a:cxn>
                  <a:cxn ang="0">
                    <a:pos x="566" y="6"/>
                  </a:cxn>
                  <a:cxn ang="0">
                    <a:pos x="566" y="6"/>
                  </a:cxn>
                  <a:cxn ang="0">
                    <a:pos x="570" y="9"/>
                  </a:cxn>
                  <a:cxn ang="0">
                    <a:pos x="570" y="531"/>
                  </a:cxn>
                  <a:cxn ang="0">
                    <a:pos x="566" y="531"/>
                  </a:cxn>
                  <a:cxn ang="0">
                    <a:pos x="566" y="534"/>
                  </a:cxn>
                  <a:cxn ang="0">
                    <a:pos x="566" y="538"/>
                  </a:cxn>
                  <a:cxn ang="0">
                    <a:pos x="563" y="538"/>
                  </a:cxn>
                  <a:cxn ang="0">
                    <a:pos x="563" y="541"/>
                  </a:cxn>
                  <a:cxn ang="0">
                    <a:pos x="560" y="544"/>
                  </a:cxn>
                  <a:cxn ang="0">
                    <a:pos x="557" y="544"/>
                  </a:cxn>
                  <a:cxn ang="0">
                    <a:pos x="557" y="544"/>
                  </a:cxn>
                  <a:cxn ang="0">
                    <a:pos x="13" y="704"/>
                  </a:cxn>
                  <a:cxn ang="0">
                    <a:pos x="10" y="704"/>
                  </a:cxn>
                  <a:cxn ang="0">
                    <a:pos x="10" y="704"/>
                  </a:cxn>
                  <a:cxn ang="0">
                    <a:pos x="6" y="701"/>
                  </a:cxn>
                  <a:cxn ang="0">
                    <a:pos x="6" y="701"/>
                  </a:cxn>
                  <a:cxn ang="0">
                    <a:pos x="3" y="701"/>
                  </a:cxn>
                  <a:cxn ang="0">
                    <a:pos x="3" y="698"/>
                  </a:cxn>
                  <a:cxn ang="0">
                    <a:pos x="0" y="695"/>
                  </a:cxn>
                  <a:cxn ang="0">
                    <a:pos x="0" y="695"/>
                  </a:cxn>
                  <a:cxn ang="0">
                    <a:pos x="0" y="129"/>
                  </a:cxn>
                  <a:cxn ang="0">
                    <a:pos x="0" y="125"/>
                  </a:cxn>
                  <a:cxn ang="0">
                    <a:pos x="3" y="122"/>
                  </a:cxn>
                  <a:cxn ang="0">
                    <a:pos x="3" y="122"/>
                  </a:cxn>
                  <a:cxn ang="0">
                    <a:pos x="3" y="119"/>
                  </a:cxn>
                  <a:cxn ang="0">
                    <a:pos x="6" y="119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13" y="113"/>
                  </a:cxn>
                </a:cxnLst>
                <a:rect l="0" t="0" r="r" b="b"/>
                <a:pathLst>
                  <a:path w="570" h="704">
                    <a:moveTo>
                      <a:pt x="13" y="113"/>
                    </a:moveTo>
                    <a:lnTo>
                      <a:pt x="557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3" y="0"/>
                    </a:lnTo>
                    <a:lnTo>
                      <a:pt x="563" y="3"/>
                    </a:lnTo>
                    <a:lnTo>
                      <a:pt x="566" y="3"/>
                    </a:lnTo>
                    <a:lnTo>
                      <a:pt x="566" y="6"/>
                    </a:lnTo>
                    <a:lnTo>
                      <a:pt x="566" y="6"/>
                    </a:lnTo>
                    <a:lnTo>
                      <a:pt x="570" y="9"/>
                    </a:lnTo>
                    <a:lnTo>
                      <a:pt x="570" y="531"/>
                    </a:lnTo>
                    <a:lnTo>
                      <a:pt x="566" y="531"/>
                    </a:lnTo>
                    <a:lnTo>
                      <a:pt x="566" y="534"/>
                    </a:lnTo>
                    <a:lnTo>
                      <a:pt x="566" y="538"/>
                    </a:lnTo>
                    <a:lnTo>
                      <a:pt x="563" y="538"/>
                    </a:lnTo>
                    <a:lnTo>
                      <a:pt x="563" y="541"/>
                    </a:lnTo>
                    <a:lnTo>
                      <a:pt x="560" y="544"/>
                    </a:lnTo>
                    <a:lnTo>
                      <a:pt x="557" y="544"/>
                    </a:lnTo>
                    <a:lnTo>
                      <a:pt x="557" y="544"/>
                    </a:lnTo>
                    <a:lnTo>
                      <a:pt x="13" y="704"/>
                    </a:lnTo>
                    <a:lnTo>
                      <a:pt x="10" y="704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6" y="701"/>
                    </a:lnTo>
                    <a:lnTo>
                      <a:pt x="3" y="701"/>
                    </a:lnTo>
                    <a:lnTo>
                      <a:pt x="3" y="698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" y="122"/>
                    </a:lnTo>
                    <a:lnTo>
                      <a:pt x="3" y="122"/>
                    </a:lnTo>
                    <a:lnTo>
                      <a:pt x="3" y="119"/>
                    </a:lnTo>
                    <a:lnTo>
                      <a:pt x="6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3" y="113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1798"/>
              <p:cNvSpPr>
                <a:spLocks/>
              </p:cNvSpPr>
              <p:nvPr/>
            </p:nvSpPr>
            <p:spPr bwMode="auto">
              <a:xfrm>
                <a:off x="2146" y="1575"/>
                <a:ext cx="544" cy="11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44" y="0"/>
                  </a:cxn>
                  <a:cxn ang="0">
                    <a:pos x="0" y="113"/>
                  </a:cxn>
                  <a:cxn ang="0">
                    <a:pos x="0" y="116"/>
                  </a:cxn>
                  <a:cxn ang="0">
                    <a:pos x="544" y="3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544" y="0"/>
                  </a:cxn>
                  <a:cxn ang="0">
                    <a:pos x="544" y="0"/>
                  </a:cxn>
                </a:cxnLst>
                <a:rect l="0" t="0" r="r" b="b"/>
                <a:pathLst>
                  <a:path w="544" h="116">
                    <a:moveTo>
                      <a:pt x="544" y="0"/>
                    </a:moveTo>
                    <a:lnTo>
                      <a:pt x="544" y="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544" y="3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1799"/>
              <p:cNvSpPr>
                <a:spLocks/>
              </p:cNvSpPr>
              <p:nvPr/>
            </p:nvSpPr>
            <p:spPr bwMode="auto">
              <a:xfrm>
                <a:off x="2690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1800"/>
              <p:cNvSpPr>
                <a:spLocks/>
              </p:cNvSpPr>
              <p:nvPr/>
            </p:nvSpPr>
            <p:spPr bwMode="auto">
              <a:xfrm>
                <a:off x="2693" y="157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1801"/>
              <p:cNvSpPr>
                <a:spLocks/>
              </p:cNvSpPr>
              <p:nvPr/>
            </p:nvSpPr>
            <p:spPr bwMode="auto">
              <a:xfrm>
                <a:off x="2693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1802"/>
              <p:cNvSpPr>
                <a:spLocks/>
              </p:cNvSpPr>
              <p:nvPr/>
            </p:nvSpPr>
            <p:spPr bwMode="auto">
              <a:xfrm>
                <a:off x="2696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1803"/>
              <p:cNvSpPr>
                <a:spLocks/>
              </p:cNvSpPr>
              <p:nvPr/>
            </p:nvSpPr>
            <p:spPr bwMode="auto">
              <a:xfrm>
                <a:off x="2696" y="15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1804"/>
              <p:cNvSpPr>
                <a:spLocks/>
              </p:cNvSpPr>
              <p:nvPr/>
            </p:nvSpPr>
            <p:spPr bwMode="auto">
              <a:xfrm>
                <a:off x="2699" y="15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1805"/>
              <p:cNvSpPr>
                <a:spLocks/>
              </p:cNvSpPr>
              <p:nvPr/>
            </p:nvSpPr>
            <p:spPr bwMode="auto">
              <a:xfrm>
                <a:off x="2699" y="158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1806"/>
              <p:cNvSpPr>
                <a:spLocks/>
              </p:cNvSpPr>
              <p:nvPr/>
            </p:nvSpPr>
            <p:spPr bwMode="auto">
              <a:xfrm>
                <a:off x="2699" y="158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1807"/>
              <p:cNvSpPr>
                <a:spLocks/>
              </p:cNvSpPr>
              <p:nvPr/>
            </p:nvSpPr>
            <p:spPr bwMode="auto">
              <a:xfrm>
                <a:off x="2699" y="1584"/>
                <a:ext cx="4" cy="522"/>
              </a:xfrm>
              <a:custGeom>
                <a:avLst/>
                <a:gdLst/>
                <a:ahLst/>
                <a:cxnLst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22"/>
                  </a:cxn>
                  <a:cxn ang="0">
                    <a:pos x="0" y="519"/>
                  </a:cxn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522"/>
                  </a:cxn>
                </a:cxnLst>
                <a:rect l="0" t="0" r="r" b="b"/>
                <a:pathLst>
                  <a:path w="4" h="522">
                    <a:moveTo>
                      <a:pt x="4" y="522"/>
                    </a:moveTo>
                    <a:lnTo>
                      <a:pt x="4" y="5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22"/>
                    </a:lnTo>
                    <a:lnTo>
                      <a:pt x="0" y="519"/>
                    </a:lnTo>
                    <a:lnTo>
                      <a:pt x="4" y="522"/>
                    </a:lnTo>
                    <a:lnTo>
                      <a:pt x="4" y="522"/>
                    </a:lnTo>
                    <a:lnTo>
                      <a:pt x="4" y="5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1808"/>
              <p:cNvSpPr>
                <a:spLocks/>
              </p:cNvSpPr>
              <p:nvPr/>
            </p:nvSpPr>
            <p:spPr bwMode="auto">
              <a:xfrm>
                <a:off x="2699" y="2103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1809"/>
              <p:cNvSpPr>
                <a:spLocks/>
              </p:cNvSpPr>
              <p:nvPr/>
            </p:nvSpPr>
            <p:spPr bwMode="auto">
              <a:xfrm>
                <a:off x="2699" y="210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1810"/>
              <p:cNvSpPr>
                <a:spLocks/>
              </p:cNvSpPr>
              <p:nvPr/>
            </p:nvSpPr>
            <p:spPr bwMode="auto">
              <a:xfrm>
                <a:off x="2696" y="2109"/>
                <a:ext cx="7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1811"/>
              <p:cNvSpPr>
                <a:spLocks/>
              </p:cNvSpPr>
              <p:nvPr/>
            </p:nvSpPr>
            <p:spPr bwMode="auto">
              <a:xfrm>
                <a:off x="2696" y="2109"/>
                <a:ext cx="3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1812"/>
              <p:cNvSpPr>
                <a:spLocks/>
              </p:cNvSpPr>
              <p:nvPr/>
            </p:nvSpPr>
            <p:spPr bwMode="auto">
              <a:xfrm>
                <a:off x="2693" y="211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1813"/>
              <p:cNvSpPr>
                <a:spLocks/>
              </p:cNvSpPr>
              <p:nvPr/>
            </p:nvSpPr>
            <p:spPr bwMode="auto">
              <a:xfrm>
                <a:off x="2693" y="211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1814"/>
              <p:cNvSpPr>
                <a:spLocks/>
              </p:cNvSpPr>
              <p:nvPr/>
            </p:nvSpPr>
            <p:spPr bwMode="auto">
              <a:xfrm>
                <a:off x="2690" y="2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1815"/>
              <p:cNvSpPr>
                <a:spLocks/>
              </p:cNvSpPr>
              <p:nvPr/>
            </p:nvSpPr>
            <p:spPr bwMode="auto">
              <a:xfrm>
                <a:off x="2690" y="2116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1816"/>
              <p:cNvSpPr>
                <a:spLocks/>
              </p:cNvSpPr>
              <p:nvPr/>
            </p:nvSpPr>
            <p:spPr bwMode="auto">
              <a:xfrm>
                <a:off x="2146" y="2119"/>
                <a:ext cx="544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0"/>
                  </a:cxn>
                </a:cxnLst>
                <a:rect l="0" t="0" r="r" b="b"/>
                <a:pathLst>
                  <a:path w="544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1817"/>
              <p:cNvSpPr>
                <a:spLocks/>
              </p:cNvSpPr>
              <p:nvPr/>
            </p:nvSpPr>
            <p:spPr bwMode="auto">
              <a:xfrm>
                <a:off x="2143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1818"/>
              <p:cNvSpPr>
                <a:spLocks/>
              </p:cNvSpPr>
              <p:nvPr/>
            </p:nvSpPr>
            <p:spPr bwMode="auto">
              <a:xfrm>
                <a:off x="2143" y="22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1819"/>
              <p:cNvSpPr>
                <a:spLocks/>
              </p:cNvSpPr>
              <p:nvPr/>
            </p:nvSpPr>
            <p:spPr bwMode="auto">
              <a:xfrm>
                <a:off x="2139" y="2276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1820"/>
              <p:cNvSpPr>
                <a:spLocks/>
              </p:cNvSpPr>
              <p:nvPr/>
            </p:nvSpPr>
            <p:spPr bwMode="auto">
              <a:xfrm>
                <a:off x="2136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1821"/>
              <p:cNvSpPr>
                <a:spLocks/>
              </p:cNvSpPr>
              <p:nvPr/>
            </p:nvSpPr>
            <p:spPr bwMode="auto">
              <a:xfrm>
                <a:off x="2136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1822"/>
              <p:cNvSpPr>
                <a:spLocks/>
              </p:cNvSpPr>
              <p:nvPr/>
            </p:nvSpPr>
            <p:spPr bwMode="auto">
              <a:xfrm>
                <a:off x="2133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1823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1824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1825"/>
              <p:cNvSpPr>
                <a:spLocks/>
              </p:cNvSpPr>
              <p:nvPr/>
            </p:nvSpPr>
            <p:spPr bwMode="auto">
              <a:xfrm>
                <a:off x="2133" y="1704"/>
                <a:ext cx="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66"/>
                  </a:cxn>
                  <a:cxn ang="0">
                    <a:pos x="3" y="56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66">
                    <a:moveTo>
                      <a:pt x="0" y="0"/>
                    </a:moveTo>
                    <a:lnTo>
                      <a:pt x="0" y="0"/>
                    </a:lnTo>
                    <a:lnTo>
                      <a:pt x="0" y="566"/>
                    </a:lnTo>
                    <a:lnTo>
                      <a:pt x="3" y="56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1826"/>
              <p:cNvSpPr>
                <a:spLocks/>
              </p:cNvSpPr>
              <p:nvPr/>
            </p:nvSpPr>
            <p:spPr bwMode="auto">
              <a:xfrm>
                <a:off x="2133" y="17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1827"/>
              <p:cNvSpPr>
                <a:spLocks/>
              </p:cNvSpPr>
              <p:nvPr/>
            </p:nvSpPr>
            <p:spPr bwMode="auto">
              <a:xfrm>
                <a:off x="2133" y="169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1828"/>
              <p:cNvSpPr>
                <a:spLocks/>
              </p:cNvSpPr>
              <p:nvPr/>
            </p:nvSpPr>
            <p:spPr bwMode="auto">
              <a:xfrm>
                <a:off x="2133" y="1694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1829"/>
              <p:cNvSpPr>
                <a:spLocks/>
              </p:cNvSpPr>
              <p:nvPr/>
            </p:nvSpPr>
            <p:spPr bwMode="auto">
              <a:xfrm>
                <a:off x="2136" y="169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1830"/>
              <p:cNvSpPr>
                <a:spLocks/>
              </p:cNvSpPr>
              <p:nvPr/>
            </p:nvSpPr>
            <p:spPr bwMode="auto">
              <a:xfrm>
                <a:off x="2136" y="1691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67" name="Freeform 1831"/>
            <p:cNvSpPr>
              <a:spLocks/>
            </p:cNvSpPr>
            <p:nvPr/>
          </p:nvSpPr>
          <p:spPr bwMode="auto">
            <a:xfrm>
              <a:off x="2139" y="169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8" name="Freeform 1832"/>
            <p:cNvSpPr>
              <a:spLocks/>
            </p:cNvSpPr>
            <p:nvPr/>
          </p:nvSpPr>
          <p:spPr bwMode="auto">
            <a:xfrm>
              <a:off x="2139" y="1688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9" name="Freeform 1833"/>
            <p:cNvSpPr>
              <a:spLocks/>
            </p:cNvSpPr>
            <p:nvPr/>
          </p:nvSpPr>
          <p:spPr bwMode="auto">
            <a:xfrm>
              <a:off x="2143" y="168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0" name="Freeform 1834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110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1"/>
                </a:cxn>
                <a:cxn ang="0">
                  <a:pos x="10" y="98"/>
                </a:cxn>
              </a:cxnLst>
              <a:rect l="0" t="0" r="r" b="b"/>
              <a:pathLst>
                <a:path w="488" h="585">
                  <a:moveTo>
                    <a:pt x="10" y="98"/>
                  </a:move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1" name="Freeform 1835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460" y="428"/>
                </a:cxn>
                <a:cxn ang="0">
                  <a:pos x="463" y="371"/>
                </a:cxn>
                <a:cxn ang="0">
                  <a:pos x="466" y="309"/>
                </a:cxn>
                <a:cxn ang="0">
                  <a:pos x="469" y="246"/>
                </a:cxn>
                <a:cxn ang="0">
                  <a:pos x="469" y="183"/>
                </a:cxn>
                <a:cxn ang="0">
                  <a:pos x="469" y="123"/>
                </a:cxn>
                <a:cxn ang="0">
                  <a:pos x="466" y="73"/>
                </a:cxn>
                <a:cxn ang="0">
                  <a:pos x="466" y="32"/>
                </a:cxn>
                <a:cxn ang="0">
                  <a:pos x="463" y="7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557"/>
                </a:cxn>
                <a:cxn ang="0">
                  <a:pos x="16" y="554"/>
                </a:cxn>
                <a:cxn ang="0">
                  <a:pos x="32" y="551"/>
                </a:cxn>
                <a:cxn ang="0">
                  <a:pos x="48" y="548"/>
                </a:cxn>
                <a:cxn ang="0">
                  <a:pos x="63" y="544"/>
                </a:cxn>
                <a:cxn ang="0">
                  <a:pos x="79" y="541"/>
                </a:cxn>
                <a:cxn ang="0">
                  <a:pos x="95" y="535"/>
                </a:cxn>
                <a:cxn ang="0">
                  <a:pos x="110" y="532"/>
                </a:cxn>
                <a:cxn ang="0">
                  <a:pos x="129" y="529"/>
                </a:cxn>
                <a:cxn ang="0">
                  <a:pos x="145" y="526"/>
                </a:cxn>
                <a:cxn ang="0">
                  <a:pos x="164" y="522"/>
                </a:cxn>
                <a:cxn ang="0">
                  <a:pos x="180" y="516"/>
                </a:cxn>
                <a:cxn ang="0">
                  <a:pos x="195" y="513"/>
                </a:cxn>
                <a:cxn ang="0">
                  <a:pos x="214" y="510"/>
                </a:cxn>
                <a:cxn ang="0">
                  <a:pos x="230" y="504"/>
                </a:cxn>
                <a:cxn ang="0">
                  <a:pos x="249" y="500"/>
                </a:cxn>
                <a:cxn ang="0">
                  <a:pos x="265" y="497"/>
                </a:cxn>
                <a:cxn ang="0">
                  <a:pos x="280" y="491"/>
                </a:cxn>
                <a:cxn ang="0">
                  <a:pos x="296" y="488"/>
                </a:cxn>
                <a:cxn ang="0">
                  <a:pos x="312" y="482"/>
                </a:cxn>
                <a:cxn ang="0">
                  <a:pos x="328" y="478"/>
                </a:cxn>
                <a:cxn ang="0">
                  <a:pos x="340" y="472"/>
                </a:cxn>
                <a:cxn ang="0">
                  <a:pos x="356" y="469"/>
                </a:cxn>
                <a:cxn ang="0">
                  <a:pos x="368" y="466"/>
                </a:cxn>
                <a:cxn ang="0">
                  <a:pos x="381" y="459"/>
                </a:cxn>
                <a:cxn ang="0">
                  <a:pos x="394" y="456"/>
                </a:cxn>
                <a:cxn ang="0">
                  <a:pos x="406" y="450"/>
                </a:cxn>
                <a:cxn ang="0">
                  <a:pos x="416" y="447"/>
                </a:cxn>
                <a:cxn ang="0">
                  <a:pos x="428" y="444"/>
                </a:cxn>
                <a:cxn ang="0">
                  <a:pos x="438" y="437"/>
                </a:cxn>
                <a:cxn ang="0">
                  <a:pos x="444" y="434"/>
                </a:cxn>
                <a:cxn ang="0">
                  <a:pos x="453" y="431"/>
                </a:cxn>
                <a:cxn ang="0">
                  <a:pos x="460" y="428"/>
                </a:cxn>
              </a:cxnLst>
              <a:rect l="0" t="0" r="r" b="b"/>
              <a:pathLst>
                <a:path w="488" h="585">
                  <a:moveTo>
                    <a:pt x="460" y="428"/>
                  </a:moveTo>
                  <a:lnTo>
                    <a:pt x="463" y="371"/>
                  </a:lnTo>
                  <a:lnTo>
                    <a:pt x="466" y="309"/>
                  </a:lnTo>
                  <a:lnTo>
                    <a:pt x="469" y="246"/>
                  </a:lnTo>
                  <a:lnTo>
                    <a:pt x="469" y="183"/>
                  </a:lnTo>
                  <a:lnTo>
                    <a:pt x="469" y="123"/>
                  </a:lnTo>
                  <a:lnTo>
                    <a:pt x="466" y="73"/>
                  </a:lnTo>
                  <a:lnTo>
                    <a:pt x="466" y="32"/>
                  </a:lnTo>
                  <a:lnTo>
                    <a:pt x="463" y="7"/>
                  </a:ln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16" y="554"/>
                  </a:lnTo>
                  <a:lnTo>
                    <a:pt x="32" y="551"/>
                  </a:lnTo>
                  <a:lnTo>
                    <a:pt x="48" y="548"/>
                  </a:lnTo>
                  <a:lnTo>
                    <a:pt x="63" y="544"/>
                  </a:lnTo>
                  <a:lnTo>
                    <a:pt x="79" y="541"/>
                  </a:lnTo>
                  <a:lnTo>
                    <a:pt x="95" y="535"/>
                  </a:lnTo>
                  <a:lnTo>
                    <a:pt x="110" y="532"/>
                  </a:lnTo>
                  <a:lnTo>
                    <a:pt x="129" y="529"/>
                  </a:lnTo>
                  <a:lnTo>
                    <a:pt x="145" y="526"/>
                  </a:lnTo>
                  <a:lnTo>
                    <a:pt x="164" y="522"/>
                  </a:lnTo>
                  <a:lnTo>
                    <a:pt x="180" y="516"/>
                  </a:lnTo>
                  <a:lnTo>
                    <a:pt x="195" y="513"/>
                  </a:lnTo>
                  <a:lnTo>
                    <a:pt x="214" y="510"/>
                  </a:lnTo>
                  <a:lnTo>
                    <a:pt x="230" y="504"/>
                  </a:lnTo>
                  <a:lnTo>
                    <a:pt x="249" y="500"/>
                  </a:lnTo>
                  <a:lnTo>
                    <a:pt x="265" y="497"/>
                  </a:lnTo>
                  <a:lnTo>
                    <a:pt x="280" y="491"/>
                  </a:lnTo>
                  <a:lnTo>
                    <a:pt x="296" y="488"/>
                  </a:lnTo>
                  <a:lnTo>
                    <a:pt x="312" y="482"/>
                  </a:lnTo>
                  <a:lnTo>
                    <a:pt x="328" y="478"/>
                  </a:lnTo>
                  <a:lnTo>
                    <a:pt x="340" y="472"/>
                  </a:lnTo>
                  <a:lnTo>
                    <a:pt x="356" y="469"/>
                  </a:lnTo>
                  <a:lnTo>
                    <a:pt x="368" y="466"/>
                  </a:lnTo>
                  <a:lnTo>
                    <a:pt x="381" y="459"/>
                  </a:lnTo>
                  <a:lnTo>
                    <a:pt x="394" y="456"/>
                  </a:lnTo>
                  <a:lnTo>
                    <a:pt x="406" y="450"/>
                  </a:lnTo>
                  <a:lnTo>
                    <a:pt x="416" y="447"/>
                  </a:lnTo>
                  <a:lnTo>
                    <a:pt x="428" y="444"/>
                  </a:lnTo>
                  <a:lnTo>
                    <a:pt x="438" y="437"/>
                  </a:lnTo>
                  <a:lnTo>
                    <a:pt x="444" y="434"/>
                  </a:lnTo>
                  <a:lnTo>
                    <a:pt x="453" y="431"/>
                  </a:lnTo>
                  <a:lnTo>
                    <a:pt x="460" y="42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2" name="Freeform 1836"/>
            <p:cNvSpPr>
              <a:spLocks/>
            </p:cNvSpPr>
            <p:nvPr/>
          </p:nvSpPr>
          <p:spPr bwMode="auto">
            <a:xfrm>
              <a:off x="2180" y="2059"/>
              <a:ext cx="488" cy="157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88" y="6"/>
                </a:cxn>
                <a:cxn ang="0">
                  <a:pos x="488" y="9"/>
                </a:cxn>
                <a:cxn ang="0">
                  <a:pos x="485" y="16"/>
                </a:cxn>
                <a:cxn ang="0">
                  <a:pos x="482" y="19"/>
                </a:cxn>
                <a:cxn ang="0">
                  <a:pos x="479" y="19"/>
                </a:cxn>
                <a:cxn ang="0">
                  <a:pos x="10" y="157"/>
                </a:cxn>
                <a:cxn ang="0">
                  <a:pos x="7" y="157"/>
                </a:cxn>
                <a:cxn ang="0">
                  <a:pos x="3" y="154"/>
                </a:cxn>
                <a:cxn ang="0">
                  <a:pos x="0" y="151"/>
                </a:cxn>
                <a:cxn ang="0">
                  <a:pos x="0" y="148"/>
                </a:cxn>
                <a:cxn ang="0">
                  <a:pos x="0" y="129"/>
                </a:cxn>
                <a:cxn ang="0">
                  <a:pos x="16" y="126"/>
                </a:cxn>
                <a:cxn ang="0">
                  <a:pos x="32" y="123"/>
                </a:cxn>
                <a:cxn ang="0">
                  <a:pos x="48" y="120"/>
                </a:cxn>
                <a:cxn ang="0">
                  <a:pos x="63" y="116"/>
                </a:cxn>
                <a:cxn ang="0">
                  <a:pos x="79" y="113"/>
                </a:cxn>
                <a:cxn ang="0">
                  <a:pos x="95" y="107"/>
                </a:cxn>
                <a:cxn ang="0">
                  <a:pos x="110" y="104"/>
                </a:cxn>
                <a:cxn ang="0">
                  <a:pos x="129" y="101"/>
                </a:cxn>
                <a:cxn ang="0">
                  <a:pos x="145" y="98"/>
                </a:cxn>
                <a:cxn ang="0">
                  <a:pos x="164" y="94"/>
                </a:cxn>
                <a:cxn ang="0">
                  <a:pos x="180" y="88"/>
                </a:cxn>
                <a:cxn ang="0">
                  <a:pos x="195" y="85"/>
                </a:cxn>
                <a:cxn ang="0">
                  <a:pos x="214" y="82"/>
                </a:cxn>
                <a:cxn ang="0">
                  <a:pos x="230" y="76"/>
                </a:cxn>
                <a:cxn ang="0">
                  <a:pos x="249" y="72"/>
                </a:cxn>
                <a:cxn ang="0">
                  <a:pos x="265" y="69"/>
                </a:cxn>
                <a:cxn ang="0">
                  <a:pos x="280" y="63"/>
                </a:cxn>
                <a:cxn ang="0">
                  <a:pos x="296" y="60"/>
                </a:cxn>
                <a:cxn ang="0">
                  <a:pos x="312" y="54"/>
                </a:cxn>
                <a:cxn ang="0">
                  <a:pos x="328" y="50"/>
                </a:cxn>
                <a:cxn ang="0">
                  <a:pos x="340" y="44"/>
                </a:cxn>
                <a:cxn ang="0">
                  <a:pos x="356" y="41"/>
                </a:cxn>
                <a:cxn ang="0">
                  <a:pos x="368" y="38"/>
                </a:cxn>
                <a:cxn ang="0">
                  <a:pos x="381" y="31"/>
                </a:cxn>
                <a:cxn ang="0">
                  <a:pos x="394" y="28"/>
                </a:cxn>
                <a:cxn ang="0">
                  <a:pos x="406" y="22"/>
                </a:cxn>
                <a:cxn ang="0">
                  <a:pos x="416" y="19"/>
                </a:cxn>
                <a:cxn ang="0">
                  <a:pos x="428" y="16"/>
                </a:cxn>
                <a:cxn ang="0">
                  <a:pos x="438" y="9"/>
                </a:cxn>
                <a:cxn ang="0">
                  <a:pos x="444" y="6"/>
                </a:cxn>
                <a:cxn ang="0">
                  <a:pos x="453" y="3"/>
                </a:cxn>
                <a:cxn ang="0">
                  <a:pos x="460" y="0"/>
                </a:cxn>
              </a:cxnLst>
              <a:rect l="0" t="0" r="r" b="b"/>
              <a:pathLst>
                <a:path w="488" h="157">
                  <a:moveTo>
                    <a:pt x="460" y="0"/>
                  </a:moveTo>
                  <a:lnTo>
                    <a:pt x="488" y="6"/>
                  </a:lnTo>
                  <a:lnTo>
                    <a:pt x="488" y="9"/>
                  </a:lnTo>
                  <a:lnTo>
                    <a:pt x="485" y="16"/>
                  </a:lnTo>
                  <a:lnTo>
                    <a:pt x="482" y="19"/>
                  </a:lnTo>
                  <a:lnTo>
                    <a:pt x="479" y="19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16" y="126"/>
                  </a:lnTo>
                  <a:lnTo>
                    <a:pt x="32" y="123"/>
                  </a:lnTo>
                  <a:lnTo>
                    <a:pt x="48" y="120"/>
                  </a:lnTo>
                  <a:lnTo>
                    <a:pt x="63" y="116"/>
                  </a:lnTo>
                  <a:lnTo>
                    <a:pt x="79" y="113"/>
                  </a:lnTo>
                  <a:lnTo>
                    <a:pt x="95" y="107"/>
                  </a:lnTo>
                  <a:lnTo>
                    <a:pt x="110" y="104"/>
                  </a:lnTo>
                  <a:lnTo>
                    <a:pt x="129" y="101"/>
                  </a:lnTo>
                  <a:lnTo>
                    <a:pt x="145" y="98"/>
                  </a:lnTo>
                  <a:lnTo>
                    <a:pt x="164" y="94"/>
                  </a:lnTo>
                  <a:lnTo>
                    <a:pt x="180" y="88"/>
                  </a:lnTo>
                  <a:lnTo>
                    <a:pt x="195" y="85"/>
                  </a:lnTo>
                  <a:lnTo>
                    <a:pt x="214" y="82"/>
                  </a:lnTo>
                  <a:lnTo>
                    <a:pt x="230" y="76"/>
                  </a:lnTo>
                  <a:lnTo>
                    <a:pt x="249" y="72"/>
                  </a:lnTo>
                  <a:lnTo>
                    <a:pt x="265" y="69"/>
                  </a:lnTo>
                  <a:lnTo>
                    <a:pt x="280" y="63"/>
                  </a:lnTo>
                  <a:lnTo>
                    <a:pt x="296" y="60"/>
                  </a:lnTo>
                  <a:lnTo>
                    <a:pt x="312" y="54"/>
                  </a:lnTo>
                  <a:lnTo>
                    <a:pt x="328" y="50"/>
                  </a:lnTo>
                  <a:lnTo>
                    <a:pt x="340" y="44"/>
                  </a:lnTo>
                  <a:lnTo>
                    <a:pt x="356" y="41"/>
                  </a:lnTo>
                  <a:lnTo>
                    <a:pt x="368" y="38"/>
                  </a:lnTo>
                  <a:lnTo>
                    <a:pt x="381" y="31"/>
                  </a:lnTo>
                  <a:lnTo>
                    <a:pt x="394" y="28"/>
                  </a:lnTo>
                  <a:lnTo>
                    <a:pt x="406" y="22"/>
                  </a:lnTo>
                  <a:lnTo>
                    <a:pt x="416" y="19"/>
                  </a:lnTo>
                  <a:lnTo>
                    <a:pt x="428" y="16"/>
                  </a:lnTo>
                  <a:lnTo>
                    <a:pt x="438" y="9"/>
                  </a:lnTo>
                  <a:lnTo>
                    <a:pt x="444" y="6"/>
                  </a:lnTo>
                  <a:lnTo>
                    <a:pt x="453" y="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3" name="Freeform 1837"/>
            <p:cNvSpPr>
              <a:spLocks/>
            </p:cNvSpPr>
            <p:nvPr/>
          </p:nvSpPr>
          <p:spPr bwMode="auto">
            <a:xfrm>
              <a:off x="1947" y="1496"/>
              <a:ext cx="759" cy="179"/>
            </a:xfrm>
            <a:custGeom>
              <a:avLst/>
              <a:gdLst/>
              <a:ahLst/>
              <a:cxnLst>
                <a:cxn ang="0">
                  <a:pos x="759" y="57"/>
                </a:cxn>
                <a:cxn ang="0">
                  <a:pos x="605" y="3"/>
                </a:cxn>
                <a:cxn ang="0">
                  <a:pos x="573" y="0"/>
                </a:cxn>
                <a:cxn ang="0">
                  <a:pos x="0" y="110"/>
                </a:cxn>
                <a:cxn ang="0">
                  <a:pos x="183" y="179"/>
                </a:cxn>
                <a:cxn ang="0">
                  <a:pos x="759" y="57"/>
                </a:cxn>
              </a:cxnLst>
              <a:rect l="0" t="0" r="r" b="b"/>
              <a:pathLst>
                <a:path w="759" h="179">
                  <a:moveTo>
                    <a:pt x="759" y="57"/>
                  </a:moveTo>
                  <a:lnTo>
                    <a:pt x="605" y="3"/>
                  </a:lnTo>
                  <a:lnTo>
                    <a:pt x="573" y="0"/>
                  </a:lnTo>
                  <a:lnTo>
                    <a:pt x="0" y="110"/>
                  </a:lnTo>
                  <a:lnTo>
                    <a:pt x="183" y="179"/>
                  </a:lnTo>
                  <a:lnTo>
                    <a:pt x="759" y="57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4" name="Freeform 1838"/>
            <p:cNvSpPr>
              <a:spLocks/>
            </p:cNvSpPr>
            <p:nvPr/>
          </p:nvSpPr>
          <p:spPr bwMode="auto">
            <a:xfrm>
              <a:off x="1929" y="1606"/>
              <a:ext cx="201" cy="8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1" y="69"/>
                </a:cxn>
                <a:cxn ang="0">
                  <a:pos x="188" y="82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201" h="82">
                  <a:moveTo>
                    <a:pt x="18" y="0"/>
                  </a:moveTo>
                  <a:lnTo>
                    <a:pt x="201" y="69"/>
                  </a:lnTo>
                  <a:lnTo>
                    <a:pt x="188" y="82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5" name="Freeform 1839"/>
            <p:cNvSpPr>
              <a:spLocks/>
            </p:cNvSpPr>
            <p:nvPr/>
          </p:nvSpPr>
          <p:spPr bwMode="auto">
            <a:xfrm>
              <a:off x="1925" y="1622"/>
              <a:ext cx="192" cy="7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92" y="66"/>
                </a:cxn>
                <a:cxn ang="0">
                  <a:pos x="192" y="717"/>
                </a:cxn>
                <a:cxn ang="0">
                  <a:pos x="0" y="626"/>
                </a:cxn>
                <a:cxn ang="0">
                  <a:pos x="4" y="0"/>
                </a:cxn>
              </a:cxnLst>
              <a:rect l="0" t="0" r="r" b="b"/>
              <a:pathLst>
                <a:path w="192" h="717">
                  <a:moveTo>
                    <a:pt x="4" y="0"/>
                  </a:moveTo>
                  <a:lnTo>
                    <a:pt x="192" y="66"/>
                  </a:lnTo>
                  <a:lnTo>
                    <a:pt x="192" y="717"/>
                  </a:lnTo>
                  <a:lnTo>
                    <a:pt x="0" y="6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66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6" name="Freeform 1840"/>
            <p:cNvSpPr>
              <a:spLocks/>
            </p:cNvSpPr>
            <p:nvPr/>
          </p:nvSpPr>
          <p:spPr bwMode="auto">
            <a:xfrm>
              <a:off x="1925" y="2248"/>
              <a:ext cx="205" cy="100"/>
            </a:xfrm>
            <a:custGeom>
              <a:avLst/>
              <a:gdLst/>
              <a:ahLst/>
              <a:cxnLst>
                <a:cxn ang="0">
                  <a:pos x="192" y="91"/>
                </a:cxn>
                <a:cxn ang="0">
                  <a:pos x="205" y="10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192" y="91"/>
                </a:cxn>
              </a:cxnLst>
              <a:rect l="0" t="0" r="r" b="b"/>
              <a:pathLst>
                <a:path w="205" h="100">
                  <a:moveTo>
                    <a:pt x="192" y="91"/>
                  </a:moveTo>
                  <a:lnTo>
                    <a:pt x="205" y="10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7" name="Freeform 1841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8" name="Freeform 1842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" name="Freeform 1843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" name="Freeform 1844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" name="Freeform 1845"/>
            <p:cNvSpPr>
              <a:spLocks/>
            </p:cNvSpPr>
            <p:nvPr/>
          </p:nvSpPr>
          <p:spPr bwMode="auto">
            <a:xfrm>
              <a:off x="2092" y="1669"/>
              <a:ext cx="7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2" name="Freeform 1846"/>
            <p:cNvSpPr>
              <a:spLocks/>
            </p:cNvSpPr>
            <p:nvPr/>
          </p:nvSpPr>
          <p:spPr bwMode="auto">
            <a:xfrm>
              <a:off x="2095" y="1666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3" name="Freeform 1847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" name="Freeform 1848"/>
            <p:cNvSpPr>
              <a:spLocks/>
            </p:cNvSpPr>
            <p:nvPr/>
          </p:nvSpPr>
          <p:spPr bwMode="auto">
            <a:xfrm>
              <a:off x="2099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5" name="Freeform 1849"/>
            <p:cNvSpPr>
              <a:spLocks/>
            </p:cNvSpPr>
            <p:nvPr/>
          </p:nvSpPr>
          <p:spPr bwMode="auto">
            <a:xfrm>
              <a:off x="2102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6" name="Freeform 1850"/>
            <p:cNvSpPr>
              <a:spLocks/>
            </p:cNvSpPr>
            <p:nvPr/>
          </p:nvSpPr>
          <p:spPr bwMode="auto">
            <a:xfrm>
              <a:off x="2105" y="1540"/>
              <a:ext cx="576" cy="126"/>
            </a:xfrm>
            <a:custGeom>
              <a:avLst/>
              <a:gdLst/>
              <a:ahLst/>
              <a:cxnLst>
                <a:cxn ang="0">
                  <a:pos x="576" y="3"/>
                </a:cxn>
                <a:cxn ang="0">
                  <a:pos x="576" y="0"/>
                </a:cxn>
                <a:cxn ang="0">
                  <a:pos x="0" y="123"/>
                </a:cxn>
                <a:cxn ang="0">
                  <a:pos x="0" y="126"/>
                </a:cxn>
                <a:cxn ang="0">
                  <a:pos x="576" y="3"/>
                </a:cxn>
                <a:cxn ang="0">
                  <a:pos x="576" y="3"/>
                </a:cxn>
              </a:cxnLst>
              <a:rect l="0" t="0" r="r" b="b"/>
              <a:pathLst>
                <a:path w="576" h="126">
                  <a:moveTo>
                    <a:pt x="576" y="3"/>
                  </a:moveTo>
                  <a:lnTo>
                    <a:pt x="576" y="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576" y="3"/>
                  </a:lnTo>
                  <a:lnTo>
                    <a:pt x="576" y="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7" name="Freeform 1851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4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8" name="Freeform 1852"/>
            <p:cNvSpPr>
              <a:spLocks/>
            </p:cNvSpPr>
            <p:nvPr/>
          </p:nvSpPr>
          <p:spPr bwMode="auto">
            <a:xfrm>
              <a:off x="2092" y="167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" name="Freeform 1853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" name="Freeform 1854"/>
            <p:cNvSpPr>
              <a:spLocks/>
            </p:cNvSpPr>
            <p:nvPr/>
          </p:nvSpPr>
          <p:spPr bwMode="auto">
            <a:xfrm>
              <a:off x="2095" y="1672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1" name="Freeform 1855"/>
            <p:cNvSpPr>
              <a:spLocks/>
            </p:cNvSpPr>
            <p:nvPr/>
          </p:nvSpPr>
          <p:spPr bwMode="auto">
            <a:xfrm>
              <a:off x="2095" y="1669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2" name="Freeform 1856"/>
            <p:cNvSpPr>
              <a:spLocks/>
            </p:cNvSpPr>
            <p:nvPr/>
          </p:nvSpPr>
          <p:spPr bwMode="auto">
            <a:xfrm>
              <a:off x="2095" y="1669"/>
              <a:ext cx="7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3" name="Freeform 1857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4" name="Freeform 1858"/>
            <p:cNvSpPr>
              <a:spLocks/>
            </p:cNvSpPr>
            <p:nvPr/>
          </p:nvSpPr>
          <p:spPr bwMode="auto">
            <a:xfrm>
              <a:off x="2102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5" name="Freeform 1859"/>
            <p:cNvSpPr>
              <a:spLocks/>
            </p:cNvSpPr>
            <p:nvPr/>
          </p:nvSpPr>
          <p:spPr bwMode="auto">
            <a:xfrm>
              <a:off x="2105" y="1663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6" name="Freeform 1860"/>
            <p:cNvSpPr>
              <a:spLocks/>
            </p:cNvSpPr>
            <p:nvPr/>
          </p:nvSpPr>
          <p:spPr bwMode="auto">
            <a:xfrm>
              <a:off x="2105" y="1543"/>
              <a:ext cx="579" cy="123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579" y="0"/>
                </a:cxn>
                <a:cxn ang="0">
                  <a:pos x="0" y="120"/>
                </a:cxn>
                <a:cxn ang="0">
                  <a:pos x="3" y="123"/>
                </a:cxn>
                <a:cxn ang="0">
                  <a:pos x="579" y="3"/>
                </a:cxn>
                <a:cxn ang="0">
                  <a:pos x="579" y="0"/>
                </a:cxn>
              </a:cxnLst>
              <a:rect l="0" t="0" r="r" b="b"/>
              <a:pathLst>
                <a:path w="579" h="123">
                  <a:moveTo>
                    <a:pt x="579" y="0"/>
                  </a:moveTo>
                  <a:lnTo>
                    <a:pt x="579" y="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579" y="3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7" name="Freeform 1861"/>
            <p:cNvSpPr>
              <a:spLocks/>
            </p:cNvSpPr>
            <p:nvPr/>
          </p:nvSpPr>
          <p:spPr bwMode="auto">
            <a:xfrm>
              <a:off x="2407" y="2471"/>
              <a:ext cx="6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8" name="Freeform 1862"/>
            <p:cNvSpPr>
              <a:spLocks/>
            </p:cNvSpPr>
            <p:nvPr/>
          </p:nvSpPr>
          <p:spPr bwMode="auto">
            <a:xfrm>
              <a:off x="2413" y="2471"/>
              <a:ext cx="164" cy="60"/>
            </a:xfrm>
            <a:custGeom>
              <a:avLst/>
              <a:gdLst/>
              <a:ahLst/>
              <a:cxnLst>
                <a:cxn ang="0">
                  <a:pos x="157" y="60"/>
                </a:cxn>
                <a:cxn ang="0">
                  <a:pos x="157" y="47"/>
                </a:cxn>
                <a:cxn ang="0">
                  <a:pos x="148" y="47"/>
                </a:cxn>
                <a:cxn ang="0">
                  <a:pos x="135" y="47"/>
                </a:cxn>
                <a:cxn ang="0">
                  <a:pos x="126" y="44"/>
                </a:cxn>
                <a:cxn ang="0">
                  <a:pos x="117" y="41"/>
                </a:cxn>
                <a:cxn ang="0">
                  <a:pos x="104" y="38"/>
                </a:cxn>
                <a:cxn ang="0">
                  <a:pos x="95" y="35"/>
                </a:cxn>
                <a:cxn ang="0">
                  <a:pos x="85" y="32"/>
                </a:cxn>
                <a:cxn ang="0">
                  <a:pos x="76" y="25"/>
                </a:cxn>
                <a:cxn ang="0">
                  <a:pos x="66" y="22"/>
                </a:cxn>
                <a:cxn ang="0">
                  <a:pos x="57" y="16"/>
                </a:cxn>
                <a:cxn ang="0">
                  <a:pos x="47" y="13"/>
                </a:cxn>
                <a:cxn ang="0">
                  <a:pos x="38" y="6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6" y="13"/>
                </a:cxn>
                <a:cxn ang="0">
                  <a:pos x="25" y="16"/>
                </a:cxn>
                <a:cxn ang="0">
                  <a:pos x="35" y="19"/>
                </a:cxn>
                <a:cxn ang="0">
                  <a:pos x="44" y="22"/>
                </a:cxn>
                <a:cxn ang="0">
                  <a:pos x="51" y="25"/>
                </a:cxn>
                <a:cxn ang="0">
                  <a:pos x="60" y="32"/>
                </a:cxn>
                <a:cxn ang="0">
                  <a:pos x="69" y="35"/>
                </a:cxn>
                <a:cxn ang="0">
                  <a:pos x="82" y="41"/>
                </a:cxn>
                <a:cxn ang="0">
                  <a:pos x="91" y="44"/>
                </a:cxn>
                <a:cxn ang="0">
                  <a:pos x="101" y="50"/>
                </a:cxn>
                <a:cxn ang="0">
                  <a:pos x="110" y="54"/>
                </a:cxn>
                <a:cxn ang="0">
                  <a:pos x="123" y="57"/>
                </a:cxn>
                <a:cxn ang="0">
                  <a:pos x="135" y="60"/>
                </a:cxn>
                <a:cxn ang="0">
                  <a:pos x="145" y="60"/>
                </a:cxn>
                <a:cxn ang="0">
                  <a:pos x="157" y="60"/>
                </a:cxn>
                <a:cxn ang="0">
                  <a:pos x="157" y="47"/>
                </a:cxn>
                <a:cxn ang="0">
                  <a:pos x="157" y="60"/>
                </a:cxn>
                <a:cxn ang="0">
                  <a:pos x="161" y="60"/>
                </a:cxn>
                <a:cxn ang="0">
                  <a:pos x="164" y="57"/>
                </a:cxn>
                <a:cxn ang="0">
                  <a:pos x="164" y="57"/>
                </a:cxn>
                <a:cxn ang="0">
                  <a:pos x="164" y="54"/>
                </a:cxn>
                <a:cxn ang="0">
                  <a:pos x="164" y="50"/>
                </a:cxn>
                <a:cxn ang="0">
                  <a:pos x="164" y="50"/>
                </a:cxn>
                <a:cxn ang="0">
                  <a:pos x="161" y="47"/>
                </a:cxn>
                <a:cxn ang="0">
                  <a:pos x="157" y="47"/>
                </a:cxn>
                <a:cxn ang="0">
                  <a:pos x="157" y="60"/>
                </a:cxn>
              </a:cxnLst>
              <a:rect l="0" t="0" r="r" b="b"/>
              <a:pathLst>
                <a:path w="164" h="60">
                  <a:moveTo>
                    <a:pt x="157" y="60"/>
                  </a:moveTo>
                  <a:lnTo>
                    <a:pt x="157" y="47"/>
                  </a:lnTo>
                  <a:lnTo>
                    <a:pt x="148" y="47"/>
                  </a:lnTo>
                  <a:lnTo>
                    <a:pt x="135" y="47"/>
                  </a:lnTo>
                  <a:lnTo>
                    <a:pt x="126" y="44"/>
                  </a:lnTo>
                  <a:lnTo>
                    <a:pt x="117" y="41"/>
                  </a:lnTo>
                  <a:lnTo>
                    <a:pt x="104" y="38"/>
                  </a:lnTo>
                  <a:lnTo>
                    <a:pt x="95" y="35"/>
                  </a:lnTo>
                  <a:lnTo>
                    <a:pt x="85" y="32"/>
                  </a:lnTo>
                  <a:lnTo>
                    <a:pt x="76" y="25"/>
                  </a:lnTo>
                  <a:lnTo>
                    <a:pt x="66" y="22"/>
                  </a:lnTo>
                  <a:lnTo>
                    <a:pt x="57" y="16"/>
                  </a:lnTo>
                  <a:lnTo>
                    <a:pt x="47" y="13"/>
                  </a:lnTo>
                  <a:lnTo>
                    <a:pt x="38" y="6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6" y="13"/>
                  </a:lnTo>
                  <a:lnTo>
                    <a:pt x="25" y="16"/>
                  </a:lnTo>
                  <a:lnTo>
                    <a:pt x="35" y="19"/>
                  </a:lnTo>
                  <a:lnTo>
                    <a:pt x="44" y="22"/>
                  </a:lnTo>
                  <a:lnTo>
                    <a:pt x="51" y="25"/>
                  </a:lnTo>
                  <a:lnTo>
                    <a:pt x="60" y="32"/>
                  </a:lnTo>
                  <a:lnTo>
                    <a:pt x="69" y="35"/>
                  </a:lnTo>
                  <a:lnTo>
                    <a:pt x="82" y="41"/>
                  </a:lnTo>
                  <a:lnTo>
                    <a:pt x="91" y="44"/>
                  </a:lnTo>
                  <a:lnTo>
                    <a:pt x="101" y="50"/>
                  </a:lnTo>
                  <a:lnTo>
                    <a:pt x="110" y="54"/>
                  </a:lnTo>
                  <a:lnTo>
                    <a:pt x="123" y="57"/>
                  </a:lnTo>
                  <a:lnTo>
                    <a:pt x="135" y="60"/>
                  </a:lnTo>
                  <a:lnTo>
                    <a:pt x="145" y="60"/>
                  </a:lnTo>
                  <a:lnTo>
                    <a:pt x="157" y="60"/>
                  </a:lnTo>
                  <a:lnTo>
                    <a:pt x="157" y="47"/>
                  </a:lnTo>
                  <a:lnTo>
                    <a:pt x="157" y="60"/>
                  </a:lnTo>
                  <a:lnTo>
                    <a:pt x="161" y="60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7" y="6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9" name="Freeform 1863"/>
            <p:cNvSpPr>
              <a:spLocks/>
            </p:cNvSpPr>
            <p:nvPr/>
          </p:nvSpPr>
          <p:spPr bwMode="auto">
            <a:xfrm>
              <a:off x="2394" y="2518"/>
              <a:ext cx="176" cy="117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7"/>
                </a:cxn>
                <a:cxn ang="0">
                  <a:pos x="16" y="117"/>
                </a:cxn>
                <a:cxn ang="0">
                  <a:pos x="29" y="114"/>
                </a:cxn>
                <a:cxn ang="0">
                  <a:pos x="38" y="107"/>
                </a:cxn>
                <a:cxn ang="0">
                  <a:pos x="47" y="101"/>
                </a:cxn>
                <a:cxn ang="0">
                  <a:pos x="60" y="91"/>
                </a:cxn>
                <a:cxn ang="0">
                  <a:pos x="70" y="85"/>
                </a:cxn>
                <a:cxn ang="0">
                  <a:pos x="82" y="76"/>
                </a:cxn>
                <a:cxn ang="0">
                  <a:pos x="92" y="66"/>
                </a:cxn>
                <a:cxn ang="0">
                  <a:pos x="101" y="57"/>
                </a:cxn>
                <a:cxn ang="0">
                  <a:pos x="114" y="47"/>
                </a:cxn>
                <a:cxn ang="0">
                  <a:pos x="123" y="38"/>
                </a:cxn>
                <a:cxn ang="0">
                  <a:pos x="136" y="32"/>
                </a:cxn>
                <a:cxn ang="0">
                  <a:pos x="145" y="22"/>
                </a:cxn>
                <a:cxn ang="0">
                  <a:pos x="158" y="19"/>
                </a:cxn>
                <a:cxn ang="0">
                  <a:pos x="167" y="13"/>
                </a:cxn>
                <a:cxn ang="0">
                  <a:pos x="176" y="13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39" y="13"/>
                </a:cxn>
                <a:cxn ang="0">
                  <a:pos x="129" y="19"/>
                </a:cxn>
                <a:cxn ang="0">
                  <a:pos x="117" y="29"/>
                </a:cxn>
                <a:cxn ang="0">
                  <a:pos x="104" y="38"/>
                </a:cxn>
                <a:cxn ang="0">
                  <a:pos x="95" y="47"/>
                </a:cxn>
                <a:cxn ang="0">
                  <a:pos x="85" y="57"/>
                </a:cxn>
                <a:cxn ang="0">
                  <a:pos x="73" y="66"/>
                </a:cxn>
                <a:cxn ang="0">
                  <a:pos x="63" y="76"/>
                </a:cxn>
                <a:cxn ang="0">
                  <a:pos x="51" y="85"/>
                </a:cxn>
                <a:cxn ang="0">
                  <a:pos x="41" y="91"/>
                </a:cxn>
                <a:cxn ang="0">
                  <a:pos x="32" y="98"/>
                </a:cxn>
                <a:cxn ang="0">
                  <a:pos x="22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7" y="117"/>
                </a:cxn>
                <a:cxn ang="0">
                  <a:pos x="3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3" y="117"/>
                </a:cxn>
                <a:cxn ang="0">
                  <a:pos x="3" y="107"/>
                </a:cxn>
              </a:cxnLst>
              <a:rect l="0" t="0" r="r" b="b"/>
              <a:pathLst>
                <a:path w="176" h="117">
                  <a:moveTo>
                    <a:pt x="3" y="107"/>
                  </a:moveTo>
                  <a:lnTo>
                    <a:pt x="3" y="117"/>
                  </a:lnTo>
                  <a:lnTo>
                    <a:pt x="16" y="117"/>
                  </a:lnTo>
                  <a:lnTo>
                    <a:pt x="29" y="114"/>
                  </a:lnTo>
                  <a:lnTo>
                    <a:pt x="38" y="107"/>
                  </a:lnTo>
                  <a:lnTo>
                    <a:pt x="47" y="101"/>
                  </a:lnTo>
                  <a:lnTo>
                    <a:pt x="60" y="91"/>
                  </a:lnTo>
                  <a:lnTo>
                    <a:pt x="70" y="85"/>
                  </a:lnTo>
                  <a:lnTo>
                    <a:pt x="82" y="76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4" y="47"/>
                  </a:lnTo>
                  <a:lnTo>
                    <a:pt x="123" y="38"/>
                  </a:lnTo>
                  <a:lnTo>
                    <a:pt x="136" y="32"/>
                  </a:lnTo>
                  <a:lnTo>
                    <a:pt x="145" y="22"/>
                  </a:lnTo>
                  <a:lnTo>
                    <a:pt x="158" y="19"/>
                  </a:lnTo>
                  <a:lnTo>
                    <a:pt x="167" y="13"/>
                  </a:lnTo>
                  <a:lnTo>
                    <a:pt x="176" y="13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39" y="13"/>
                  </a:lnTo>
                  <a:lnTo>
                    <a:pt x="129" y="19"/>
                  </a:lnTo>
                  <a:lnTo>
                    <a:pt x="117" y="29"/>
                  </a:lnTo>
                  <a:lnTo>
                    <a:pt x="104" y="38"/>
                  </a:lnTo>
                  <a:lnTo>
                    <a:pt x="95" y="47"/>
                  </a:lnTo>
                  <a:lnTo>
                    <a:pt x="85" y="57"/>
                  </a:lnTo>
                  <a:lnTo>
                    <a:pt x="73" y="66"/>
                  </a:lnTo>
                  <a:lnTo>
                    <a:pt x="63" y="76"/>
                  </a:lnTo>
                  <a:lnTo>
                    <a:pt x="51" y="85"/>
                  </a:lnTo>
                  <a:lnTo>
                    <a:pt x="41" y="91"/>
                  </a:lnTo>
                  <a:lnTo>
                    <a:pt x="32" y="98"/>
                  </a:lnTo>
                  <a:lnTo>
                    <a:pt x="22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0" name="Freeform 1864"/>
            <p:cNvSpPr>
              <a:spLocks/>
            </p:cNvSpPr>
            <p:nvPr/>
          </p:nvSpPr>
          <p:spPr bwMode="auto">
            <a:xfrm>
              <a:off x="2397" y="2625"/>
              <a:ext cx="158" cy="95"/>
            </a:xfrm>
            <a:custGeom>
              <a:avLst/>
              <a:gdLst/>
              <a:ahLst/>
              <a:cxnLst>
                <a:cxn ang="0">
                  <a:pos x="158" y="88"/>
                </a:cxn>
                <a:cxn ang="0">
                  <a:pos x="151" y="79"/>
                </a:cxn>
                <a:cxn ang="0">
                  <a:pos x="142" y="73"/>
                </a:cxn>
                <a:cxn ang="0">
                  <a:pos x="136" y="63"/>
                </a:cxn>
                <a:cxn ang="0">
                  <a:pos x="126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9" y="22"/>
                </a:cxn>
                <a:cxn ang="0">
                  <a:pos x="76" y="19"/>
                </a:cxn>
                <a:cxn ang="0">
                  <a:pos x="67" y="13"/>
                </a:cxn>
                <a:cxn ang="0">
                  <a:pos x="57" y="7"/>
                </a:cxn>
                <a:cxn ang="0">
                  <a:pos x="44" y="3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32" y="13"/>
                </a:cxn>
                <a:cxn ang="0">
                  <a:pos x="41" y="16"/>
                </a:cxn>
                <a:cxn ang="0">
                  <a:pos x="51" y="19"/>
                </a:cxn>
                <a:cxn ang="0">
                  <a:pos x="63" y="22"/>
                </a:cxn>
                <a:cxn ang="0">
                  <a:pos x="73" y="29"/>
                </a:cxn>
                <a:cxn ang="0">
                  <a:pos x="82" y="35"/>
                </a:cxn>
                <a:cxn ang="0">
                  <a:pos x="92" y="41"/>
                </a:cxn>
                <a:cxn ang="0">
                  <a:pos x="101" y="47"/>
                </a:cxn>
                <a:cxn ang="0">
                  <a:pos x="111" y="54"/>
                </a:cxn>
                <a:cxn ang="0">
                  <a:pos x="120" y="63"/>
                </a:cxn>
                <a:cxn ang="0">
                  <a:pos x="126" y="69"/>
                </a:cxn>
                <a:cxn ang="0">
                  <a:pos x="136" y="79"/>
                </a:cxn>
                <a:cxn ang="0">
                  <a:pos x="142" y="88"/>
                </a:cxn>
                <a:cxn ang="0">
                  <a:pos x="148" y="95"/>
                </a:cxn>
                <a:cxn ang="0">
                  <a:pos x="158" y="88"/>
                </a:cxn>
              </a:cxnLst>
              <a:rect l="0" t="0" r="r" b="b"/>
              <a:pathLst>
                <a:path w="158" h="95">
                  <a:moveTo>
                    <a:pt x="158" y="88"/>
                  </a:moveTo>
                  <a:lnTo>
                    <a:pt x="151" y="79"/>
                  </a:lnTo>
                  <a:lnTo>
                    <a:pt x="142" y="73"/>
                  </a:lnTo>
                  <a:lnTo>
                    <a:pt x="136" y="63"/>
                  </a:lnTo>
                  <a:lnTo>
                    <a:pt x="126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9" y="22"/>
                  </a:lnTo>
                  <a:lnTo>
                    <a:pt x="76" y="19"/>
                  </a:lnTo>
                  <a:lnTo>
                    <a:pt x="67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32" y="13"/>
                  </a:lnTo>
                  <a:lnTo>
                    <a:pt x="41" y="16"/>
                  </a:lnTo>
                  <a:lnTo>
                    <a:pt x="51" y="19"/>
                  </a:lnTo>
                  <a:lnTo>
                    <a:pt x="63" y="22"/>
                  </a:lnTo>
                  <a:lnTo>
                    <a:pt x="73" y="29"/>
                  </a:lnTo>
                  <a:lnTo>
                    <a:pt x="82" y="35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11" y="54"/>
                  </a:lnTo>
                  <a:lnTo>
                    <a:pt x="120" y="63"/>
                  </a:lnTo>
                  <a:lnTo>
                    <a:pt x="126" y="69"/>
                  </a:lnTo>
                  <a:lnTo>
                    <a:pt x="136" y="79"/>
                  </a:lnTo>
                  <a:lnTo>
                    <a:pt x="142" y="88"/>
                  </a:lnTo>
                  <a:lnTo>
                    <a:pt x="148" y="95"/>
                  </a:lnTo>
                  <a:lnTo>
                    <a:pt x="158" y="88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1" name="Freeform 1865"/>
            <p:cNvSpPr>
              <a:spLocks/>
            </p:cNvSpPr>
            <p:nvPr/>
          </p:nvSpPr>
          <p:spPr bwMode="auto">
            <a:xfrm>
              <a:off x="2394" y="2628"/>
              <a:ext cx="10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2" name="Freeform 1866"/>
            <p:cNvSpPr>
              <a:spLocks/>
            </p:cNvSpPr>
            <p:nvPr/>
          </p:nvSpPr>
          <p:spPr bwMode="auto">
            <a:xfrm>
              <a:off x="2410" y="2468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3" name="Freeform 1867"/>
            <p:cNvSpPr>
              <a:spLocks/>
            </p:cNvSpPr>
            <p:nvPr/>
          </p:nvSpPr>
          <p:spPr bwMode="auto">
            <a:xfrm>
              <a:off x="2413" y="2468"/>
              <a:ext cx="161" cy="57"/>
            </a:xfrm>
            <a:custGeom>
              <a:avLst/>
              <a:gdLst/>
              <a:ahLst/>
              <a:cxnLst>
                <a:cxn ang="0">
                  <a:pos x="157" y="57"/>
                </a:cxn>
                <a:cxn ang="0">
                  <a:pos x="157" y="50"/>
                </a:cxn>
                <a:cxn ang="0">
                  <a:pos x="145" y="50"/>
                </a:cxn>
                <a:cxn ang="0">
                  <a:pos x="135" y="50"/>
                </a:cxn>
                <a:cxn ang="0">
                  <a:pos x="123" y="47"/>
                </a:cxn>
                <a:cxn ang="0">
                  <a:pos x="113" y="44"/>
                </a:cxn>
                <a:cxn ang="0">
                  <a:pos x="104" y="41"/>
                </a:cxn>
                <a:cxn ang="0">
                  <a:pos x="95" y="38"/>
                </a:cxn>
                <a:cxn ang="0">
                  <a:pos x="85" y="31"/>
                </a:cxn>
                <a:cxn ang="0">
                  <a:pos x="76" y="28"/>
                </a:cxn>
                <a:cxn ang="0">
                  <a:pos x="66" y="22"/>
                </a:cxn>
                <a:cxn ang="0">
                  <a:pos x="57" y="19"/>
                </a:cxn>
                <a:cxn ang="0">
                  <a:pos x="47" y="16"/>
                </a:cxn>
                <a:cxn ang="0">
                  <a:pos x="38" y="9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6" y="9"/>
                </a:cxn>
                <a:cxn ang="0">
                  <a:pos x="25" y="13"/>
                </a:cxn>
                <a:cxn ang="0">
                  <a:pos x="35" y="16"/>
                </a:cxn>
                <a:cxn ang="0">
                  <a:pos x="44" y="19"/>
                </a:cxn>
                <a:cxn ang="0">
                  <a:pos x="54" y="22"/>
                </a:cxn>
                <a:cxn ang="0">
                  <a:pos x="63" y="28"/>
                </a:cxn>
                <a:cxn ang="0">
                  <a:pos x="73" y="31"/>
                </a:cxn>
                <a:cxn ang="0">
                  <a:pos x="82" y="38"/>
                </a:cxn>
                <a:cxn ang="0">
                  <a:pos x="91" y="41"/>
                </a:cxn>
                <a:cxn ang="0">
                  <a:pos x="104" y="47"/>
                </a:cxn>
                <a:cxn ang="0">
                  <a:pos x="113" y="50"/>
                </a:cxn>
                <a:cxn ang="0">
                  <a:pos x="123" y="53"/>
                </a:cxn>
                <a:cxn ang="0">
                  <a:pos x="135" y="53"/>
                </a:cxn>
                <a:cxn ang="0">
                  <a:pos x="145" y="57"/>
                </a:cxn>
                <a:cxn ang="0">
                  <a:pos x="157" y="57"/>
                </a:cxn>
                <a:cxn ang="0">
                  <a:pos x="157" y="50"/>
                </a:cxn>
                <a:cxn ang="0">
                  <a:pos x="157" y="57"/>
                </a:cxn>
                <a:cxn ang="0">
                  <a:pos x="161" y="53"/>
                </a:cxn>
                <a:cxn ang="0">
                  <a:pos x="161" y="53"/>
                </a:cxn>
                <a:cxn ang="0">
                  <a:pos x="161" y="50"/>
                </a:cxn>
                <a:cxn ang="0">
                  <a:pos x="157" y="50"/>
                </a:cxn>
                <a:cxn ang="0">
                  <a:pos x="157" y="57"/>
                </a:cxn>
              </a:cxnLst>
              <a:rect l="0" t="0" r="r" b="b"/>
              <a:pathLst>
                <a:path w="161" h="57">
                  <a:moveTo>
                    <a:pt x="157" y="57"/>
                  </a:moveTo>
                  <a:lnTo>
                    <a:pt x="157" y="50"/>
                  </a:lnTo>
                  <a:lnTo>
                    <a:pt x="145" y="50"/>
                  </a:lnTo>
                  <a:lnTo>
                    <a:pt x="135" y="50"/>
                  </a:lnTo>
                  <a:lnTo>
                    <a:pt x="123" y="47"/>
                  </a:lnTo>
                  <a:lnTo>
                    <a:pt x="113" y="44"/>
                  </a:lnTo>
                  <a:lnTo>
                    <a:pt x="104" y="41"/>
                  </a:lnTo>
                  <a:lnTo>
                    <a:pt x="95" y="38"/>
                  </a:lnTo>
                  <a:lnTo>
                    <a:pt x="85" y="31"/>
                  </a:lnTo>
                  <a:lnTo>
                    <a:pt x="76" y="28"/>
                  </a:lnTo>
                  <a:lnTo>
                    <a:pt x="66" y="22"/>
                  </a:lnTo>
                  <a:lnTo>
                    <a:pt x="57" y="19"/>
                  </a:lnTo>
                  <a:lnTo>
                    <a:pt x="47" y="16"/>
                  </a:lnTo>
                  <a:lnTo>
                    <a:pt x="38" y="9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9"/>
                  </a:lnTo>
                  <a:lnTo>
                    <a:pt x="25" y="13"/>
                  </a:lnTo>
                  <a:lnTo>
                    <a:pt x="35" y="16"/>
                  </a:lnTo>
                  <a:lnTo>
                    <a:pt x="44" y="19"/>
                  </a:lnTo>
                  <a:lnTo>
                    <a:pt x="54" y="22"/>
                  </a:lnTo>
                  <a:lnTo>
                    <a:pt x="63" y="28"/>
                  </a:lnTo>
                  <a:lnTo>
                    <a:pt x="73" y="31"/>
                  </a:lnTo>
                  <a:lnTo>
                    <a:pt x="82" y="38"/>
                  </a:lnTo>
                  <a:lnTo>
                    <a:pt x="91" y="41"/>
                  </a:lnTo>
                  <a:lnTo>
                    <a:pt x="104" y="47"/>
                  </a:lnTo>
                  <a:lnTo>
                    <a:pt x="113" y="50"/>
                  </a:lnTo>
                  <a:lnTo>
                    <a:pt x="123" y="53"/>
                  </a:lnTo>
                  <a:lnTo>
                    <a:pt x="135" y="53"/>
                  </a:lnTo>
                  <a:lnTo>
                    <a:pt x="145" y="57"/>
                  </a:lnTo>
                  <a:lnTo>
                    <a:pt x="157" y="57"/>
                  </a:lnTo>
                  <a:lnTo>
                    <a:pt x="157" y="50"/>
                  </a:lnTo>
                  <a:lnTo>
                    <a:pt x="157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50"/>
                  </a:lnTo>
                  <a:lnTo>
                    <a:pt x="157" y="50"/>
                  </a:lnTo>
                  <a:lnTo>
                    <a:pt x="157" y="5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4" name="Freeform 1868"/>
            <p:cNvSpPr>
              <a:spLocks/>
            </p:cNvSpPr>
            <p:nvPr/>
          </p:nvSpPr>
          <p:spPr bwMode="auto">
            <a:xfrm>
              <a:off x="2394" y="2518"/>
              <a:ext cx="176" cy="110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0"/>
                </a:cxn>
                <a:cxn ang="0">
                  <a:pos x="16" y="110"/>
                </a:cxn>
                <a:cxn ang="0">
                  <a:pos x="25" y="107"/>
                </a:cxn>
                <a:cxn ang="0">
                  <a:pos x="35" y="101"/>
                </a:cxn>
                <a:cxn ang="0">
                  <a:pos x="47" y="95"/>
                </a:cxn>
                <a:cxn ang="0">
                  <a:pos x="57" y="88"/>
                </a:cxn>
                <a:cxn ang="0">
                  <a:pos x="66" y="79"/>
                </a:cxn>
                <a:cxn ang="0">
                  <a:pos x="79" y="69"/>
                </a:cxn>
                <a:cxn ang="0">
                  <a:pos x="88" y="60"/>
                </a:cxn>
                <a:cxn ang="0">
                  <a:pos x="101" y="51"/>
                </a:cxn>
                <a:cxn ang="0">
                  <a:pos x="110" y="41"/>
                </a:cxn>
                <a:cxn ang="0">
                  <a:pos x="123" y="32"/>
                </a:cxn>
                <a:cxn ang="0">
                  <a:pos x="132" y="22"/>
                </a:cxn>
                <a:cxn ang="0">
                  <a:pos x="145" y="16"/>
                </a:cxn>
                <a:cxn ang="0">
                  <a:pos x="154" y="13"/>
                </a:cxn>
                <a:cxn ang="0">
                  <a:pos x="167" y="7"/>
                </a:cxn>
                <a:cxn ang="0">
                  <a:pos x="176" y="7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42" y="13"/>
                </a:cxn>
                <a:cxn ang="0">
                  <a:pos x="129" y="19"/>
                </a:cxn>
                <a:cxn ang="0">
                  <a:pos x="120" y="29"/>
                </a:cxn>
                <a:cxn ang="0">
                  <a:pos x="107" y="38"/>
                </a:cxn>
                <a:cxn ang="0">
                  <a:pos x="98" y="47"/>
                </a:cxn>
                <a:cxn ang="0">
                  <a:pos x="85" y="57"/>
                </a:cxn>
                <a:cxn ang="0">
                  <a:pos x="76" y="66"/>
                </a:cxn>
                <a:cxn ang="0">
                  <a:pos x="66" y="76"/>
                </a:cxn>
                <a:cxn ang="0">
                  <a:pos x="54" y="82"/>
                </a:cxn>
                <a:cxn ang="0">
                  <a:pos x="44" y="91"/>
                </a:cxn>
                <a:cxn ang="0">
                  <a:pos x="35" y="98"/>
                </a:cxn>
                <a:cxn ang="0">
                  <a:pos x="25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3" y="110"/>
                </a:cxn>
                <a:cxn ang="0">
                  <a:pos x="3" y="107"/>
                </a:cxn>
                <a:cxn ang="0">
                  <a:pos x="3" y="107"/>
                </a:cxn>
                <a:cxn ang="0">
                  <a:pos x="0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07"/>
                </a:cxn>
              </a:cxnLst>
              <a:rect l="0" t="0" r="r" b="b"/>
              <a:pathLst>
                <a:path w="176" h="110">
                  <a:moveTo>
                    <a:pt x="3" y="107"/>
                  </a:moveTo>
                  <a:lnTo>
                    <a:pt x="3" y="110"/>
                  </a:lnTo>
                  <a:lnTo>
                    <a:pt x="16" y="110"/>
                  </a:lnTo>
                  <a:lnTo>
                    <a:pt x="25" y="107"/>
                  </a:lnTo>
                  <a:lnTo>
                    <a:pt x="35" y="101"/>
                  </a:lnTo>
                  <a:lnTo>
                    <a:pt x="47" y="95"/>
                  </a:lnTo>
                  <a:lnTo>
                    <a:pt x="57" y="88"/>
                  </a:lnTo>
                  <a:lnTo>
                    <a:pt x="66" y="79"/>
                  </a:lnTo>
                  <a:lnTo>
                    <a:pt x="79" y="69"/>
                  </a:lnTo>
                  <a:lnTo>
                    <a:pt x="88" y="60"/>
                  </a:lnTo>
                  <a:lnTo>
                    <a:pt x="101" y="51"/>
                  </a:lnTo>
                  <a:lnTo>
                    <a:pt x="110" y="41"/>
                  </a:lnTo>
                  <a:lnTo>
                    <a:pt x="123" y="32"/>
                  </a:lnTo>
                  <a:lnTo>
                    <a:pt x="132" y="22"/>
                  </a:lnTo>
                  <a:lnTo>
                    <a:pt x="145" y="16"/>
                  </a:lnTo>
                  <a:lnTo>
                    <a:pt x="154" y="13"/>
                  </a:lnTo>
                  <a:lnTo>
                    <a:pt x="167" y="7"/>
                  </a:lnTo>
                  <a:lnTo>
                    <a:pt x="176" y="7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42" y="13"/>
                  </a:lnTo>
                  <a:lnTo>
                    <a:pt x="129" y="19"/>
                  </a:lnTo>
                  <a:lnTo>
                    <a:pt x="120" y="29"/>
                  </a:lnTo>
                  <a:lnTo>
                    <a:pt x="107" y="38"/>
                  </a:lnTo>
                  <a:lnTo>
                    <a:pt x="98" y="47"/>
                  </a:lnTo>
                  <a:lnTo>
                    <a:pt x="85" y="57"/>
                  </a:lnTo>
                  <a:lnTo>
                    <a:pt x="76" y="66"/>
                  </a:lnTo>
                  <a:lnTo>
                    <a:pt x="66" y="76"/>
                  </a:lnTo>
                  <a:lnTo>
                    <a:pt x="54" y="82"/>
                  </a:lnTo>
                  <a:lnTo>
                    <a:pt x="44" y="91"/>
                  </a:lnTo>
                  <a:lnTo>
                    <a:pt x="35" y="98"/>
                  </a:lnTo>
                  <a:lnTo>
                    <a:pt x="25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3" y="110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5" name="Freeform 1869"/>
            <p:cNvSpPr>
              <a:spLocks/>
            </p:cNvSpPr>
            <p:nvPr/>
          </p:nvSpPr>
          <p:spPr bwMode="auto">
            <a:xfrm>
              <a:off x="2397" y="2625"/>
              <a:ext cx="155" cy="91"/>
            </a:xfrm>
            <a:custGeom>
              <a:avLst/>
              <a:gdLst/>
              <a:ahLst/>
              <a:cxnLst>
                <a:cxn ang="0">
                  <a:pos x="155" y="88"/>
                </a:cxn>
                <a:cxn ang="0">
                  <a:pos x="148" y="79"/>
                </a:cxn>
                <a:cxn ang="0">
                  <a:pos x="142" y="69"/>
                </a:cxn>
                <a:cxn ang="0">
                  <a:pos x="133" y="60"/>
                </a:cxn>
                <a:cxn ang="0">
                  <a:pos x="123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5" y="22"/>
                </a:cxn>
                <a:cxn ang="0">
                  <a:pos x="76" y="16"/>
                </a:cxn>
                <a:cxn ang="0">
                  <a:pos x="67" y="13"/>
                </a:cxn>
                <a:cxn ang="0">
                  <a:pos x="54" y="7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3" y="3"/>
                </a:cxn>
                <a:cxn ang="0">
                  <a:pos x="22" y="3"/>
                </a:cxn>
                <a:cxn ang="0">
                  <a:pos x="32" y="7"/>
                </a:cxn>
                <a:cxn ang="0">
                  <a:pos x="41" y="10"/>
                </a:cxn>
                <a:cxn ang="0">
                  <a:pos x="54" y="13"/>
                </a:cxn>
                <a:cxn ang="0">
                  <a:pos x="63" y="16"/>
                </a:cxn>
                <a:cxn ang="0">
                  <a:pos x="73" y="22"/>
                </a:cxn>
                <a:cxn ang="0">
                  <a:pos x="82" y="29"/>
                </a:cxn>
                <a:cxn ang="0">
                  <a:pos x="95" y="35"/>
                </a:cxn>
                <a:cxn ang="0">
                  <a:pos x="104" y="41"/>
                </a:cxn>
                <a:cxn ang="0">
                  <a:pos x="114" y="47"/>
                </a:cxn>
                <a:cxn ang="0">
                  <a:pos x="120" y="57"/>
                </a:cxn>
                <a:cxn ang="0">
                  <a:pos x="129" y="66"/>
                </a:cxn>
                <a:cxn ang="0">
                  <a:pos x="139" y="73"/>
                </a:cxn>
                <a:cxn ang="0">
                  <a:pos x="145" y="82"/>
                </a:cxn>
                <a:cxn ang="0">
                  <a:pos x="151" y="91"/>
                </a:cxn>
                <a:cxn ang="0">
                  <a:pos x="155" y="88"/>
                </a:cxn>
              </a:cxnLst>
              <a:rect l="0" t="0" r="r" b="b"/>
              <a:pathLst>
                <a:path w="155" h="91">
                  <a:moveTo>
                    <a:pt x="155" y="88"/>
                  </a:moveTo>
                  <a:lnTo>
                    <a:pt x="148" y="79"/>
                  </a:lnTo>
                  <a:lnTo>
                    <a:pt x="142" y="69"/>
                  </a:lnTo>
                  <a:lnTo>
                    <a:pt x="133" y="60"/>
                  </a:lnTo>
                  <a:lnTo>
                    <a:pt x="123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6" y="16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32" y="7"/>
                  </a:lnTo>
                  <a:lnTo>
                    <a:pt x="41" y="10"/>
                  </a:lnTo>
                  <a:lnTo>
                    <a:pt x="54" y="13"/>
                  </a:lnTo>
                  <a:lnTo>
                    <a:pt x="63" y="16"/>
                  </a:lnTo>
                  <a:lnTo>
                    <a:pt x="73" y="22"/>
                  </a:lnTo>
                  <a:lnTo>
                    <a:pt x="82" y="29"/>
                  </a:lnTo>
                  <a:lnTo>
                    <a:pt x="95" y="35"/>
                  </a:lnTo>
                  <a:lnTo>
                    <a:pt x="104" y="41"/>
                  </a:lnTo>
                  <a:lnTo>
                    <a:pt x="114" y="47"/>
                  </a:lnTo>
                  <a:lnTo>
                    <a:pt x="120" y="57"/>
                  </a:lnTo>
                  <a:lnTo>
                    <a:pt x="129" y="66"/>
                  </a:lnTo>
                  <a:lnTo>
                    <a:pt x="139" y="73"/>
                  </a:lnTo>
                  <a:lnTo>
                    <a:pt x="145" y="82"/>
                  </a:lnTo>
                  <a:lnTo>
                    <a:pt x="151" y="91"/>
                  </a:lnTo>
                  <a:lnTo>
                    <a:pt x="155" y="88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6" name="Freeform 1870"/>
            <p:cNvSpPr>
              <a:spLocks/>
            </p:cNvSpPr>
            <p:nvPr/>
          </p:nvSpPr>
          <p:spPr bwMode="auto">
            <a:xfrm>
              <a:off x="2397" y="2625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7" name="Freeform 1871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8" name="Freeform 1872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9" name="Freeform 1873"/>
            <p:cNvSpPr>
              <a:spLocks/>
            </p:cNvSpPr>
            <p:nvPr/>
          </p:nvSpPr>
          <p:spPr bwMode="auto">
            <a:xfrm>
              <a:off x="1907" y="2716"/>
              <a:ext cx="950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92"/>
                </a:cxn>
                <a:cxn ang="0">
                  <a:pos x="18" y="92"/>
                </a:cxn>
                <a:cxn ang="0">
                  <a:pos x="37" y="13"/>
                </a:cxn>
                <a:cxn ang="0">
                  <a:pos x="44" y="13"/>
                </a:cxn>
                <a:cxn ang="0">
                  <a:pos x="47" y="0"/>
                </a:cxn>
                <a:cxn ang="0">
                  <a:pos x="915" y="0"/>
                </a:cxn>
                <a:cxn ang="0">
                  <a:pos x="918" y="13"/>
                </a:cxn>
                <a:cxn ang="0">
                  <a:pos x="922" y="13"/>
                </a:cxn>
                <a:cxn ang="0">
                  <a:pos x="937" y="92"/>
                </a:cxn>
                <a:cxn ang="0">
                  <a:pos x="944" y="92"/>
                </a:cxn>
                <a:cxn ang="0">
                  <a:pos x="950" y="129"/>
                </a:cxn>
                <a:cxn ang="0">
                  <a:pos x="0" y="129"/>
                </a:cxn>
              </a:cxnLst>
              <a:rect l="0" t="0" r="r" b="b"/>
              <a:pathLst>
                <a:path w="950" h="129">
                  <a:moveTo>
                    <a:pt x="0" y="129"/>
                  </a:moveTo>
                  <a:lnTo>
                    <a:pt x="9" y="92"/>
                  </a:lnTo>
                  <a:lnTo>
                    <a:pt x="18" y="92"/>
                  </a:lnTo>
                  <a:lnTo>
                    <a:pt x="37" y="13"/>
                  </a:lnTo>
                  <a:lnTo>
                    <a:pt x="44" y="13"/>
                  </a:lnTo>
                  <a:lnTo>
                    <a:pt x="47" y="0"/>
                  </a:lnTo>
                  <a:lnTo>
                    <a:pt x="915" y="0"/>
                  </a:lnTo>
                  <a:lnTo>
                    <a:pt x="918" y="13"/>
                  </a:lnTo>
                  <a:lnTo>
                    <a:pt x="922" y="13"/>
                  </a:lnTo>
                  <a:lnTo>
                    <a:pt x="937" y="92"/>
                  </a:lnTo>
                  <a:lnTo>
                    <a:pt x="944" y="92"/>
                  </a:lnTo>
                  <a:lnTo>
                    <a:pt x="95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0" name="Rectangle 1874"/>
            <p:cNvSpPr>
              <a:spLocks noChangeArrowheads="1"/>
            </p:cNvSpPr>
            <p:nvPr/>
          </p:nvSpPr>
          <p:spPr bwMode="auto">
            <a:xfrm>
              <a:off x="1907" y="2845"/>
              <a:ext cx="950" cy="29"/>
            </a:xfrm>
            <a:prstGeom prst="rect">
              <a:avLst/>
            </a:prstGeom>
            <a:solidFill>
              <a:srgbClr val="828A8A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1" name="Freeform 1875"/>
            <p:cNvSpPr>
              <a:spLocks/>
            </p:cNvSpPr>
            <p:nvPr/>
          </p:nvSpPr>
          <p:spPr bwMode="auto">
            <a:xfrm>
              <a:off x="1935" y="2704"/>
              <a:ext cx="897" cy="132"/>
            </a:xfrm>
            <a:custGeom>
              <a:avLst/>
              <a:gdLst/>
              <a:ahLst/>
              <a:cxnLst>
                <a:cxn ang="0">
                  <a:pos x="69" y="132"/>
                </a:cxn>
                <a:cxn ang="0">
                  <a:pos x="91" y="110"/>
                </a:cxn>
                <a:cxn ang="0">
                  <a:pos x="538" y="132"/>
                </a:cxn>
                <a:cxn ang="0">
                  <a:pos x="554" y="110"/>
                </a:cxn>
                <a:cxn ang="0">
                  <a:pos x="897" y="132"/>
                </a:cxn>
                <a:cxn ang="0">
                  <a:pos x="868" y="0"/>
                </a:cxn>
                <a:cxn ang="0">
                  <a:pos x="834" y="16"/>
                </a:cxn>
                <a:cxn ang="0">
                  <a:pos x="802" y="0"/>
                </a:cxn>
                <a:cxn ang="0">
                  <a:pos x="783" y="0"/>
                </a:cxn>
                <a:cxn ang="0">
                  <a:pos x="752" y="16"/>
                </a:cxn>
                <a:cxn ang="0">
                  <a:pos x="717" y="0"/>
                </a:cxn>
                <a:cxn ang="0">
                  <a:pos x="651" y="16"/>
                </a:cxn>
                <a:cxn ang="0">
                  <a:pos x="632" y="0"/>
                </a:cxn>
                <a:cxn ang="0">
                  <a:pos x="610" y="16"/>
                </a:cxn>
                <a:cxn ang="0">
                  <a:pos x="591" y="0"/>
                </a:cxn>
                <a:cxn ang="0">
                  <a:pos x="569" y="16"/>
                </a:cxn>
                <a:cxn ang="0">
                  <a:pos x="547" y="0"/>
                </a:cxn>
                <a:cxn ang="0">
                  <a:pos x="525" y="16"/>
                </a:cxn>
                <a:cxn ang="0">
                  <a:pos x="506" y="0"/>
                </a:cxn>
                <a:cxn ang="0">
                  <a:pos x="484" y="16"/>
                </a:cxn>
                <a:cxn ang="0">
                  <a:pos x="462" y="0"/>
                </a:cxn>
                <a:cxn ang="0">
                  <a:pos x="444" y="16"/>
                </a:cxn>
                <a:cxn ang="0">
                  <a:pos x="409" y="0"/>
                </a:cxn>
                <a:cxn ang="0">
                  <a:pos x="393" y="0"/>
                </a:cxn>
                <a:cxn ang="0">
                  <a:pos x="359" y="16"/>
                </a:cxn>
                <a:cxn ang="0">
                  <a:pos x="324" y="0"/>
                </a:cxn>
                <a:cxn ang="0">
                  <a:pos x="308" y="0"/>
                </a:cxn>
                <a:cxn ang="0">
                  <a:pos x="274" y="16"/>
                </a:cxn>
                <a:cxn ang="0">
                  <a:pos x="242" y="0"/>
                </a:cxn>
                <a:cxn ang="0">
                  <a:pos x="223" y="0"/>
                </a:cxn>
                <a:cxn ang="0">
                  <a:pos x="192" y="16"/>
                </a:cxn>
                <a:cxn ang="0">
                  <a:pos x="170" y="0"/>
                </a:cxn>
                <a:cxn ang="0">
                  <a:pos x="148" y="16"/>
                </a:cxn>
                <a:cxn ang="0">
                  <a:pos x="126" y="0"/>
                </a:cxn>
                <a:cxn ang="0">
                  <a:pos x="107" y="16"/>
                </a:cxn>
                <a:cxn ang="0">
                  <a:pos x="85" y="0"/>
                </a:cxn>
                <a:cxn ang="0">
                  <a:pos x="63" y="16"/>
                </a:cxn>
                <a:cxn ang="0">
                  <a:pos x="31" y="0"/>
                </a:cxn>
                <a:cxn ang="0">
                  <a:pos x="0" y="132"/>
                </a:cxn>
              </a:cxnLst>
              <a:rect l="0" t="0" r="r" b="b"/>
              <a:pathLst>
                <a:path w="897" h="132">
                  <a:moveTo>
                    <a:pt x="0" y="132"/>
                  </a:moveTo>
                  <a:lnTo>
                    <a:pt x="69" y="132"/>
                  </a:lnTo>
                  <a:lnTo>
                    <a:pt x="72" y="110"/>
                  </a:lnTo>
                  <a:lnTo>
                    <a:pt x="91" y="110"/>
                  </a:lnTo>
                  <a:lnTo>
                    <a:pt x="91" y="132"/>
                  </a:lnTo>
                  <a:lnTo>
                    <a:pt x="538" y="132"/>
                  </a:lnTo>
                  <a:lnTo>
                    <a:pt x="535" y="110"/>
                  </a:lnTo>
                  <a:lnTo>
                    <a:pt x="554" y="110"/>
                  </a:lnTo>
                  <a:lnTo>
                    <a:pt x="554" y="132"/>
                  </a:lnTo>
                  <a:lnTo>
                    <a:pt x="897" y="132"/>
                  </a:lnTo>
                  <a:lnTo>
                    <a:pt x="875" y="16"/>
                  </a:lnTo>
                  <a:lnTo>
                    <a:pt x="868" y="0"/>
                  </a:lnTo>
                  <a:lnTo>
                    <a:pt x="843" y="0"/>
                  </a:lnTo>
                  <a:lnTo>
                    <a:pt x="834" y="16"/>
                  </a:lnTo>
                  <a:lnTo>
                    <a:pt x="827" y="0"/>
                  </a:lnTo>
                  <a:lnTo>
                    <a:pt x="802" y="0"/>
                  </a:lnTo>
                  <a:lnTo>
                    <a:pt x="793" y="16"/>
                  </a:lnTo>
                  <a:lnTo>
                    <a:pt x="783" y="0"/>
                  </a:lnTo>
                  <a:lnTo>
                    <a:pt x="758" y="0"/>
                  </a:lnTo>
                  <a:lnTo>
                    <a:pt x="752" y="16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708" y="16"/>
                  </a:lnTo>
                  <a:lnTo>
                    <a:pt x="651" y="16"/>
                  </a:lnTo>
                  <a:lnTo>
                    <a:pt x="645" y="0"/>
                  </a:lnTo>
                  <a:lnTo>
                    <a:pt x="632" y="0"/>
                  </a:lnTo>
                  <a:lnTo>
                    <a:pt x="620" y="0"/>
                  </a:lnTo>
                  <a:lnTo>
                    <a:pt x="610" y="16"/>
                  </a:lnTo>
                  <a:lnTo>
                    <a:pt x="601" y="0"/>
                  </a:lnTo>
                  <a:lnTo>
                    <a:pt x="591" y="0"/>
                  </a:lnTo>
                  <a:lnTo>
                    <a:pt x="579" y="0"/>
                  </a:lnTo>
                  <a:lnTo>
                    <a:pt x="569" y="16"/>
                  </a:lnTo>
                  <a:lnTo>
                    <a:pt x="560" y="0"/>
                  </a:lnTo>
                  <a:lnTo>
                    <a:pt x="547" y="0"/>
                  </a:lnTo>
                  <a:lnTo>
                    <a:pt x="535" y="0"/>
                  </a:lnTo>
                  <a:lnTo>
                    <a:pt x="525" y="16"/>
                  </a:lnTo>
                  <a:lnTo>
                    <a:pt x="519" y="0"/>
                  </a:lnTo>
                  <a:lnTo>
                    <a:pt x="506" y="0"/>
                  </a:lnTo>
                  <a:lnTo>
                    <a:pt x="494" y="0"/>
                  </a:lnTo>
                  <a:lnTo>
                    <a:pt x="484" y="16"/>
                  </a:lnTo>
                  <a:lnTo>
                    <a:pt x="475" y="0"/>
                  </a:lnTo>
                  <a:lnTo>
                    <a:pt x="462" y="0"/>
                  </a:lnTo>
                  <a:lnTo>
                    <a:pt x="450" y="0"/>
                  </a:lnTo>
                  <a:lnTo>
                    <a:pt x="444" y="16"/>
                  </a:lnTo>
                  <a:lnTo>
                    <a:pt x="434" y="0"/>
                  </a:lnTo>
                  <a:lnTo>
                    <a:pt x="409" y="0"/>
                  </a:lnTo>
                  <a:lnTo>
                    <a:pt x="399" y="16"/>
                  </a:lnTo>
                  <a:lnTo>
                    <a:pt x="393" y="0"/>
                  </a:lnTo>
                  <a:lnTo>
                    <a:pt x="368" y="0"/>
                  </a:lnTo>
                  <a:lnTo>
                    <a:pt x="359" y="16"/>
                  </a:lnTo>
                  <a:lnTo>
                    <a:pt x="349" y="0"/>
                  </a:lnTo>
                  <a:lnTo>
                    <a:pt x="324" y="0"/>
                  </a:lnTo>
                  <a:lnTo>
                    <a:pt x="318" y="16"/>
                  </a:lnTo>
                  <a:lnTo>
                    <a:pt x="308" y="0"/>
                  </a:lnTo>
                  <a:lnTo>
                    <a:pt x="283" y="0"/>
                  </a:lnTo>
                  <a:lnTo>
                    <a:pt x="274" y="16"/>
                  </a:lnTo>
                  <a:lnTo>
                    <a:pt x="267" y="0"/>
                  </a:lnTo>
                  <a:lnTo>
                    <a:pt x="242" y="0"/>
                  </a:lnTo>
                  <a:lnTo>
                    <a:pt x="233" y="16"/>
                  </a:lnTo>
                  <a:lnTo>
                    <a:pt x="223" y="0"/>
                  </a:lnTo>
                  <a:lnTo>
                    <a:pt x="198" y="0"/>
                  </a:lnTo>
                  <a:lnTo>
                    <a:pt x="192" y="16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8" y="16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16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63" y="16"/>
                  </a:lnTo>
                  <a:lnTo>
                    <a:pt x="57" y="0"/>
                  </a:lnTo>
                  <a:lnTo>
                    <a:pt x="31" y="0"/>
                  </a:lnTo>
                  <a:lnTo>
                    <a:pt x="22" y="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2" name="Freeform 1876"/>
            <p:cNvSpPr>
              <a:spLocks/>
            </p:cNvSpPr>
            <p:nvPr/>
          </p:nvSpPr>
          <p:spPr bwMode="auto">
            <a:xfrm>
              <a:off x="2791" y="2782"/>
              <a:ext cx="3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6"/>
                </a:cxn>
                <a:cxn ang="0">
                  <a:pos x="31" y="32"/>
                </a:cxn>
                <a:cxn ang="0">
                  <a:pos x="3" y="32"/>
                </a:cxn>
                <a:cxn ang="0">
                  <a:pos x="3" y="16"/>
                </a:cxn>
                <a:cxn ang="0">
                  <a:pos x="0" y="0"/>
                </a:cxn>
              </a:cxnLst>
              <a:rect l="0" t="0" r="r" b="b"/>
              <a:pathLst>
                <a:path w="31" h="32">
                  <a:moveTo>
                    <a:pt x="0" y="0"/>
                  </a:moveTo>
                  <a:lnTo>
                    <a:pt x="25" y="0"/>
                  </a:lnTo>
                  <a:lnTo>
                    <a:pt x="28" y="16"/>
                  </a:lnTo>
                  <a:lnTo>
                    <a:pt x="31" y="32"/>
                  </a:lnTo>
                  <a:lnTo>
                    <a:pt x="3" y="32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3" name="Freeform 1877"/>
            <p:cNvSpPr>
              <a:spLocks/>
            </p:cNvSpPr>
            <p:nvPr/>
          </p:nvSpPr>
          <p:spPr bwMode="auto">
            <a:xfrm>
              <a:off x="2750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4" name="Freeform 1878"/>
            <p:cNvSpPr>
              <a:spLocks/>
            </p:cNvSpPr>
            <p:nvPr/>
          </p:nvSpPr>
          <p:spPr bwMode="auto">
            <a:xfrm>
              <a:off x="2706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5" name="Rectangle 1879"/>
            <p:cNvSpPr>
              <a:spLocks noChangeArrowheads="1"/>
            </p:cNvSpPr>
            <p:nvPr/>
          </p:nvSpPr>
          <p:spPr bwMode="auto">
            <a:xfrm>
              <a:off x="2574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6" name="Rectangle 1880"/>
            <p:cNvSpPr>
              <a:spLocks noChangeArrowheads="1"/>
            </p:cNvSpPr>
            <p:nvPr/>
          </p:nvSpPr>
          <p:spPr bwMode="auto">
            <a:xfrm>
              <a:off x="2618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7" name="Freeform 1881"/>
            <p:cNvSpPr>
              <a:spLocks/>
            </p:cNvSpPr>
            <p:nvPr/>
          </p:nvSpPr>
          <p:spPr bwMode="auto">
            <a:xfrm>
              <a:off x="2662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8" name="Freeform 1882"/>
            <p:cNvSpPr>
              <a:spLocks/>
            </p:cNvSpPr>
            <p:nvPr/>
          </p:nvSpPr>
          <p:spPr bwMode="auto">
            <a:xfrm>
              <a:off x="2747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9" name="Freeform 1883"/>
            <p:cNvSpPr>
              <a:spLocks/>
            </p:cNvSpPr>
            <p:nvPr/>
          </p:nvSpPr>
          <p:spPr bwMode="auto">
            <a:xfrm>
              <a:off x="2703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0" name="Freeform 1884"/>
            <p:cNvSpPr>
              <a:spLocks/>
            </p:cNvSpPr>
            <p:nvPr/>
          </p:nvSpPr>
          <p:spPr bwMode="auto">
            <a:xfrm>
              <a:off x="2615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1" name="Freeform 1885"/>
            <p:cNvSpPr>
              <a:spLocks/>
            </p:cNvSpPr>
            <p:nvPr/>
          </p:nvSpPr>
          <p:spPr bwMode="auto">
            <a:xfrm>
              <a:off x="2659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2" name="Freeform 1886"/>
            <p:cNvSpPr>
              <a:spLocks/>
            </p:cNvSpPr>
            <p:nvPr/>
          </p:nvSpPr>
          <p:spPr bwMode="auto">
            <a:xfrm>
              <a:off x="2784" y="2745"/>
              <a:ext cx="2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5"/>
                </a:cxn>
                <a:cxn ang="0">
                  <a:pos x="29" y="31"/>
                </a:cxn>
                <a:cxn ang="0">
                  <a:pos x="4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26" y="0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4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3" name="Freeform 1887"/>
            <p:cNvSpPr>
              <a:spLocks/>
            </p:cNvSpPr>
            <p:nvPr/>
          </p:nvSpPr>
          <p:spPr bwMode="auto">
            <a:xfrm>
              <a:off x="2744" y="2764"/>
              <a:ext cx="2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5" y="0"/>
                  </a:lnTo>
                  <a:lnTo>
                    <a:pt x="28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4" name="Freeform 1888"/>
            <p:cNvSpPr>
              <a:spLocks/>
            </p:cNvSpPr>
            <p:nvPr/>
          </p:nvSpPr>
          <p:spPr bwMode="auto">
            <a:xfrm>
              <a:off x="2699" y="2764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5" name="Rectangle 1889"/>
            <p:cNvSpPr>
              <a:spLocks noChangeArrowheads="1"/>
            </p:cNvSpPr>
            <p:nvPr/>
          </p:nvSpPr>
          <p:spPr bwMode="auto">
            <a:xfrm>
              <a:off x="2615" y="2764"/>
              <a:ext cx="25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6" name="Rectangle 1890"/>
            <p:cNvSpPr>
              <a:spLocks noChangeArrowheads="1"/>
            </p:cNvSpPr>
            <p:nvPr/>
          </p:nvSpPr>
          <p:spPr bwMode="auto">
            <a:xfrm>
              <a:off x="2659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7" name="Freeform 1891"/>
            <p:cNvSpPr>
              <a:spLocks/>
            </p:cNvSpPr>
            <p:nvPr/>
          </p:nvSpPr>
          <p:spPr bwMode="auto">
            <a:xfrm>
              <a:off x="2744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8" name="Rectangle 1892"/>
            <p:cNvSpPr>
              <a:spLocks noChangeArrowheads="1"/>
            </p:cNvSpPr>
            <p:nvPr/>
          </p:nvSpPr>
          <p:spPr bwMode="auto">
            <a:xfrm>
              <a:off x="2699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9" name="Freeform 1893"/>
            <p:cNvSpPr>
              <a:spLocks/>
            </p:cNvSpPr>
            <p:nvPr/>
          </p:nvSpPr>
          <p:spPr bwMode="auto">
            <a:xfrm>
              <a:off x="2615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0" name="Rectangle 1894"/>
            <p:cNvSpPr>
              <a:spLocks noChangeArrowheads="1"/>
            </p:cNvSpPr>
            <p:nvPr/>
          </p:nvSpPr>
          <p:spPr bwMode="auto">
            <a:xfrm>
              <a:off x="2655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1" name="Freeform 1895"/>
            <p:cNvSpPr>
              <a:spLocks/>
            </p:cNvSpPr>
            <p:nvPr/>
          </p:nvSpPr>
          <p:spPr bwMode="auto">
            <a:xfrm>
              <a:off x="2781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5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2" name="Rectangle 1896"/>
            <p:cNvSpPr>
              <a:spLocks noChangeArrowheads="1"/>
            </p:cNvSpPr>
            <p:nvPr/>
          </p:nvSpPr>
          <p:spPr bwMode="auto">
            <a:xfrm>
              <a:off x="2740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3" name="Freeform 1897"/>
            <p:cNvSpPr>
              <a:spLocks/>
            </p:cNvSpPr>
            <p:nvPr/>
          </p:nvSpPr>
          <p:spPr bwMode="auto">
            <a:xfrm>
              <a:off x="2696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4" name="Rectangle 1898"/>
            <p:cNvSpPr>
              <a:spLocks noChangeArrowheads="1"/>
            </p:cNvSpPr>
            <p:nvPr/>
          </p:nvSpPr>
          <p:spPr bwMode="auto">
            <a:xfrm>
              <a:off x="2611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5" name="Rectangle 1899"/>
            <p:cNvSpPr>
              <a:spLocks noChangeArrowheads="1"/>
            </p:cNvSpPr>
            <p:nvPr/>
          </p:nvSpPr>
          <p:spPr bwMode="auto">
            <a:xfrm>
              <a:off x="2655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6" name="Freeform 1900"/>
            <p:cNvSpPr>
              <a:spLocks/>
            </p:cNvSpPr>
            <p:nvPr/>
          </p:nvSpPr>
          <p:spPr bwMode="auto">
            <a:xfrm>
              <a:off x="2778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7" name="Rectangle 1901"/>
            <p:cNvSpPr>
              <a:spLocks noChangeArrowheads="1"/>
            </p:cNvSpPr>
            <p:nvPr/>
          </p:nvSpPr>
          <p:spPr bwMode="auto">
            <a:xfrm>
              <a:off x="2737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8" name="Freeform 1902"/>
            <p:cNvSpPr>
              <a:spLocks/>
            </p:cNvSpPr>
            <p:nvPr/>
          </p:nvSpPr>
          <p:spPr bwMode="auto">
            <a:xfrm>
              <a:off x="2693" y="2704"/>
              <a:ext cx="2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25" y="0"/>
                  </a:lnTo>
                  <a:lnTo>
                    <a:pt x="29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9" name="Rectangle 1903"/>
            <p:cNvSpPr>
              <a:spLocks noChangeArrowheads="1"/>
            </p:cNvSpPr>
            <p:nvPr/>
          </p:nvSpPr>
          <p:spPr bwMode="auto">
            <a:xfrm>
              <a:off x="2652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0" name="Freeform 1904"/>
            <p:cNvSpPr>
              <a:spLocks/>
            </p:cNvSpPr>
            <p:nvPr/>
          </p:nvSpPr>
          <p:spPr bwMode="auto">
            <a:xfrm>
              <a:off x="2536" y="2745"/>
              <a:ext cx="4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15"/>
                </a:cxn>
                <a:cxn ang="0">
                  <a:pos x="47" y="31"/>
                </a:cxn>
                <a:cxn ang="0">
                  <a:pos x="16" y="31"/>
                </a:cxn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7" h="31">
                  <a:moveTo>
                    <a:pt x="0" y="0"/>
                  </a:moveTo>
                  <a:lnTo>
                    <a:pt x="47" y="0"/>
                  </a:lnTo>
                  <a:lnTo>
                    <a:pt x="47" y="15"/>
                  </a:lnTo>
                  <a:lnTo>
                    <a:pt x="47" y="31"/>
                  </a:lnTo>
                  <a:lnTo>
                    <a:pt x="16" y="31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1" name="Rectangle 1905"/>
            <p:cNvSpPr>
              <a:spLocks noChangeArrowheads="1"/>
            </p:cNvSpPr>
            <p:nvPr/>
          </p:nvSpPr>
          <p:spPr bwMode="auto">
            <a:xfrm>
              <a:off x="2514" y="2726"/>
              <a:ext cx="69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2" name="Freeform 1906"/>
            <p:cNvSpPr>
              <a:spLocks/>
            </p:cNvSpPr>
            <p:nvPr/>
          </p:nvSpPr>
          <p:spPr bwMode="auto">
            <a:xfrm>
              <a:off x="2501" y="2805"/>
              <a:ext cx="4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7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44" y="0"/>
                  </a:lnTo>
                  <a:lnTo>
                    <a:pt x="4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3" name="Freeform 1907"/>
            <p:cNvSpPr>
              <a:spLocks/>
            </p:cNvSpPr>
            <p:nvPr/>
          </p:nvSpPr>
          <p:spPr bwMode="auto">
            <a:xfrm>
              <a:off x="2482" y="2782"/>
              <a:ext cx="10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4" y="0"/>
                </a:cxn>
                <a:cxn ang="0">
                  <a:pos x="104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104" h="13">
                  <a:moveTo>
                    <a:pt x="4" y="0"/>
                  </a:moveTo>
                  <a:lnTo>
                    <a:pt x="104" y="0"/>
                  </a:lnTo>
                  <a:lnTo>
                    <a:pt x="104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4" name="Rectangle 1908"/>
            <p:cNvSpPr>
              <a:spLocks noChangeArrowheads="1"/>
            </p:cNvSpPr>
            <p:nvPr/>
          </p:nvSpPr>
          <p:spPr bwMode="auto">
            <a:xfrm>
              <a:off x="2508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5" name="Rectangle 1909"/>
            <p:cNvSpPr>
              <a:spLocks noChangeArrowheads="1"/>
            </p:cNvSpPr>
            <p:nvPr/>
          </p:nvSpPr>
          <p:spPr bwMode="auto">
            <a:xfrm>
              <a:off x="249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6" name="Rectangle 1910"/>
            <p:cNvSpPr>
              <a:spLocks noChangeArrowheads="1"/>
            </p:cNvSpPr>
            <p:nvPr/>
          </p:nvSpPr>
          <p:spPr bwMode="auto">
            <a:xfrm>
              <a:off x="247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7" name="Rectangle 1911"/>
            <p:cNvSpPr>
              <a:spLocks noChangeArrowheads="1"/>
            </p:cNvSpPr>
            <p:nvPr/>
          </p:nvSpPr>
          <p:spPr bwMode="auto">
            <a:xfrm>
              <a:off x="2416" y="2805"/>
              <a:ext cx="48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8" name="Rectangle 1912"/>
            <p:cNvSpPr>
              <a:spLocks noChangeArrowheads="1"/>
            </p:cNvSpPr>
            <p:nvPr/>
          </p:nvSpPr>
          <p:spPr bwMode="auto">
            <a:xfrm>
              <a:off x="2441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9" name="Rectangle 1913"/>
            <p:cNvSpPr>
              <a:spLocks noChangeArrowheads="1"/>
            </p:cNvSpPr>
            <p:nvPr/>
          </p:nvSpPr>
          <p:spPr bwMode="auto">
            <a:xfrm>
              <a:off x="2464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0" name="Rectangle 1914"/>
            <p:cNvSpPr>
              <a:spLocks noChangeArrowheads="1"/>
            </p:cNvSpPr>
            <p:nvPr/>
          </p:nvSpPr>
          <p:spPr bwMode="auto">
            <a:xfrm>
              <a:off x="2451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1" name="Rectangle 1915"/>
            <p:cNvSpPr>
              <a:spLocks noChangeArrowheads="1"/>
            </p:cNvSpPr>
            <p:nvPr/>
          </p:nvSpPr>
          <p:spPr bwMode="auto">
            <a:xfrm>
              <a:off x="2429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2" name="Rectangle 1916"/>
            <p:cNvSpPr>
              <a:spLocks noChangeArrowheads="1"/>
            </p:cNvSpPr>
            <p:nvPr/>
          </p:nvSpPr>
          <p:spPr bwMode="auto">
            <a:xfrm>
              <a:off x="2397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3" name="Rectangle 1917"/>
            <p:cNvSpPr>
              <a:spLocks noChangeArrowheads="1"/>
            </p:cNvSpPr>
            <p:nvPr/>
          </p:nvSpPr>
          <p:spPr bwMode="auto">
            <a:xfrm>
              <a:off x="2419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4" name="Rectangle 1918"/>
            <p:cNvSpPr>
              <a:spLocks noChangeArrowheads="1"/>
            </p:cNvSpPr>
            <p:nvPr/>
          </p:nvSpPr>
          <p:spPr bwMode="auto">
            <a:xfrm>
              <a:off x="2407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5" name="Rectangle 1919"/>
            <p:cNvSpPr>
              <a:spLocks noChangeArrowheads="1"/>
            </p:cNvSpPr>
            <p:nvPr/>
          </p:nvSpPr>
          <p:spPr bwMode="auto">
            <a:xfrm>
              <a:off x="238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6" name="Rectangle 1920"/>
            <p:cNvSpPr>
              <a:spLocks noChangeArrowheads="1"/>
            </p:cNvSpPr>
            <p:nvPr/>
          </p:nvSpPr>
          <p:spPr bwMode="auto">
            <a:xfrm>
              <a:off x="2353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7" name="Freeform 1921"/>
            <p:cNvSpPr>
              <a:spLocks/>
            </p:cNvSpPr>
            <p:nvPr/>
          </p:nvSpPr>
          <p:spPr bwMode="auto">
            <a:xfrm>
              <a:off x="2375" y="2764"/>
              <a:ext cx="29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8" name="Freeform 1922"/>
            <p:cNvSpPr>
              <a:spLocks/>
            </p:cNvSpPr>
            <p:nvPr/>
          </p:nvSpPr>
          <p:spPr bwMode="auto">
            <a:xfrm>
              <a:off x="2363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9" name="Rectangle 1923"/>
            <p:cNvSpPr>
              <a:spLocks noChangeArrowheads="1"/>
            </p:cNvSpPr>
            <p:nvPr/>
          </p:nvSpPr>
          <p:spPr bwMode="auto">
            <a:xfrm>
              <a:off x="2344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0" name="Freeform 1924"/>
            <p:cNvSpPr>
              <a:spLocks/>
            </p:cNvSpPr>
            <p:nvPr/>
          </p:nvSpPr>
          <p:spPr bwMode="auto">
            <a:xfrm>
              <a:off x="2309" y="2782"/>
              <a:ext cx="2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1" name="Rectangle 1925"/>
            <p:cNvSpPr>
              <a:spLocks noChangeArrowheads="1"/>
            </p:cNvSpPr>
            <p:nvPr/>
          </p:nvSpPr>
          <p:spPr bwMode="auto">
            <a:xfrm>
              <a:off x="2334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2" name="Rectangle 1926"/>
            <p:cNvSpPr>
              <a:spLocks noChangeArrowheads="1"/>
            </p:cNvSpPr>
            <p:nvPr/>
          </p:nvSpPr>
          <p:spPr bwMode="auto">
            <a:xfrm>
              <a:off x="232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3" name="Freeform 1927"/>
            <p:cNvSpPr>
              <a:spLocks/>
            </p:cNvSpPr>
            <p:nvPr/>
          </p:nvSpPr>
          <p:spPr bwMode="auto">
            <a:xfrm>
              <a:off x="2300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4" name="Freeform 1928"/>
            <p:cNvSpPr>
              <a:spLocks/>
            </p:cNvSpPr>
            <p:nvPr/>
          </p:nvSpPr>
          <p:spPr bwMode="auto">
            <a:xfrm>
              <a:off x="2265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5" name="Rectangle 1929"/>
            <p:cNvSpPr>
              <a:spLocks noChangeArrowheads="1"/>
            </p:cNvSpPr>
            <p:nvPr/>
          </p:nvSpPr>
          <p:spPr bwMode="auto">
            <a:xfrm>
              <a:off x="2290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6" name="Rectangle 1930"/>
            <p:cNvSpPr>
              <a:spLocks noChangeArrowheads="1"/>
            </p:cNvSpPr>
            <p:nvPr/>
          </p:nvSpPr>
          <p:spPr bwMode="auto">
            <a:xfrm>
              <a:off x="2278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7" name="Freeform 1931"/>
            <p:cNvSpPr>
              <a:spLocks/>
            </p:cNvSpPr>
            <p:nvPr/>
          </p:nvSpPr>
          <p:spPr bwMode="auto">
            <a:xfrm>
              <a:off x="2259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8" name="Freeform 1932"/>
            <p:cNvSpPr>
              <a:spLocks/>
            </p:cNvSpPr>
            <p:nvPr/>
          </p:nvSpPr>
          <p:spPr bwMode="auto">
            <a:xfrm>
              <a:off x="2221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9" name="Freeform 1933"/>
            <p:cNvSpPr>
              <a:spLocks/>
            </p:cNvSpPr>
            <p:nvPr/>
          </p:nvSpPr>
          <p:spPr bwMode="auto">
            <a:xfrm>
              <a:off x="2246" y="2764"/>
              <a:ext cx="2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6" h="12">
                  <a:moveTo>
                    <a:pt x="4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0" name="Freeform 1934"/>
            <p:cNvSpPr>
              <a:spLocks/>
            </p:cNvSpPr>
            <p:nvPr/>
          </p:nvSpPr>
          <p:spPr bwMode="auto">
            <a:xfrm>
              <a:off x="2234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1" name="Freeform 1935"/>
            <p:cNvSpPr>
              <a:spLocks/>
            </p:cNvSpPr>
            <p:nvPr/>
          </p:nvSpPr>
          <p:spPr bwMode="auto">
            <a:xfrm>
              <a:off x="2215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2" name="Freeform 1936"/>
            <p:cNvSpPr>
              <a:spLocks/>
            </p:cNvSpPr>
            <p:nvPr/>
          </p:nvSpPr>
          <p:spPr bwMode="auto">
            <a:xfrm>
              <a:off x="2177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3" name="Freeform 1937"/>
            <p:cNvSpPr>
              <a:spLocks/>
            </p:cNvSpPr>
            <p:nvPr/>
          </p:nvSpPr>
          <p:spPr bwMode="auto">
            <a:xfrm>
              <a:off x="2202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4" name="Rectangle 1938"/>
            <p:cNvSpPr>
              <a:spLocks noChangeArrowheads="1"/>
            </p:cNvSpPr>
            <p:nvPr/>
          </p:nvSpPr>
          <p:spPr bwMode="auto">
            <a:xfrm>
              <a:off x="2193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5" name="Freeform 1939"/>
            <p:cNvSpPr>
              <a:spLocks/>
            </p:cNvSpPr>
            <p:nvPr/>
          </p:nvSpPr>
          <p:spPr bwMode="auto">
            <a:xfrm>
              <a:off x="217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6" name="Freeform 1940"/>
            <p:cNvSpPr>
              <a:spLocks/>
            </p:cNvSpPr>
            <p:nvPr/>
          </p:nvSpPr>
          <p:spPr bwMode="auto">
            <a:xfrm>
              <a:off x="2133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7" name="Rectangle 1941"/>
            <p:cNvSpPr>
              <a:spLocks noChangeArrowheads="1"/>
            </p:cNvSpPr>
            <p:nvPr/>
          </p:nvSpPr>
          <p:spPr bwMode="auto">
            <a:xfrm>
              <a:off x="2161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8" name="Freeform 1942"/>
            <p:cNvSpPr>
              <a:spLocks/>
            </p:cNvSpPr>
            <p:nvPr/>
          </p:nvSpPr>
          <p:spPr bwMode="auto">
            <a:xfrm>
              <a:off x="2149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9" name="Rectangle 1943"/>
            <p:cNvSpPr>
              <a:spLocks noChangeArrowheads="1"/>
            </p:cNvSpPr>
            <p:nvPr/>
          </p:nvSpPr>
          <p:spPr bwMode="auto">
            <a:xfrm>
              <a:off x="213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0" name="Freeform 1944"/>
            <p:cNvSpPr>
              <a:spLocks/>
            </p:cNvSpPr>
            <p:nvPr/>
          </p:nvSpPr>
          <p:spPr bwMode="auto">
            <a:xfrm>
              <a:off x="2102" y="2805"/>
              <a:ext cx="292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8" y="0"/>
                </a:cxn>
                <a:cxn ang="0">
                  <a:pos x="292" y="0"/>
                </a:cxn>
                <a:cxn ang="0">
                  <a:pos x="292" y="9"/>
                </a:cxn>
                <a:cxn ang="0">
                  <a:pos x="148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2" h="9">
                  <a:moveTo>
                    <a:pt x="3" y="0"/>
                  </a:moveTo>
                  <a:lnTo>
                    <a:pt x="148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148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1" name="Rectangle 1945"/>
            <p:cNvSpPr>
              <a:spLocks noChangeArrowheads="1"/>
            </p:cNvSpPr>
            <p:nvPr/>
          </p:nvSpPr>
          <p:spPr bwMode="auto">
            <a:xfrm>
              <a:off x="2092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2" name="Rectangle 1946"/>
            <p:cNvSpPr>
              <a:spLocks noChangeArrowheads="1"/>
            </p:cNvSpPr>
            <p:nvPr/>
          </p:nvSpPr>
          <p:spPr bwMode="auto">
            <a:xfrm>
              <a:off x="2117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3" name="Freeform 1947"/>
            <p:cNvSpPr>
              <a:spLocks/>
            </p:cNvSpPr>
            <p:nvPr/>
          </p:nvSpPr>
          <p:spPr bwMode="auto">
            <a:xfrm>
              <a:off x="2108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" name="Freeform 1948"/>
            <p:cNvSpPr>
              <a:spLocks/>
            </p:cNvSpPr>
            <p:nvPr/>
          </p:nvSpPr>
          <p:spPr bwMode="auto">
            <a:xfrm>
              <a:off x="2086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" name="Freeform 1949"/>
            <p:cNvSpPr>
              <a:spLocks/>
            </p:cNvSpPr>
            <p:nvPr/>
          </p:nvSpPr>
          <p:spPr bwMode="auto">
            <a:xfrm>
              <a:off x="2032" y="2805"/>
              <a:ext cx="51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1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51" h="9">
                  <a:moveTo>
                    <a:pt x="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" name="Rectangle 1950"/>
            <p:cNvSpPr>
              <a:spLocks noChangeArrowheads="1"/>
            </p:cNvSpPr>
            <p:nvPr/>
          </p:nvSpPr>
          <p:spPr bwMode="auto">
            <a:xfrm>
              <a:off x="2048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" name="Rectangle 1951"/>
            <p:cNvSpPr>
              <a:spLocks noChangeArrowheads="1"/>
            </p:cNvSpPr>
            <p:nvPr/>
          </p:nvSpPr>
          <p:spPr bwMode="auto">
            <a:xfrm>
              <a:off x="2073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" name="Rectangle 1952"/>
            <p:cNvSpPr>
              <a:spLocks noChangeArrowheads="1"/>
            </p:cNvSpPr>
            <p:nvPr/>
          </p:nvSpPr>
          <p:spPr bwMode="auto">
            <a:xfrm>
              <a:off x="2064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" name="Rectangle 1953"/>
            <p:cNvSpPr>
              <a:spLocks noChangeArrowheads="1"/>
            </p:cNvSpPr>
            <p:nvPr/>
          </p:nvSpPr>
          <p:spPr bwMode="auto">
            <a:xfrm>
              <a:off x="204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0" name="Freeform 1954"/>
            <p:cNvSpPr>
              <a:spLocks/>
            </p:cNvSpPr>
            <p:nvPr/>
          </p:nvSpPr>
          <p:spPr bwMode="auto">
            <a:xfrm>
              <a:off x="2004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1" name="Freeform 1955"/>
            <p:cNvSpPr>
              <a:spLocks/>
            </p:cNvSpPr>
            <p:nvPr/>
          </p:nvSpPr>
          <p:spPr bwMode="auto">
            <a:xfrm>
              <a:off x="2029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2" name="Freeform 1956"/>
            <p:cNvSpPr>
              <a:spLocks/>
            </p:cNvSpPr>
            <p:nvPr/>
          </p:nvSpPr>
          <p:spPr bwMode="auto">
            <a:xfrm>
              <a:off x="2020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3" name="Freeform 1957"/>
            <p:cNvSpPr>
              <a:spLocks/>
            </p:cNvSpPr>
            <p:nvPr/>
          </p:nvSpPr>
          <p:spPr bwMode="auto">
            <a:xfrm>
              <a:off x="200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4" name="Freeform 1958"/>
            <p:cNvSpPr>
              <a:spLocks/>
            </p:cNvSpPr>
            <p:nvPr/>
          </p:nvSpPr>
          <p:spPr bwMode="auto">
            <a:xfrm>
              <a:off x="1944" y="2805"/>
              <a:ext cx="5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4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54" h="9">
                  <a:moveTo>
                    <a:pt x="3" y="0"/>
                  </a:moveTo>
                  <a:lnTo>
                    <a:pt x="54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5" name="Freeform 1959"/>
            <p:cNvSpPr>
              <a:spLocks/>
            </p:cNvSpPr>
            <p:nvPr/>
          </p:nvSpPr>
          <p:spPr bwMode="auto">
            <a:xfrm>
              <a:off x="1947" y="2782"/>
              <a:ext cx="41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1" y="0"/>
                </a:cxn>
                <a:cxn ang="0">
                  <a:pos x="38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41" h="13">
                  <a:moveTo>
                    <a:pt x="4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6" name="Freeform 1960"/>
            <p:cNvSpPr>
              <a:spLocks/>
            </p:cNvSpPr>
            <p:nvPr/>
          </p:nvSpPr>
          <p:spPr bwMode="auto">
            <a:xfrm>
              <a:off x="1951" y="2764"/>
              <a:ext cx="4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3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lnTo>
                    <a:pt x="41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7" name="Freeform 1961"/>
            <p:cNvSpPr>
              <a:spLocks/>
            </p:cNvSpPr>
            <p:nvPr/>
          </p:nvSpPr>
          <p:spPr bwMode="auto">
            <a:xfrm>
              <a:off x="1954" y="2745"/>
              <a:ext cx="50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0" y="0"/>
                </a:cxn>
                <a:cxn ang="0">
                  <a:pos x="50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50" h="12">
                  <a:moveTo>
                    <a:pt x="3" y="0"/>
                  </a:move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8" name="Freeform 1962"/>
            <p:cNvSpPr>
              <a:spLocks/>
            </p:cNvSpPr>
            <p:nvPr/>
          </p:nvSpPr>
          <p:spPr bwMode="auto">
            <a:xfrm>
              <a:off x="1960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9" name="Rectangle 1963"/>
            <p:cNvSpPr>
              <a:spLocks noChangeArrowheads="1"/>
            </p:cNvSpPr>
            <p:nvPr/>
          </p:nvSpPr>
          <p:spPr bwMode="auto">
            <a:xfrm>
              <a:off x="2555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0" name="Freeform 1964"/>
            <p:cNvSpPr>
              <a:spLocks/>
            </p:cNvSpPr>
            <p:nvPr/>
          </p:nvSpPr>
          <p:spPr bwMode="auto">
            <a:xfrm>
              <a:off x="2514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2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1" name="Rectangle 1965"/>
            <p:cNvSpPr>
              <a:spLocks noChangeArrowheads="1"/>
            </p:cNvSpPr>
            <p:nvPr/>
          </p:nvSpPr>
          <p:spPr bwMode="auto">
            <a:xfrm>
              <a:off x="2470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2" name="Rectangle 1966"/>
            <p:cNvSpPr>
              <a:spLocks noChangeArrowheads="1"/>
            </p:cNvSpPr>
            <p:nvPr/>
          </p:nvSpPr>
          <p:spPr bwMode="auto">
            <a:xfrm>
              <a:off x="242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3" name="Rectangle 1967"/>
            <p:cNvSpPr>
              <a:spLocks noChangeArrowheads="1"/>
            </p:cNvSpPr>
            <p:nvPr/>
          </p:nvSpPr>
          <p:spPr bwMode="auto">
            <a:xfrm>
              <a:off x="2385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4" name="Rectangle 1968"/>
            <p:cNvSpPr>
              <a:spLocks noChangeArrowheads="1"/>
            </p:cNvSpPr>
            <p:nvPr/>
          </p:nvSpPr>
          <p:spPr bwMode="auto">
            <a:xfrm>
              <a:off x="2344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5" name="Rectangle 1969"/>
            <p:cNvSpPr>
              <a:spLocks noChangeArrowheads="1"/>
            </p:cNvSpPr>
            <p:nvPr/>
          </p:nvSpPr>
          <p:spPr bwMode="auto">
            <a:xfrm>
              <a:off x="230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6" name="Rectangle 1970"/>
            <p:cNvSpPr>
              <a:spLocks noChangeArrowheads="1"/>
            </p:cNvSpPr>
            <p:nvPr/>
          </p:nvSpPr>
          <p:spPr bwMode="auto">
            <a:xfrm>
              <a:off x="225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7" name="Rectangle 1971"/>
            <p:cNvSpPr>
              <a:spLocks noChangeArrowheads="1"/>
            </p:cNvSpPr>
            <p:nvPr/>
          </p:nvSpPr>
          <p:spPr bwMode="auto">
            <a:xfrm>
              <a:off x="2218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8" name="Freeform 1972"/>
            <p:cNvSpPr>
              <a:spLocks/>
            </p:cNvSpPr>
            <p:nvPr/>
          </p:nvSpPr>
          <p:spPr bwMode="auto">
            <a:xfrm>
              <a:off x="2177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9" name="Rectangle 1973"/>
            <p:cNvSpPr>
              <a:spLocks noChangeArrowheads="1"/>
            </p:cNvSpPr>
            <p:nvPr/>
          </p:nvSpPr>
          <p:spPr bwMode="auto">
            <a:xfrm>
              <a:off x="213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0" name="Rectangle 1974"/>
            <p:cNvSpPr>
              <a:spLocks noChangeArrowheads="1"/>
            </p:cNvSpPr>
            <p:nvPr/>
          </p:nvSpPr>
          <p:spPr bwMode="auto">
            <a:xfrm>
              <a:off x="2092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1" name="Freeform 1975"/>
            <p:cNvSpPr>
              <a:spLocks/>
            </p:cNvSpPr>
            <p:nvPr/>
          </p:nvSpPr>
          <p:spPr bwMode="auto">
            <a:xfrm>
              <a:off x="2048" y="2704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2" name="Rectangle 1976"/>
            <p:cNvSpPr>
              <a:spLocks noChangeArrowheads="1"/>
            </p:cNvSpPr>
            <p:nvPr/>
          </p:nvSpPr>
          <p:spPr bwMode="auto">
            <a:xfrm>
              <a:off x="2007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3" name="Freeform 1977"/>
            <p:cNvSpPr>
              <a:spLocks/>
            </p:cNvSpPr>
            <p:nvPr/>
          </p:nvSpPr>
          <p:spPr bwMode="auto">
            <a:xfrm>
              <a:off x="1963" y="2704"/>
              <a:ext cx="29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" h="9">
                  <a:moveTo>
                    <a:pt x="3" y="0"/>
                  </a:moveTo>
                  <a:lnTo>
                    <a:pt x="29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4" name="Freeform 1978"/>
            <p:cNvSpPr>
              <a:spLocks/>
            </p:cNvSpPr>
            <p:nvPr/>
          </p:nvSpPr>
          <p:spPr bwMode="auto">
            <a:xfrm>
              <a:off x="200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5" name="Freeform 1979"/>
            <p:cNvSpPr>
              <a:spLocks/>
            </p:cNvSpPr>
            <p:nvPr/>
          </p:nvSpPr>
          <p:spPr bwMode="auto">
            <a:xfrm>
              <a:off x="200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6" name="Freeform 1980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7" name="Freeform 1981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3" y="29"/>
                </a:cxn>
              </a:cxnLst>
              <a:rect l="0" t="0" r="r" b="b"/>
              <a:pathLst>
                <a:path w="3" h="29">
                  <a:moveTo>
                    <a:pt x="3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8" name="Freeform 1982"/>
            <p:cNvSpPr>
              <a:spLocks/>
            </p:cNvSpPr>
            <p:nvPr/>
          </p:nvSpPr>
          <p:spPr bwMode="auto">
            <a:xfrm>
              <a:off x="266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9" name="Freeform 1983"/>
            <p:cNvSpPr>
              <a:spLocks/>
            </p:cNvSpPr>
            <p:nvPr/>
          </p:nvSpPr>
          <p:spPr bwMode="auto">
            <a:xfrm>
              <a:off x="2668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0" name="Freeform 1984"/>
            <p:cNvSpPr>
              <a:spLocks/>
            </p:cNvSpPr>
            <p:nvPr/>
          </p:nvSpPr>
          <p:spPr bwMode="auto">
            <a:xfrm>
              <a:off x="257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1" name="Freeform 1985"/>
            <p:cNvSpPr>
              <a:spLocks/>
            </p:cNvSpPr>
            <p:nvPr/>
          </p:nvSpPr>
          <p:spPr bwMode="auto">
            <a:xfrm>
              <a:off x="257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2" name="Freeform 1986"/>
            <p:cNvSpPr>
              <a:spLocks/>
            </p:cNvSpPr>
            <p:nvPr/>
          </p:nvSpPr>
          <p:spPr bwMode="auto">
            <a:xfrm>
              <a:off x="247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3" name="Freeform 1987"/>
            <p:cNvSpPr>
              <a:spLocks/>
            </p:cNvSpPr>
            <p:nvPr/>
          </p:nvSpPr>
          <p:spPr bwMode="auto">
            <a:xfrm>
              <a:off x="2479" y="2845"/>
              <a:ext cx="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4" name="Freeform 1988"/>
            <p:cNvSpPr>
              <a:spLocks/>
            </p:cNvSpPr>
            <p:nvPr/>
          </p:nvSpPr>
          <p:spPr bwMode="auto">
            <a:xfrm>
              <a:off x="238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5" name="Freeform 1989"/>
            <p:cNvSpPr>
              <a:spLocks/>
            </p:cNvSpPr>
            <p:nvPr/>
          </p:nvSpPr>
          <p:spPr bwMode="auto">
            <a:xfrm>
              <a:off x="238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6" name="Freeform 1990"/>
            <p:cNvSpPr>
              <a:spLocks/>
            </p:cNvSpPr>
            <p:nvPr/>
          </p:nvSpPr>
          <p:spPr bwMode="auto">
            <a:xfrm>
              <a:off x="228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7" name="Freeform 1991"/>
            <p:cNvSpPr>
              <a:spLocks/>
            </p:cNvSpPr>
            <p:nvPr/>
          </p:nvSpPr>
          <p:spPr bwMode="auto">
            <a:xfrm>
              <a:off x="229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8" name="Freeform 1992"/>
            <p:cNvSpPr>
              <a:spLocks/>
            </p:cNvSpPr>
            <p:nvPr/>
          </p:nvSpPr>
          <p:spPr bwMode="auto">
            <a:xfrm>
              <a:off x="2193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9" name="Freeform 1993"/>
            <p:cNvSpPr>
              <a:spLocks/>
            </p:cNvSpPr>
            <p:nvPr/>
          </p:nvSpPr>
          <p:spPr bwMode="auto">
            <a:xfrm>
              <a:off x="219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0" name="Freeform 1994"/>
            <p:cNvSpPr>
              <a:spLocks/>
            </p:cNvSpPr>
            <p:nvPr/>
          </p:nvSpPr>
          <p:spPr bwMode="auto">
            <a:xfrm>
              <a:off x="209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1" name="Freeform 1995"/>
            <p:cNvSpPr>
              <a:spLocks/>
            </p:cNvSpPr>
            <p:nvPr/>
          </p:nvSpPr>
          <p:spPr bwMode="auto">
            <a:xfrm>
              <a:off x="210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" name="Freeform 1996"/>
            <p:cNvSpPr>
              <a:spLocks/>
            </p:cNvSpPr>
            <p:nvPr/>
          </p:nvSpPr>
          <p:spPr bwMode="auto">
            <a:xfrm>
              <a:off x="2221" y="225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" name="Freeform 1997"/>
            <p:cNvSpPr>
              <a:spLocks/>
            </p:cNvSpPr>
            <p:nvPr/>
          </p:nvSpPr>
          <p:spPr bwMode="auto">
            <a:xfrm>
              <a:off x="2602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4" name="Freeform 1998"/>
            <p:cNvSpPr>
              <a:spLocks/>
            </p:cNvSpPr>
            <p:nvPr/>
          </p:nvSpPr>
          <p:spPr bwMode="auto">
            <a:xfrm>
              <a:off x="2633" y="2135"/>
              <a:ext cx="4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6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" h="62">
                  <a:moveTo>
                    <a:pt x="0" y="62"/>
                  </a:moveTo>
                  <a:lnTo>
                    <a:pt x="4" y="6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5" name="Freeform 1999"/>
            <p:cNvSpPr>
              <a:spLocks/>
            </p:cNvSpPr>
            <p:nvPr/>
          </p:nvSpPr>
          <p:spPr bwMode="auto">
            <a:xfrm>
              <a:off x="2228" y="2254"/>
              <a:ext cx="3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3" h="63">
                  <a:moveTo>
                    <a:pt x="0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6" name="Freeform 2000"/>
            <p:cNvSpPr>
              <a:spLocks/>
            </p:cNvSpPr>
            <p:nvPr/>
          </p:nvSpPr>
          <p:spPr bwMode="auto">
            <a:xfrm>
              <a:off x="2605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7" name="Freeform 2001"/>
            <p:cNvSpPr>
              <a:spLocks/>
            </p:cNvSpPr>
            <p:nvPr/>
          </p:nvSpPr>
          <p:spPr bwMode="auto">
            <a:xfrm>
              <a:off x="2637" y="2135"/>
              <a:ext cx="3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6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3" h="62">
                  <a:moveTo>
                    <a:pt x="0" y="62"/>
                  </a:move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8" name="Freeform 2002"/>
            <p:cNvSpPr>
              <a:spLocks/>
            </p:cNvSpPr>
            <p:nvPr/>
          </p:nvSpPr>
          <p:spPr bwMode="auto">
            <a:xfrm>
              <a:off x="2615" y="2175"/>
              <a:ext cx="12" cy="1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33F53B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9" name="Freeform 2003"/>
            <p:cNvSpPr>
              <a:spLocks/>
            </p:cNvSpPr>
            <p:nvPr/>
          </p:nvSpPr>
          <p:spPr bwMode="auto">
            <a:xfrm>
              <a:off x="2423" y="2191"/>
              <a:ext cx="31" cy="1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1" y="0"/>
                </a:cxn>
                <a:cxn ang="0">
                  <a:pos x="25" y="13"/>
                </a:cxn>
                <a:cxn ang="0">
                  <a:pos x="0" y="19"/>
                </a:cxn>
                <a:cxn ang="0">
                  <a:pos x="3" y="6"/>
                </a:cxn>
              </a:cxnLst>
              <a:rect l="0" t="0" r="r" b="b"/>
              <a:pathLst>
                <a:path w="31" h="19">
                  <a:moveTo>
                    <a:pt x="3" y="6"/>
                  </a:moveTo>
                  <a:lnTo>
                    <a:pt x="31" y="0"/>
                  </a:lnTo>
                  <a:lnTo>
                    <a:pt x="25" y="13"/>
                  </a:lnTo>
                  <a:lnTo>
                    <a:pt x="0" y="1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0" name="Freeform 2004"/>
            <p:cNvSpPr>
              <a:spLocks/>
            </p:cNvSpPr>
            <p:nvPr/>
          </p:nvSpPr>
          <p:spPr bwMode="auto">
            <a:xfrm>
              <a:off x="2423" y="2188"/>
              <a:ext cx="31" cy="1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1" y="0"/>
                </a:cxn>
                <a:cxn ang="0">
                  <a:pos x="31" y="3"/>
                </a:cxn>
              </a:cxnLst>
              <a:rect l="0" t="0" r="r" b="b"/>
              <a:pathLst>
                <a:path w="31" h="13">
                  <a:moveTo>
                    <a:pt x="31" y="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31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1" name="Freeform 2005"/>
            <p:cNvSpPr>
              <a:spLocks/>
            </p:cNvSpPr>
            <p:nvPr/>
          </p:nvSpPr>
          <p:spPr bwMode="auto">
            <a:xfrm>
              <a:off x="2681" y="2521"/>
              <a:ext cx="201" cy="126"/>
            </a:xfrm>
            <a:custGeom>
              <a:avLst/>
              <a:gdLst/>
              <a:ahLst/>
              <a:cxnLst>
                <a:cxn ang="0">
                  <a:pos x="59" y="79"/>
                </a:cxn>
                <a:cxn ang="0">
                  <a:pos x="59" y="120"/>
                </a:cxn>
                <a:cxn ang="0">
                  <a:pos x="59" y="120"/>
                </a:cxn>
                <a:cxn ang="0">
                  <a:pos x="63" y="123"/>
                </a:cxn>
                <a:cxn ang="0">
                  <a:pos x="66" y="123"/>
                </a:cxn>
                <a:cxn ang="0">
                  <a:pos x="66" y="126"/>
                </a:cxn>
                <a:cxn ang="0">
                  <a:pos x="69" y="126"/>
                </a:cxn>
                <a:cxn ang="0">
                  <a:pos x="72" y="126"/>
                </a:cxn>
                <a:cxn ang="0">
                  <a:pos x="75" y="126"/>
                </a:cxn>
                <a:cxn ang="0">
                  <a:pos x="78" y="126"/>
                </a:cxn>
                <a:cxn ang="0">
                  <a:pos x="192" y="104"/>
                </a:cxn>
                <a:cxn ang="0">
                  <a:pos x="195" y="104"/>
                </a:cxn>
                <a:cxn ang="0">
                  <a:pos x="198" y="101"/>
                </a:cxn>
                <a:cxn ang="0">
                  <a:pos x="201" y="101"/>
                </a:cxn>
                <a:cxn ang="0">
                  <a:pos x="201" y="95"/>
                </a:cxn>
                <a:cxn ang="0">
                  <a:pos x="201" y="54"/>
                </a:cxn>
                <a:cxn ang="0">
                  <a:pos x="201" y="48"/>
                </a:cxn>
                <a:cxn ang="0">
                  <a:pos x="198" y="44"/>
                </a:cxn>
                <a:cxn ang="0">
                  <a:pos x="198" y="41"/>
                </a:cxn>
                <a:cxn ang="0">
                  <a:pos x="195" y="38"/>
                </a:cxn>
                <a:cxn ang="0">
                  <a:pos x="170" y="16"/>
                </a:cxn>
                <a:cxn ang="0">
                  <a:pos x="135" y="4"/>
                </a:cxn>
                <a:cxn ang="0">
                  <a:pos x="132" y="4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5"/>
                </a:cxn>
                <a:cxn ang="0">
                  <a:pos x="9" y="38"/>
                </a:cxn>
                <a:cxn ang="0">
                  <a:pos x="15" y="38"/>
                </a:cxn>
                <a:cxn ang="0">
                  <a:pos x="18" y="38"/>
                </a:cxn>
                <a:cxn ang="0">
                  <a:pos x="25" y="41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4" y="48"/>
                </a:cxn>
                <a:cxn ang="0">
                  <a:pos x="59" y="79"/>
                </a:cxn>
              </a:cxnLst>
              <a:rect l="0" t="0" r="r" b="b"/>
              <a:pathLst>
                <a:path w="201" h="126">
                  <a:moveTo>
                    <a:pt x="59" y="79"/>
                  </a:moveTo>
                  <a:lnTo>
                    <a:pt x="59" y="120"/>
                  </a:lnTo>
                  <a:lnTo>
                    <a:pt x="59" y="120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6"/>
                  </a:lnTo>
                  <a:lnTo>
                    <a:pt x="75" y="126"/>
                  </a:lnTo>
                  <a:lnTo>
                    <a:pt x="78" y="126"/>
                  </a:lnTo>
                  <a:lnTo>
                    <a:pt x="192" y="104"/>
                  </a:lnTo>
                  <a:lnTo>
                    <a:pt x="195" y="104"/>
                  </a:lnTo>
                  <a:lnTo>
                    <a:pt x="198" y="101"/>
                  </a:lnTo>
                  <a:lnTo>
                    <a:pt x="201" y="101"/>
                  </a:lnTo>
                  <a:lnTo>
                    <a:pt x="201" y="95"/>
                  </a:lnTo>
                  <a:lnTo>
                    <a:pt x="201" y="54"/>
                  </a:lnTo>
                  <a:lnTo>
                    <a:pt x="201" y="48"/>
                  </a:lnTo>
                  <a:lnTo>
                    <a:pt x="198" y="44"/>
                  </a:lnTo>
                  <a:lnTo>
                    <a:pt x="198" y="41"/>
                  </a:lnTo>
                  <a:lnTo>
                    <a:pt x="195" y="38"/>
                  </a:lnTo>
                  <a:lnTo>
                    <a:pt x="170" y="16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4" y="48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2" name="Freeform 2006"/>
            <p:cNvSpPr>
              <a:spLocks/>
            </p:cNvSpPr>
            <p:nvPr/>
          </p:nvSpPr>
          <p:spPr bwMode="auto">
            <a:xfrm>
              <a:off x="2681" y="2543"/>
              <a:ext cx="201" cy="107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9" y="98"/>
                </a:cxn>
                <a:cxn ang="0">
                  <a:pos x="59" y="98"/>
                </a:cxn>
                <a:cxn ang="0">
                  <a:pos x="63" y="101"/>
                </a:cxn>
                <a:cxn ang="0">
                  <a:pos x="63" y="104"/>
                </a:cxn>
                <a:cxn ang="0">
                  <a:pos x="66" y="104"/>
                </a:cxn>
                <a:cxn ang="0">
                  <a:pos x="66" y="104"/>
                </a:cxn>
                <a:cxn ang="0">
                  <a:pos x="69" y="104"/>
                </a:cxn>
                <a:cxn ang="0">
                  <a:pos x="72" y="107"/>
                </a:cxn>
                <a:cxn ang="0">
                  <a:pos x="75" y="104"/>
                </a:cxn>
                <a:cxn ang="0">
                  <a:pos x="192" y="85"/>
                </a:cxn>
                <a:cxn ang="0">
                  <a:pos x="195" y="85"/>
                </a:cxn>
                <a:cxn ang="0">
                  <a:pos x="198" y="82"/>
                </a:cxn>
                <a:cxn ang="0">
                  <a:pos x="201" y="79"/>
                </a:cxn>
                <a:cxn ang="0">
                  <a:pos x="201" y="73"/>
                </a:cxn>
                <a:cxn ang="0">
                  <a:pos x="201" y="32"/>
                </a:cxn>
                <a:cxn ang="0">
                  <a:pos x="201" y="26"/>
                </a:cxn>
                <a:cxn ang="0">
                  <a:pos x="201" y="26"/>
                </a:cxn>
                <a:cxn ang="0">
                  <a:pos x="198" y="22"/>
                </a:cxn>
                <a:cxn ang="0">
                  <a:pos x="198" y="22"/>
                </a:cxn>
                <a:cxn ang="0">
                  <a:pos x="72" y="44"/>
                </a:cxn>
                <a:cxn ang="0">
                  <a:pos x="69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3" y="41"/>
                </a:cxn>
                <a:cxn ang="0">
                  <a:pos x="59" y="38"/>
                </a:cxn>
                <a:cxn ang="0">
                  <a:pos x="56" y="35"/>
                </a:cxn>
                <a:cxn ang="0">
                  <a:pos x="53" y="32"/>
                </a:cxn>
                <a:cxn ang="0">
                  <a:pos x="47" y="26"/>
                </a:cxn>
                <a:cxn ang="0">
                  <a:pos x="44" y="22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25" y="19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6"/>
                </a:cxn>
                <a:cxn ang="0">
                  <a:pos x="59" y="57"/>
                </a:cxn>
              </a:cxnLst>
              <a:rect l="0" t="0" r="r" b="b"/>
              <a:pathLst>
                <a:path w="201" h="107">
                  <a:moveTo>
                    <a:pt x="59" y="57"/>
                  </a:moveTo>
                  <a:lnTo>
                    <a:pt x="59" y="98"/>
                  </a:lnTo>
                  <a:lnTo>
                    <a:pt x="59" y="98"/>
                  </a:lnTo>
                  <a:lnTo>
                    <a:pt x="63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192" y="85"/>
                  </a:lnTo>
                  <a:lnTo>
                    <a:pt x="195" y="85"/>
                  </a:lnTo>
                  <a:lnTo>
                    <a:pt x="198" y="82"/>
                  </a:lnTo>
                  <a:lnTo>
                    <a:pt x="201" y="79"/>
                  </a:lnTo>
                  <a:lnTo>
                    <a:pt x="201" y="73"/>
                  </a:lnTo>
                  <a:lnTo>
                    <a:pt x="201" y="32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72" y="44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3" y="41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3" y="32"/>
                  </a:lnTo>
                  <a:lnTo>
                    <a:pt x="47" y="26"/>
                  </a:lnTo>
                  <a:lnTo>
                    <a:pt x="44" y="22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6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3" name="Freeform 2007"/>
            <p:cNvSpPr>
              <a:spLocks/>
            </p:cNvSpPr>
            <p:nvPr/>
          </p:nvSpPr>
          <p:spPr bwMode="auto">
            <a:xfrm>
              <a:off x="2753" y="2559"/>
              <a:ext cx="129" cy="88"/>
            </a:xfrm>
            <a:custGeom>
              <a:avLst/>
              <a:gdLst/>
              <a:ahLst/>
              <a:cxnLst>
                <a:cxn ang="0">
                  <a:pos x="3" y="88"/>
                </a:cxn>
                <a:cxn ang="0">
                  <a:pos x="120" y="69"/>
                </a:cxn>
                <a:cxn ang="0">
                  <a:pos x="123" y="69"/>
                </a:cxn>
                <a:cxn ang="0">
                  <a:pos x="126" y="66"/>
                </a:cxn>
                <a:cxn ang="0">
                  <a:pos x="129" y="63"/>
                </a:cxn>
                <a:cxn ang="0">
                  <a:pos x="129" y="57"/>
                </a:cxn>
                <a:cxn ang="0">
                  <a:pos x="129" y="16"/>
                </a:cxn>
                <a:cxn ang="0">
                  <a:pos x="129" y="10"/>
                </a:cxn>
                <a:cxn ang="0">
                  <a:pos x="126" y="6"/>
                </a:cxn>
                <a:cxn ang="0">
                  <a:pos x="126" y="3"/>
                </a:cxn>
                <a:cxn ang="0">
                  <a:pos x="123" y="0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0" y="28"/>
                </a:cxn>
                <a:cxn ang="0">
                  <a:pos x="3" y="88"/>
                </a:cxn>
              </a:cxnLst>
              <a:rect l="0" t="0" r="r" b="b"/>
              <a:pathLst>
                <a:path w="129" h="88">
                  <a:moveTo>
                    <a:pt x="3" y="88"/>
                  </a:moveTo>
                  <a:lnTo>
                    <a:pt x="120" y="69"/>
                  </a:lnTo>
                  <a:lnTo>
                    <a:pt x="123" y="69"/>
                  </a:lnTo>
                  <a:lnTo>
                    <a:pt x="126" y="66"/>
                  </a:lnTo>
                  <a:lnTo>
                    <a:pt x="129" y="63"/>
                  </a:lnTo>
                  <a:lnTo>
                    <a:pt x="129" y="57"/>
                  </a:lnTo>
                  <a:lnTo>
                    <a:pt x="129" y="16"/>
                  </a:lnTo>
                  <a:lnTo>
                    <a:pt x="129" y="10"/>
                  </a:lnTo>
                  <a:lnTo>
                    <a:pt x="126" y="6"/>
                  </a:lnTo>
                  <a:lnTo>
                    <a:pt x="126" y="3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0" y="28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4" name="Freeform 2008"/>
            <p:cNvSpPr>
              <a:spLocks/>
            </p:cNvSpPr>
            <p:nvPr/>
          </p:nvSpPr>
          <p:spPr bwMode="auto">
            <a:xfrm>
              <a:off x="2709" y="2537"/>
              <a:ext cx="53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5" y="0"/>
                </a:cxn>
                <a:cxn ang="0">
                  <a:pos x="53" y="6"/>
                </a:cxn>
                <a:cxn ang="0">
                  <a:pos x="22" y="13"/>
                </a:cxn>
                <a:cxn ang="0">
                  <a:pos x="0" y="6"/>
                </a:cxn>
              </a:cxnLst>
              <a:rect l="0" t="0" r="r" b="b"/>
              <a:pathLst>
                <a:path w="53" h="13">
                  <a:moveTo>
                    <a:pt x="0" y="6"/>
                  </a:moveTo>
                  <a:lnTo>
                    <a:pt x="35" y="0"/>
                  </a:lnTo>
                  <a:lnTo>
                    <a:pt x="53" y="6"/>
                  </a:lnTo>
                  <a:lnTo>
                    <a:pt x="22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5" name="Freeform 2009"/>
            <p:cNvSpPr>
              <a:spLocks/>
            </p:cNvSpPr>
            <p:nvPr/>
          </p:nvSpPr>
          <p:spPr bwMode="auto">
            <a:xfrm>
              <a:off x="2769" y="2528"/>
              <a:ext cx="53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1" y="0"/>
                </a:cxn>
                <a:cxn ang="0">
                  <a:pos x="53" y="6"/>
                </a:cxn>
                <a:cxn ang="0">
                  <a:pos x="22" y="12"/>
                </a:cxn>
                <a:cxn ang="0">
                  <a:pos x="0" y="3"/>
                </a:cxn>
              </a:cxnLst>
              <a:rect l="0" t="0" r="r" b="b"/>
              <a:pathLst>
                <a:path w="53" h="12">
                  <a:moveTo>
                    <a:pt x="0" y="3"/>
                  </a:moveTo>
                  <a:lnTo>
                    <a:pt x="31" y="0"/>
                  </a:lnTo>
                  <a:lnTo>
                    <a:pt x="53" y="6"/>
                  </a:lnTo>
                  <a:lnTo>
                    <a:pt x="22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6" name="Freeform 2010"/>
            <p:cNvSpPr>
              <a:spLocks/>
            </p:cNvSpPr>
            <p:nvPr/>
          </p:nvSpPr>
          <p:spPr bwMode="auto">
            <a:xfrm>
              <a:off x="2709" y="2543"/>
              <a:ext cx="2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7" name="Freeform 2011"/>
            <p:cNvSpPr>
              <a:spLocks/>
            </p:cNvSpPr>
            <p:nvPr/>
          </p:nvSpPr>
          <p:spPr bwMode="auto">
            <a:xfrm>
              <a:off x="2766" y="2531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9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9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012"/>
          <p:cNvGrpSpPr>
            <a:grpSpLocks/>
          </p:cNvGrpSpPr>
          <p:nvPr/>
        </p:nvGrpSpPr>
        <p:grpSpPr bwMode="auto">
          <a:xfrm>
            <a:off x="7298796" y="3303588"/>
            <a:ext cx="2215092" cy="1046162"/>
            <a:chOff x="788" y="1641"/>
            <a:chExt cx="1288" cy="659"/>
          </a:xfrm>
        </p:grpSpPr>
        <p:grpSp>
          <p:nvGrpSpPr>
            <p:cNvPr id="16" name="Group 2013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16350" name="Oval 2014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Oval 2015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Oval 2016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Oval 2017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2018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Oval 2019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Oval 2020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Oval 2021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Oval 2022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Oval 2023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Oval 2024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Oval 2025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Oval 2026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Oval 2027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Oval 2028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Oval 2029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Oval 2030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Oval 2031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2032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69" name="Text Box 2033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grpSp>
        <p:nvGrpSpPr>
          <p:cNvPr id="17" name="Group 2034"/>
          <p:cNvGrpSpPr>
            <a:grpSpLocks/>
          </p:cNvGrpSpPr>
          <p:nvPr/>
        </p:nvGrpSpPr>
        <p:grpSpPr bwMode="auto">
          <a:xfrm>
            <a:off x="3212571" y="808039"/>
            <a:ext cx="3572008" cy="1978025"/>
            <a:chOff x="2356" y="1527"/>
            <a:chExt cx="1464" cy="825"/>
          </a:xfrm>
        </p:grpSpPr>
        <p:grpSp>
          <p:nvGrpSpPr>
            <p:cNvPr id="18" name="Group 2035"/>
            <p:cNvGrpSpPr>
              <a:grpSpLocks/>
            </p:cNvGrpSpPr>
            <p:nvPr/>
          </p:nvGrpSpPr>
          <p:grpSpPr bwMode="auto">
            <a:xfrm>
              <a:off x="2356" y="1527"/>
              <a:ext cx="1330" cy="825"/>
              <a:chOff x="1326" y="561"/>
              <a:chExt cx="2528" cy="1089"/>
            </a:xfrm>
          </p:grpSpPr>
          <p:sp>
            <p:nvSpPr>
              <p:cNvPr id="16372" name="Oval 2036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Oval 2037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Oval 2038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Oval 2039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2040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Oval 2041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Oval 2042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Oval 2043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Oval 2044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Oval 2045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Oval 2046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Oval 2047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Oval 2048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Oval 2049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Oval 2050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Oval 2051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Oval 2052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Oval 2053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2054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1" name="Text Box 2055"/>
            <p:cNvSpPr txBox="1">
              <a:spLocks noChangeArrowheads="1"/>
            </p:cNvSpPr>
            <p:nvPr/>
          </p:nvSpPr>
          <p:spPr bwMode="auto">
            <a:xfrm>
              <a:off x="2377" y="1814"/>
              <a:ext cx="1443" cy="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45000"/>
                </a:lnSpc>
                <a:spcBef>
                  <a:spcPct val="50000"/>
                </a:spcBef>
              </a:pPr>
              <a:r>
                <a:rPr lang="en-US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Intl. Network</a:t>
              </a: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sp>
        <p:nvSpPr>
          <p:cNvPr id="16392" name="WordArt 2056"/>
          <p:cNvSpPr>
            <a:spLocks noChangeArrowheads="1" noChangeShapeType="1" noTextEdit="1"/>
          </p:cNvSpPr>
          <p:nvPr/>
        </p:nvSpPr>
        <p:spPr bwMode="auto">
          <a:xfrm>
            <a:off x="2650200" y="5846763"/>
            <a:ext cx="461936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Konfigurasi Sistem Telekomunikasi</a:t>
            </a:r>
          </a:p>
        </p:txBody>
      </p:sp>
      <p:sp>
        <p:nvSpPr>
          <p:cNvPr id="1026" name="Date Placeholder 10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7A6-E77A-47E9-B8AD-7AFFDF4F556B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027" name="Slide Number Placeholder 10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9" grpId="0" animBg="1"/>
      <p:bldP spid="15480" grpId="0" animBg="1"/>
      <p:bldP spid="15481" grpId="0" animBg="1"/>
      <p:bldP spid="15482" grpId="0" animBg="1"/>
      <p:bldP spid="15483" grpId="0" animBg="1"/>
      <p:bldP spid="15484" grpId="0" animBg="1"/>
      <p:bldP spid="15485" grpId="0" animBg="1"/>
      <p:bldP spid="15955" grpId="0" animBg="1"/>
      <p:bldP spid="15956" grpId="0" animBg="1"/>
      <p:bldP spid="15957" grpId="0" animBg="1"/>
      <p:bldP spid="15958" grpId="0" animBg="1"/>
      <p:bldP spid="15959" grpId="0" animBg="1"/>
      <p:bldP spid="15960" grpId="0" animBg="1"/>
      <p:bldP spid="1596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742951" y="584201"/>
            <a:ext cx="440610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2363" dir="4557825" algn="ctr" rotWithShape="0">
                    <a:srgbClr val="000066"/>
                  </a:outerShdw>
                </a:effectLst>
                <a:latin typeface="Impact"/>
              </a:rPr>
              <a:t>Pengarahan Azimuth-Elevasi</a:t>
            </a:r>
          </a:p>
        </p:txBody>
      </p:sp>
      <p:pic>
        <p:nvPicPr>
          <p:cNvPr id="48131" name="Picture 3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92" y="1504950"/>
            <a:ext cx="910801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330201" y="533401"/>
            <a:ext cx="572690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0161" dir="4293903" algn="ctr" rotWithShape="0">
                    <a:srgbClr val="000066"/>
                  </a:outerShdw>
                </a:effectLst>
                <a:latin typeface="Impact"/>
              </a:rPr>
              <a:t>Pengarahan Hour Angle - Declination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77850" y="1368426"/>
            <a:ext cx="8832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sz="2000" b="1"/>
              <a:t>Pada antena ini terdapat tiga penggerak pengarahan antena, yaitu penggerak latitude (fix atau variabel), penggerak Hour Angle dan penggerak Declination.</a:t>
            </a:r>
          </a:p>
        </p:txBody>
      </p:sp>
      <p:pic>
        <p:nvPicPr>
          <p:cNvPr id="51204" name="Picture 4" descr="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959" y="2413000"/>
            <a:ext cx="591608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577851" y="533401"/>
            <a:ext cx="572690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rgbClr val="000066"/>
                  </a:outerShdw>
                </a:effectLst>
                <a:latin typeface="Impact"/>
              </a:rPr>
              <a:t>Pengarahan Hour Angle - Declination</a:t>
            </a:r>
          </a:p>
        </p:txBody>
      </p:sp>
      <p:pic>
        <p:nvPicPr>
          <p:cNvPr id="52227" name="Picture 3" descr="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92" y="1169988"/>
            <a:ext cx="877781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577851" y="552451"/>
            <a:ext cx="572690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2363" dir="4557825" algn="ctr" rotWithShape="0">
                    <a:srgbClr val="000066"/>
                  </a:outerShdw>
                </a:effectLst>
                <a:latin typeface="Impact"/>
              </a:rPr>
              <a:t>Pengarahan Hour Angle - Declination</a:t>
            </a:r>
          </a:p>
        </p:txBody>
      </p:sp>
      <p:pic>
        <p:nvPicPr>
          <p:cNvPr id="53251" name="Picture 3" descr="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196975"/>
            <a:ext cx="87915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/>
          </p:cNvGraphicFramePr>
          <p:nvPr/>
        </p:nvGraphicFramePr>
        <p:xfrm>
          <a:off x="4576366" y="942976"/>
          <a:ext cx="1334558" cy="722313"/>
        </p:xfrm>
        <a:graphic>
          <a:graphicData uri="http://schemas.openxmlformats.org/presentationml/2006/ole">
            <p:oleObj spid="_x0000_s4098" name="Clip" r:id="rId5" imgW="927000" imgH="65880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72837" y="2082800"/>
            <a:ext cx="589888" cy="679450"/>
            <a:chOff x="4825" y="1920"/>
            <a:chExt cx="383" cy="5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H="1">
              <a:off x="4825" y="1941"/>
              <a:ext cx="383" cy="527"/>
              <a:chOff x="2929" y="2577"/>
              <a:chExt cx="383" cy="52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066" y="2889"/>
                <a:ext cx="13" cy="67"/>
                <a:chOff x="3066" y="2889"/>
                <a:chExt cx="13" cy="67"/>
              </a:xfrm>
            </p:grpSpPr>
            <p:sp>
              <p:nvSpPr>
                <p:cNvPr id="23560" name="Rectangle 8"/>
                <p:cNvSpPr>
                  <a:spLocks noChangeArrowheads="1"/>
                </p:cNvSpPr>
                <p:nvPr/>
              </p:nvSpPr>
              <p:spPr bwMode="auto">
                <a:xfrm>
                  <a:off x="3066" y="2890"/>
                  <a:ext cx="13" cy="66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1" name="Line 9"/>
                <p:cNvSpPr>
                  <a:spLocks noChangeShapeType="1"/>
                </p:cNvSpPr>
                <p:nvPr/>
              </p:nvSpPr>
              <p:spPr bwMode="auto">
                <a:xfrm>
                  <a:off x="3072" y="2889"/>
                  <a:ext cx="1" cy="6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3009" y="2847"/>
                <a:ext cx="41" cy="107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auto">
              <a:xfrm>
                <a:off x="3163" y="2868"/>
                <a:ext cx="2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"/>
                  </a:cxn>
                  <a:cxn ang="0">
                    <a:pos x="110" y="92"/>
                  </a:cxn>
                  <a:cxn ang="0">
                    <a:pos x="110" y="19"/>
                  </a:cxn>
                  <a:cxn ang="0">
                    <a:pos x="0" y="0"/>
                  </a:cxn>
                </a:cxnLst>
                <a:rect l="0" t="0" r="r" b="b"/>
                <a:pathLst>
                  <a:path w="110" h="92">
                    <a:moveTo>
                      <a:pt x="0" y="0"/>
                    </a:moveTo>
                    <a:lnTo>
                      <a:pt x="0" y="92"/>
                    </a:lnTo>
                    <a:lnTo>
                      <a:pt x="110" y="92"/>
                    </a:lnTo>
                    <a:lnTo>
                      <a:pt x="11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3106" y="2827"/>
                <a:ext cx="19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82"/>
                  </a:cxn>
                  <a:cxn ang="0">
                    <a:pos x="55" y="75"/>
                  </a:cxn>
                  <a:cxn ang="0">
                    <a:pos x="76" y="20"/>
                  </a:cxn>
                  <a:cxn ang="0">
                    <a:pos x="41" y="0"/>
                  </a:cxn>
                </a:cxnLst>
                <a:rect l="0" t="0" r="r" b="b"/>
                <a:pathLst>
                  <a:path w="76" h="82">
                    <a:moveTo>
                      <a:pt x="41" y="0"/>
                    </a:moveTo>
                    <a:lnTo>
                      <a:pt x="0" y="82"/>
                    </a:lnTo>
                    <a:lnTo>
                      <a:pt x="55" y="75"/>
                    </a:lnTo>
                    <a:lnTo>
                      <a:pt x="76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3074" y="2964"/>
                <a:ext cx="8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8" y="0"/>
                  </a:cxn>
                  <a:cxn ang="0">
                    <a:pos x="348" y="29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348" h="29">
                    <a:moveTo>
                      <a:pt x="0" y="0"/>
                    </a:moveTo>
                    <a:lnTo>
                      <a:pt x="348" y="0"/>
                    </a:lnTo>
                    <a:lnTo>
                      <a:pt x="348" y="29"/>
                    </a:lnTo>
                    <a:lnTo>
                      <a:pt x="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auto">
              <a:xfrm>
                <a:off x="3008" y="2693"/>
                <a:ext cx="36" cy="45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" y="127"/>
                  </a:cxn>
                  <a:cxn ang="0">
                    <a:pos x="0" y="177"/>
                  </a:cxn>
                  <a:cxn ang="0">
                    <a:pos x="145" y="59"/>
                  </a:cxn>
                  <a:cxn ang="0">
                    <a:pos x="137" y="0"/>
                  </a:cxn>
                </a:cxnLst>
                <a:rect l="0" t="0" r="r" b="b"/>
                <a:pathLst>
                  <a:path w="145" h="177">
                    <a:moveTo>
                      <a:pt x="137" y="0"/>
                    </a:moveTo>
                    <a:lnTo>
                      <a:pt x="1" y="127"/>
                    </a:lnTo>
                    <a:lnTo>
                      <a:pt x="0" y="177"/>
                    </a:lnTo>
                    <a:lnTo>
                      <a:pt x="145" y="5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auto">
              <a:xfrm>
                <a:off x="2998" y="2577"/>
                <a:ext cx="55" cy="378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0" y="89"/>
                  </a:cxn>
                  <a:cxn ang="0">
                    <a:pos x="0" y="1513"/>
                  </a:cxn>
                  <a:cxn ang="0">
                    <a:pos x="41" y="1513"/>
                  </a:cxn>
                  <a:cxn ang="0">
                    <a:pos x="41" y="219"/>
                  </a:cxn>
                  <a:cxn ang="0">
                    <a:pos x="220" y="144"/>
                  </a:cxn>
                  <a:cxn ang="0">
                    <a:pos x="220" y="0"/>
                  </a:cxn>
                </a:cxnLst>
                <a:rect l="0" t="0" r="r" b="b"/>
                <a:pathLst>
                  <a:path w="220" h="1513">
                    <a:moveTo>
                      <a:pt x="220" y="0"/>
                    </a:moveTo>
                    <a:lnTo>
                      <a:pt x="0" y="89"/>
                    </a:lnTo>
                    <a:lnTo>
                      <a:pt x="0" y="1513"/>
                    </a:lnTo>
                    <a:lnTo>
                      <a:pt x="41" y="1513"/>
                    </a:lnTo>
                    <a:lnTo>
                      <a:pt x="41" y="219"/>
                    </a:lnTo>
                    <a:lnTo>
                      <a:pt x="220" y="1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auto">
              <a:xfrm>
                <a:off x="2997" y="2955"/>
                <a:ext cx="315" cy="82"/>
              </a:xfrm>
              <a:custGeom>
                <a:avLst/>
                <a:gdLst/>
                <a:ahLst/>
                <a:cxnLst>
                  <a:cxn ang="0">
                    <a:pos x="0" y="329"/>
                  </a:cxn>
                  <a:cxn ang="0">
                    <a:pos x="0" y="0"/>
                  </a:cxn>
                  <a:cxn ang="0">
                    <a:pos x="275" y="0"/>
                  </a:cxn>
                  <a:cxn ang="0">
                    <a:pos x="330" y="55"/>
                  </a:cxn>
                  <a:cxn ang="0">
                    <a:pos x="494" y="55"/>
                  </a:cxn>
                  <a:cxn ang="0">
                    <a:pos x="549" y="110"/>
                  </a:cxn>
                  <a:cxn ang="0">
                    <a:pos x="1097" y="110"/>
                  </a:cxn>
                  <a:cxn ang="0">
                    <a:pos x="1097" y="220"/>
                  </a:cxn>
                  <a:cxn ang="0">
                    <a:pos x="1261" y="220"/>
                  </a:cxn>
                  <a:cxn ang="0">
                    <a:pos x="1261" y="329"/>
                  </a:cxn>
                  <a:cxn ang="0">
                    <a:pos x="0" y="329"/>
                  </a:cxn>
                </a:cxnLst>
                <a:rect l="0" t="0" r="r" b="b"/>
                <a:pathLst>
                  <a:path w="1261" h="329">
                    <a:moveTo>
                      <a:pt x="0" y="329"/>
                    </a:moveTo>
                    <a:lnTo>
                      <a:pt x="0" y="0"/>
                    </a:lnTo>
                    <a:lnTo>
                      <a:pt x="275" y="0"/>
                    </a:lnTo>
                    <a:lnTo>
                      <a:pt x="330" y="55"/>
                    </a:lnTo>
                    <a:lnTo>
                      <a:pt x="494" y="55"/>
                    </a:lnTo>
                    <a:lnTo>
                      <a:pt x="549" y="110"/>
                    </a:lnTo>
                    <a:lnTo>
                      <a:pt x="1097" y="110"/>
                    </a:lnTo>
                    <a:lnTo>
                      <a:pt x="1097" y="220"/>
                    </a:lnTo>
                    <a:lnTo>
                      <a:pt x="1261" y="220"/>
                    </a:lnTo>
                    <a:lnTo>
                      <a:pt x="1261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2998" y="3011"/>
                <a:ext cx="23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Line 18"/>
              <p:cNvSpPr>
                <a:spLocks noChangeShapeType="1"/>
              </p:cNvSpPr>
              <p:nvPr/>
            </p:nvSpPr>
            <p:spPr bwMode="auto">
              <a:xfrm>
                <a:off x="2986" y="2840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auto">
              <a:xfrm>
                <a:off x="2978" y="2888"/>
                <a:ext cx="20" cy="2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82" y="34"/>
                  </a:cxn>
                  <a:cxn ang="0">
                    <a:pos x="27" y="34"/>
                  </a:cxn>
                  <a:cxn ang="0">
                    <a:pos x="27" y="96"/>
                  </a:cxn>
                  <a:cxn ang="0">
                    <a:pos x="0" y="96"/>
                  </a:cxn>
                </a:cxnLst>
                <a:rect l="0" t="0" r="r" b="b"/>
                <a:pathLst>
                  <a:path w="82" h="96">
                    <a:moveTo>
                      <a:pt x="0" y="96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34"/>
                    </a:lnTo>
                    <a:lnTo>
                      <a:pt x="27" y="34"/>
                    </a:lnTo>
                    <a:lnTo>
                      <a:pt x="2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auto">
              <a:xfrm>
                <a:off x="3093" y="2871"/>
                <a:ext cx="7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398"/>
                  </a:cxn>
                  <a:cxn ang="0">
                    <a:pos x="239" y="390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r" b="b"/>
                <a:pathLst>
                  <a:path w="280" h="398">
                    <a:moveTo>
                      <a:pt x="0" y="0"/>
                    </a:moveTo>
                    <a:lnTo>
                      <a:pt x="280" y="398"/>
                    </a:lnTo>
                    <a:lnTo>
                      <a:pt x="239" y="390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auto">
              <a:xfrm>
                <a:off x="2942" y="2928"/>
                <a:ext cx="55" cy="109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165"/>
                  </a:cxn>
                  <a:cxn ang="0">
                    <a:pos x="0" y="439"/>
                  </a:cxn>
                  <a:cxn ang="0">
                    <a:pos x="219" y="439"/>
                  </a:cxn>
                  <a:cxn ang="0">
                    <a:pos x="219" y="110"/>
                  </a:cxn>
                  <a:cxn ang="0">
                    <a:pos x="164" y="0"/>
                  </a:cxn>
                </a:cxnLst>
                <a:rect l="0" t="0" r="r" b="b"/>
                <a:pathLst>
                  <a:path w="219" h="439">
                    <a:moveTo>
                      <a:pt x="164" y="0"/>
                    </a:moveTo>
                    <a:lnTo>
                      <a:pt x="0" y="165"/>
                    </a:lnTo>
                    <a:lnTo>
                      <a:pt x="0" y="439"/>
                    </a:lnTo>
                    <a:lnTo>
                      <a:pt x="219" y="439"/>
                    </a:lnTo>
                    <a:lnTo>
                      <a:pt x="219" y="11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>
                <a:off x="2929" y="3091"/>
                <a:ext cx="382" cy="13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Rectangle 23"/>
              <p:cNvSpPr>
                <a:spLocks noChangeArrowheads="1"/>
              </p:cNvSpPr>
              <p:nvPr/>
            </p:nvSpPr>
            <p:spPr bwMode="auto">
              <a:xfrm>
                <a:off x="2929" y="3066"/>
                <a:ext cx="382" cy="22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Rectangle 24"/>
              <p:cNvSpPr>
                <a:spLocks noChangeArrowheads="1"/>
              </p:cNvSpPr>
              <p:nvPr/>
            </p:nvSpPr>
            <p:spPr bwMode="auto">
              <a:xfrm>
                <a:off x="2929" y="3038"/>
                <a:ext cx="382" cy="26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Rectangle 25"/>
              <p:cNvSpPr>
                <a:spLocks noChangeArrowheads="1"/>
              </p:cNvSpPr>
              <p:nvPr/>
            </p:nvSpPr>
            <p:spPr bwMode="auto">
              <a:xfrm>
                <a:off x="3260" y="3018"/>
                <a:ext cx="39" cy="11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Oval 26"/>
              <p:cNvSpPr>
                <a:spLocks noChangeArrowheads="1"/>
              </p:cNvSpPr>
              <p:nvPr/>
            </p:nvSpPr>
            <p:spPr bwMode="auto">
              <a:xfrm>
                <a:off x="2969" y="2914"/>
                <a:ext cx="28" cy="27"/>
              </a:xfrm>
              <a:prstGeom prst="ellipse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Rectangle 27"/>
              <p:cNvSpPr>
                <a:spLocks noChangeArrowheads="1"/>
              </p:cNvSpPr>
              <p:nvPr/>
            </p:nvSpPr>
            <p:spPr bwMode="auto">
              <a:xfrm>
                <a:off x="3066" y="2860"/>
                <a:ext cx="26" cy="26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auto">
              <a:xfrm>
                <a:off x="3052" y="2846"/>
                <a:ext cx="109" cy="109"/>
              </a:xfrm>
              <a:custGeom>
                <a:avLst/>
                <a:gdLst/>
                <a:ahLst/>
                <a:cxnLst>
                  <a:cxn ang="0">
                    <a:pos x="55" y="438"/>
                  </a:cxn>
                  <a:cxn ang="0">
                    <a:pos x="55" y="55"/>
                  </a:cxn>
                  <a:cxn ang="0">
                    <a:pos x="438" y="55"/>
                  </a:cxn>
                  <a:cxn ang="0">
                    <a:pos x="438" y="0"/>
                  </a:cxn>
                  <a:cxn ang="0">
                    <a:pos x="0" y="0"/>
                  </a:cxn>
                  <a:cxn ang="0">
                    <a:pos x="0" y="438"/>
                  </a:cxn>
                  <a:cxn ang="0">
                    <a:pos x="55" y="438"/>
                  </a:cxn>
                </a:cxnLst>
                <a:rect l="0" t="0" r="r" b="b"/>
                <a:pathLst>
                  <a:path w="438" h="438">
                    <a:moveTo>
                      <a:pt x="55" y="438"/>
                    </a:moveTo>
                    <a:lnTo>
                      <a:pt x="55" y="55"/>
                    </a:lnTo>
                    <a:lnTo>
                      <a:pt x="438" y="55"/>
                    </a:lnTo>
                    <a:lnTo>
                      <a:pt x="438" y="0"/>
                    </a:lnTo>
                    <a:lnTo>
                      <a:pt x="0" y="0"/>
                    </a:lnTo>
                    <a:lnTo>
                      <a:pt x="0" y="438"/>
                    </a:lnTo>
                    <a:lnTo>
                      <a:pt x="55" y="4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962" y="2742"/>
                <a:ext cx="122" cy="111"/>
                <a:chOff x="2962" y="2742"/>
                <a:chExt cx="122" cy="111"/>
              </a:xfrm>
            </p:grpSpPr>
            <p:sp>
              <p:nvSpPr>
                <p:cNvPr id="23582" name="Oval 30"/>
                <p:cNvSpPr>
                  <a:spLocks noChangeArrowheads="1"/>
                </p:cNvSpPr>
                <p:nvPr/>
              </p:nvSpPr>
              <p:spPr bwMode="auto">
                <a:xfrm>
                  <a:off x="2973" y="2742"/>
                  <a:ext cx="111" cy="111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Oval 31"/>
                <p:cNvSpPr>
                  <a:spLocks noChangeArrowheads="1"/>
                </p:cNvSpPr>
                <p:nvPr/>
              </p:nvSpPr>
              <p:spPr bwMode="auto">
                <a:xfrm>
                  <a:off x="2962" y="2742"/>
                  <a:ext cx="111" cy="111"/>
                </a:xfrm>
                <a:prstGeom prst="ellipse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10" y="2956"/>
                <a:ext cx="42" cy="108"/>
                <a:chOff x="3010" y="2956"/>
                <a:chExt cx="42" cy="108"/>
              </a:xfrm>
            </p:grpSpPr>
            <p:sp>
              <p:nvSpPr>
                <p:cNvPr id="23585" name="Rectangle 33"/>
                <p:cNvSpPr>
                  <a:spLocks noChangeArrowheads="1"/>
                </p:cNvSpPr>
                <p:nvPr/>
              </p:nvSpPr>
              <p:spPr bwMode="auto">
                <a:xfrm>
                  <a:off x="3011" y="2956"/>
                  <a:ext cx="40" cy="108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34"/>
                <p:cNvGrpSpPr>
                  <a:grpSpLocks/>
                </p:cNvGrpSpPr>
                <p:nvPr/>
              </p:nvGrpSpPr>
              <p:grpSpPr bwMode="auto">
                <a:xfrm>
                  <a:off x="3010" y="2969"/>
                  <a:ext cx="42" cy="83"/>
                  <a:chOff x="3010" y="2969"/>
                  <a:chExt cx="42" cy="83"/>
                </a:xfrm>
              </p:grpSpPr>
              <p:sp>
                <p:nvSpPr>
                  <p:cNvPr id="235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83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24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10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96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69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37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51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94" name="Rectangle 42"/>
              <p:cNvSpPr>
                <a:spLocks noChangeArrowheads="1"/>
              </p:cNvSpPr>
              <p:nvPr/>
            </p:nvSpPr>
            <p:spPr bwMode="auto">
              <a:xfrm>
                <a:off x="3272" y="2984"/>
                <a:ext cx="1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 flipH="1">
              <a:off x="5054" y="2043"/>
              <a:ext cx="68" cy="76"/>
              <a:chOff x="3158" y="2679"/>
              <a:chExt cx="68" cy="76"/>
            </a:xfrm>
          </p:grpSpPr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>
                <a:off x="3195" y="2702"/>
                <a:ext cx="31" cy="53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77"/>
                  </a:cxn>
                  <a:cxn ang="0">
                    <a:pos x="21" y="212"/>
                  </a:cxn>
                  <a:cxn ang="0">
                    <a:pos x="124" y="6"/>
                  </a:cxn>
                  <a:cxn ang="0">
                    <a:pos x="104" y="0"/>
                  </a:cxn>
                </a:cxnLst>
                <a:rect l="0" t="0" r="r" b="b"/>
                <a:pathLst>
                  <a:path w="124" h="212">
                    <a:moveTo>
                      <a:pt x="104" y="0"/>
                    </a:moveTo>
                    <a:lnTo>
                      <a:pt x="0" y="177"/>
                    </a:lnTo>
                    <a:lnTo>
                      <a:pt x="21" y="212"/>
                    </a:lnTo>
                    <a:lnTo>
                      <a:pt x="124" y="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auto">
              <a:xfrm>
                <a:off x="3158" y="2679"/>
                <a:ext cx="60" cy="16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34"/>
                  </a:cxn>
                  <a:cxn ang="0">
                    <a:pos x="34" y="62"/>
                  </a:cxn>
                  <a:cxn ang="0">
                    <a:pos x="240" y="20"/>
                  </a:cxn>
                  <a:cxn ang="0">
                    <a:pos x="232" y="0"/>
                  </a:cxn>
                </a:cxnLst>
                <a:rect l="0" t="0" r="r" b="b"/>
                <a:pathLst>
                  <a:path w="240" h="62">
                    <a:moveTo>
                      <a:pt x="23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240" y="2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 flipH="1">
              <a:off x="4917" y="1920"/>
              <a:ext cx="225" cy="354"/>
              <a:chOff x="3021" y="2556"/>
              <a:chExt cx="225" cy="354"/>
            </a:xfrm>
          </p:grpSpPr>
          <p:sp>
            <p:nvSpPr>
              <p:cNvPr id="23599" name="Freeform 47"/>
              <p:cNvSpPr>
                <a:spLocks/>
              </p:cNvSpPr>
              <p:nvPr/>
            </p:nvSpPr>
            <p:spPr bwMode="auto">
              <a:xfrm>
                <a:off x="3021" y="2557"/>
                <a:ext cx="225" cy="353"/>
              </a:xfrm>
              <a:custGeom>
                <a:avLst/>
                <a:gdLst/>
                <a:ahLst/>
                <a:cxnLst>
                  <a:cxn ang="0">
                    <a:pos x="29" y="51"/>
                  </a:cxn>
                  <a:cxn ang="0">
                    <a:pos x="15" y="92"/>
                  </a:cxn>
                  <a:cxn ang="0">
                    <a:pos x="4" y="143"/>
                  </a:cxn>
                  <a:cxn ang="0">
                    <a:pos x="0" y="198"/>
                  </a:cxn>
                  <a:cxn ang="0">
                    <a:pos x="0" y="253"/>
                  </a:cxn>
                  <a:cxn ang="0">
                    <a:pos x="12" y="324"/>
                  </a:cxn>
                  <a:cxn ang="0">
                    <a:pos x="22" y="413"/>
                  </a:cxn>
                  <a:cxn ang="0">
                    <a:pos x="43" y="513"/>
                  </a:cxn>
                  <a:cxn ang="0">
                    <a:pos x="77" y="626"/>
                  </a:cxn>
                  <a:cxn ang="0">
                    <a:pos x="128" y="736"/>
                  </a:cxn>
                  <a:cxn ang="0">
                    <a:pos x="210" y="866"/>
                  </a:cxn>
                  <a:cxn ang="0">
                    <a:pos x="292" y="989"/>
                  </a:cxn>
                  <a:cxn ang="0">
                    <a:pos x="361" y="1071"/>
                  </a:cxn>
                  <a:cxn ang="0">
                    <a:pos x="457" y="1170"/>
                  </a:cxn>
                  <a:cxn ang="0">
                    <a:pos x="556" y="1252"/>
                  </a:cxn>
                  <a:cxn ang="0">
                    <a:pos x="645" y="1317"/>
                  </a:cxn>
                  <a:cxn ang="0">
                    <a:pos x="710" y="1358"/>
                  </a:cxn>
                  <a:cxn ang="0">
                    <a:pos x="775" y="1389"/>
                  </a:cxn>
                  <a:cxn ang="0">
                    <a:pos x="827" y="1410"/>
                  </a:cxn>
                  <a:cxn ang="0">
                    <a:pos x="868" y="1410"/>
                  </a:cxn>
                  <a:cxn ang="0">
                    <a:pos x="899" y="1393"/>
                  </a:cxn>
                  <a:cxn ang="0">
                    <a:pos x="60" y="0"/>
                  </a:cxn>
                  <a:cxn ang="0">
                    <a:pos x="29" y="51"/>
                  </a:cxn>
                </a:cxnLst>
                <a:rect l="0" t="0" r="r" b="b"/>
                <a:pathLst>
                  <a:path w="899" h="1410">
                    <a:moveTo>
                      <a:pt x="29" y="51"/>
                    </a:moveTo>
                    <a:lnTo>
                      <a:pt x="15" y="92"/>
                    </a:lnTo>
                    <a:lnTo>
                      <a:pt x="4" y="143"/>
                    </a:lnTo>
                    <a:lnTo>
                      <a:pt x="0" y="198"/>
                    </a:lnTo>
                    <a:lnTo>
                      <a:pt x="0" y="253"/>
                    </a:lnTo>
                    <a:lnTo>
                      <a:pt x="12" y="324"/>
                    </a:lnTo>
                    <a:lnTo>
                      <a:pt x="22" y="413"/>
                    </a:lnTo>
                    <a:lnTo>
                      <a:pt x="43" y="513"/>
                    </a:lnTo>
                    <a:lnTo>
                      <a:pt x="77" y="626"/>
                    </a:lnTo>
                    <a:lnTo>
                      <a:pt x="128" y="736"/>
                    </a:lnTo>
                    <a:lnTo>
                      <a:pt x="210" y="866"/>
                    </a:lnTo>
                    <a:lnTo>
                      <a:pt x="292" y="989"/>
                    </a:lnTo>
                    <a:lnTo>
                      <a:pt x="361" y="1071"/>
                    </a:lnTo>
                    <a:lnTo>
                      <a:pt x="457" y="1170"/>
                    </a:lnTo>
                    <a:lnTo>
                      <a:pt x="556" y="1252"/>
                    </a:lnTo>
                    <a:lnTo>
                      <a:pt x="645" y="1317"/>
                    </a:lnTo>
                    <a:lnTo>
                      <a:pt x="710" y="1358"/>
                    </a:lnTo>
                    <a:lnTo>
                      <a:pt x="775" y="1389"/>
                    </a:lnTo>
                    <a:lnTo>
                      <a:pt x="827" y="1410"/>
                    </a:lnTo>
                    <a:lnTo>
                      <a:pt x="868" y="1410"/>
                    </a:lnTo>
                    <a:lnTo>
                      <a:pt x="899" y="1393"/>
                    </a:lnTo>
                    <a:lnTo>
                      <a:pt x="60" y="0"/>
                    </a:lnTo>
                    <a:lnTo>
                      <a:pt x="29" y="51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Freeform 48"/>
              <p:cNvSpPr>
                <a:spLocks/>
              </p:cNvSpPr>
              <p:nvPr/>
            </p:nvSpPr>
            <p:spPr bwMode="auto">
              <a:xfrm>
                <a:off x="3034" y="2556"/>
                <a:ext cx="212" cy="34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7"/>
                  </a:cxn>
                  <a:cxn ang="0">
                    <a:pos x="0" y="89"/>
                  </a:cxn>
                  <a:cxn ang="0">
                    <a:pos x="3" y="161"/>
                  </a:cxn>
                  <a:cxn ang="0">
                    <a:pos x="10" y="219"/>
                  </a:cxn>
                  <a:cxn ang="0">
                    <a:pos x="20" y="294"/>
                  </a:cxn>
                  <a:cxn ang="0">
                    <a:pos x="34" y="383"/>
                  </a:cxn>
                  <a:cxn ang="0">
                    <a:pos x="55" y="475"/>
                  </a:cxn>
                  <a:cxn ang="0">
                    <a:pos x="96" y="593"/>
                  </a:cxn>
                  <a:cxn ang="0">
                    <a:pos x="157" y="726"/>
                  </a:cxn>
                  <a:cxn ang="0">
                    <a:pos x="226" y="836"/>
                  </a:cxn>
                  <a:cxn ang="0">
                    <a:pos x="308" y="952"/>
                  </a:cxn>
                  <a:cxn ang="0">
                    <a:pos x="383" y="1041"/>
                  </a:cxn>
                  <a:cxn ang="0">
                    <a:pos x="441" y="1101"/>
                  </a:cxn>
                  <a:cxn ang="0">
                    <a:pos x="496" y="1157"/>
                  </a:cxn>
                  <a:cxn ang="0">
                    <a:pos x="554" y="1212"/>
                  </a:cxn>
                  <a:cxn ang="0">
                    <a:pos x="619" y="1265"/>
                  </a:cxn>
                  <a:cxn ang="0">
                    <a:pos x="664" y="1301"/>
                  </a:cxn>
                  <a:cxn ang="0">
                    <a:pos x="711" y="1332"/>
                  </a:cxn>
                  <a:cxn ang="0">
                    <a:pos x="764" y="1361"/>
                  </a:cxn>
                  <a:cxn ang="0">
                    <a:pos x="808" y="1390"/>
                  </a:cxn>
                  <a:cxn ang="0">
                    <a:pos x="836" y="1397"/>
                  </a:cxn>
                  <a:cxn ang="0">
                    <a:pos x="846" y="1376"/>
                  </a:cxn>
                  <a:cxn ang="0">
                    <a:pos x="844" y="1348"/>
                  </a:cxn>
                  <a:cxn ang="0">
                    <a:pos x="837" y="1314"/>
                  </a:cxn>
                  <a:cxn ang="0">
                    <a:pos x="826" y="1256"/>
                  </a:cxn>
                  <a:cxn ang="0">
                    <a:pos x="812" y="1180"/>
                  </a:cxn>
                  <a:cxn ang="0">
                    <a:pos x="795" y="1109"/>
                  </a:cxn>
                  <a:cxn ang="0">
                    <a:pos x="774" y="1026"/>
                  </a:cxn>
                  <a:cxn ang="0">
                    <a:pos x="747" y="938"/>
                  </a:cxn>
                  <a:cxn ang="0">
                    <a:pos x="716" y="869"/>
                  </a:cxn>
                  <a:cxn ang="0">
                    <a:pos x="691" y="808"/>
                  </a:cxn>
                  <a:cxn ang="0">
                    <a:pos x="651" y="729"/>
                  </a:cxn>
                  <a:cxn ang="0">
                    <a:pos x="612" y="658"/>
                  </a:cxn>
                  <a:cxn ang="0">
                    <a:pos x="566" y="581"/>
                  </a:cxn>
                  <a:cxn ang="0">
                    <a:pos x="493" y="486"/>
                  </a:cxn>
                  <a:cxn ang="0">
                    <a:pos x="441" y="417"/>
                  </a:cxn>
                  <a:cxn ang="0">
                    <a:pos x="367" y="324"/>
                  </a:cxn>
                  <a:cxn ang="0">
                    <a:pos x="298" y="257"/>
                  </a:cxn>
                  <a:cxn ang="0">
                    <a:pos x="229" y="187"/>
                  </a:cxn>
                  <a:cxn ang="0">
                    <a:pos x="178" y="137"/>
                  </a:cxn>
                  <a:cxn ang="0">
                    <a:pos x="123" y="84"/>
                  </a:cxn>
                  <a:cxn ang="0">
                    <a:pos x="82" y="48"/>
                  </a:cxn>
                  <a:cxn ang="0">
                    <a:pos x="41" y="14"/>
                  </a:cxn>
                  <a:cxn ang="0">
                    <a:pos x="7" y="0"/>
                  </a:cxn>
                </a:cxnLst>
                <a:rect l="0" t="0" r="r" b="b"/>
                <a:pathLst>
                  <a:path w="846" h="1397">
                    <a:moveTo>
                      <a:pt x="7" y="0"/>
                    </a:moveTo>
                    <a:lnTo>
                      <a:pt x="0" y="27"/>
                    </a:lnTo>
                    <a:lnTo>
                      <a:pt x="0" y="89"/>
                    </a:lnTo>
                    <a:lnTo>
                      <a:pt x="3" y="161"/>
                    </a:lnTo>
                    <a:lnTo>
                      <a:pt x="10" y="219"/>
                    </a:lnTo>
                    <a:lnTo>
                      <a:pt x="20" y="294"/>
                    </a:lnTo>
                    <a:lnTo>
                      <a:pt x="34" y="383"/>
                    </a:lnTo>
                    <a:lnTo>
                      <a:pt x="55" y="475"/>
                    </a:lnTo>
                    <a:lnTo>
                      <a:pt x="96" y="593"/>
                    </a:lnTo>
                    <a:lnTo>
                      <a:pt x="157" y="726"/>
                    </a:lnTo>
                    <a:lnTo>
                      <a:pt x="226" y="836"/>
                    </a:lnTo>
                    <a:lnTo>
                      <a:pt x="308" y="952"/>
                    </a:lnTo>
                    <a:lnTo>
                      <a:pt x="383" y="1041"/>
                    </a:lnTo>
                    <a:lnTo>
                      <a:pt x="441" y="1101"/>
                    </a:lnTo>
                    <a:lnTo>
                      <a:pt x="496" y="1157"/>
                    </a:lnTo>
                    <a:lnTo>
                      <a:pt x="554" y="1212"/>
                    </a:lnTo>
                    <a:lnTo>
                      <a:pt x="619" y="1265"/>
                    </a:lnTo>
                    <a:lnTo>
                      <a:pt x="664" y="1301"/>
                    </a:lnTo>
                    <a:lnTo>
                      <a:pt x="711" y="1332"/>
                    </a:lnTo>
                    <a:lnTo>
                      <a:pt x="764" y="1361"/>
                    </a:lnTo>
                    <a:lnTo>
                      <a:pt x="808" y="1390"/>
                    </a:lnTo>
                    <a:lnTo>
                      <a:pt x="836" y="1397"/>
                    </a:lnTo>
                    <a:lnTo>
                      <a:pt x="846" y="1376"/>
                    </a:lnTo>
                    <a:lnTo>
                      <a:pt x="844" y="1348"/>
                    </a:lnTo>
                    <a:lnTo>
                      <a:pt x="837" y="1314"/>
                    </a:lnTo>
                    <a:lnTo>
                      <a:pt x="826" y="1256"/>
                    </a:lnTo>
                    <a:lnTo>
                      <a:pt x="812" y="1180"/>
                    </a:lnTo>
                    <a:lnTo>
                      <a:pt x="795" y="1109"/>
                    </a:lnTo>
                    <a:lnTo>
                      <a:pt x="774" y="1026"/>
                    </a:lnTo>
                    <a:lnTo>
                      <a:pt x="747" y="938"/>
                    </a:lnTo>
                    <a:lnTo>
                      <a:pt x="716" y="869"/>
                    </a:lnTo>
                    <a:lnTo>
                      <a:pt x="691" y="808"/>
                    </a:lnTo>
                    <a:lnTo>
                      <a:pt x="651" y="729"/>
                    </a:lnTo>
                    <a:lnTo>
                      <a:pt x="612" y="658"/>
                    </a:lnTo>
                    <a:lnTo>
                      <a:pt x="566" y="581"/>
                    </a:lnTo>
                    <a:lnTo>
                      <a:pt x="493" y="486"/>
                    </a:lnTo>
                    <a:lnTo>
                      <a:pt x="441" y="417"/>
                    </a:lnTo>
                    <a:lnTo>
                      <a:pt x="367" y="324"/>
                    </a:lnTo>
                    <a:lnTo>
                      <a:pt x="298" y="257"/>
                    </a:lnTo>
                    <a:lnTo>
                      <a:pt x="229" y="187"/>
                    </a:lnTo>
                    <a:lnTo>
                      <a:pt x="178" y="137"/>
                    </a:lnTo>
                    <a:lnTo>
                      <a:pt x="123" y="84"/>
                    </a:lnTo>
                    <a:lnTo>
                      <a:pt x="82" y="48"/>
                    </a:lnTo>
                    <a:lnTo>
                      <a:pt x="41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 flipH="1">
              <a:off x="4938" y="2009"/>
              <a:ext cx="217" cy="229"/>
              <a:chOff x="3042" y="2645"/>
              <a:chExt cx="217" cy="229"/>
            </a:xfrm>
          </p:grpSpPr>
          <p:sp>
            <p:nvSpPr>
              <p:cNvPr id="23602" name="Freeform 50"/>
              <p:cNvSpPr>
                <a:spLocks/>
              </p:cNvSpPr>
              <p:nvPr/>
            </p:nvSpPr>
            <p:spPr bwMode="auto">
              <a:xfrm>
                <a:off x="3042" y="2645"/>
                <a:ext cx="20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2" y="34"/>
                  </a:cxn>
                  <a:cxn ang="0">
                    <a:pos x="825" y="61"/>
                  </a:cxn>
                  <a:cxn ang="0">
                    <a:pos x="3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61">
                    <a:moveTo>
                      <a:pt x="0" y="0"/>
                    </a:moveTo>
                    <a:lnTo>
                      <a:pt x="832" y="34"/>
                    </a:lnTo>
                    <a:lnTo>
                      <a:pt x="825" y="61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Freeform 51"/>
              <p:cNvSpPr>
                <a:spLocks/>
              </p:cNvSpPr>
              <p:nvPr/>
            </p:nvSpPr>
            <p:spPr bwMode="auto">
              <a:xfrm>
                <a:off x="3185" y="2691"/>
                <a:ext cx="74" cy="183"/>
              </a:xfrm>
              <a:custGeom>
                <a:avLst/>
                <a:gdLst/>
                <a:ahLst/>
                <a:cxnLst>
                  <a:cxn ang="0">
                    <a:pos x="261" y="15"/>
                  </a:cxn>
                  <a:cxn ang="0">
                    <a:pos x="0" y="713"/>
                  </a:cxn>
                  <a:cxn ang="0">
                    <a:pos x="24" y="730"/>
                  </a:cxn>
                  <a:cxn ang="0">
                    <a:pos x="295" y="0"/>
                  </a:cxn>
                  <a:cxn ang="0">
                    <a:pos x="261" y="15"/>
                  </a:cxn>
                </a:cxnLst>
                <a:rect l="0" t="0" r="r" b="b"/>
                <a:pathLst>
                  <a:path w="295" h="730">
                    <a:moveTo>
                      <a:pt x="261" y="15"/>
                    </a:moveTo>
                    <a:lnTo>
                      <a:pt x="0" y="713"/>
                    </a:lnTo>
                    <a:lnTo>
                      <a:pt x="24" y="730"/>
                    </a:lnTo>
                    <a:lnTo>
                      <a:pt x="295" y="0"/>
                    </a:lnTo>
                    <a:lnTo>
                      <a:pt x="261" y="15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 flipH="1">
              <a:off x="4883" y="2005"/>
              <a:ext cx="86" cy="57"/>
              <a:chOff x="3211" y="2649"/>
              <a:chExt cx="86" cy="57"/>
            </a:xfrm>
          </p:grpSpPr>
          <p:sp>
            <p:nvSpPr>
              <p:cNvPr id="23605" name="Freeform 53"/>
              <p:cNvSpPr>
                <a:spLocks/>
              </p:cNvSpPr>
              <p:nvPr/>
            </p:nvSpPr>
            <p:spPr bwMode="auto">
              <a:xfrm>
                <a:off x="3211" y="2656"/>
                <a:ext cx="61" cy="5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0" y="62"/>
                  </a:cxn>
                  <a:cxn ang="0">
                    <a:pos x="3" y="72"/>
                  </a:cxn>
                  <a:cxn ang="0">
                    <a:pos x="0" y="92"/>
                  </a:cxn>
                  <a:cxn ang="0">
                    <a:pos x="2" y="121"/>
                  </a:cxn>
                  <a:cxn ang="0">
                    <a:pos x="4" y="138"/>
                  </a:cxn>
                  <a:cxn ang="0">
                    <a:pos x="14" y="163"/>
                  </a:cxn>
                  <a:cxn ang="0">
                    <a:pos x="32" y="182"/>
                  </a:cxn>
                  <a:cxn ang="0">
                    <a:pos x="56" y="196"/>
                  </a:cxn>
                  <a:cxn ang="0">
                    <a:pos x="69" y="200"/>
                  </a:cxn>
                  <a:cxn ang="0">
                    <a:pos x="83" y="200"/>
                  </a:cxn>
                  <a:cxn ang="0">
                    <a:pos x="244" y="123"/>
                  </a:cxn>
                  <a:cxn ang="0">
                    <a:pos x="213" y="99"/>
                  </a:cxn>
                  <a:cxn ang="0">
                    <a:pos x="196" y="75"/>
                  </a:cxn>
                  <a:cxn ang="0">
                    <a:pos x="182" y="0"/>
                  </a:cxn>
                </a:cxnLst>
                <a:rect l="0" t="0" r="r" b="b"/>
                <a:pathLst>
                  <a:path w="244" h="200">
                    <a:moveTo>
                      <a:pt x="182" y="0"/>
                    </a:moveTo>
                    <a:lnTo>
                      <a:pt x="10" y="62"/>
                    </a:lnTo>
                    <a:lnTo>
                      <a:pt x="3" y="72"/>
                    </a:lnTo>
                    <a:lnTo>
                      <a:pt x="0" y="92"/>
                    </a:lnTo>
                    <a:lnTo>
                      <a:pt x="2" y="121"/>
                    </a:lnTo>
                    <a:lnTo>
                      <a:pt x="4" y="138"/>
                    </a:lnTo>
                    <a:lnTo>
                      <a:pt x="14" y="163"/>
                    </a:lnTo>
                    <a:lnTo>
                      <a:pt x="32" y="182"/>
                    </a:lnTo>
                    <a:lnTo>
                      <a:pt x="56" y="196"/>
                    </a:lnTo>
                    <a:lnTo>
                      <a:pt x="69" y="200"/>
                    </a:lnTo>
                    <a:lnTo>
                      <a:pt x="83" y="200"/>
                    </a:lnTo>
                    <a:lnTo>
                      <a:pt x="244" y="123"/>
                    </a:lnTo>
                    <a:lnTo>
                      <a:pt x="213" y="99"/>
                    </a:lnTo>
                    <a:lnTo>
                      <a:pt x="196" y="7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Freeform 54"/>
              <p:cNvSpPr>
                <a:spLocks/>
              </p:cNvSpPr>
              <p:nvPr/>
            </p:nvSpPr>
            <p:spPr bwMode="auto">
              <a:xfrm>
                <a:off x="3246" y="2649"/>
                <a:ext cx="34" cy="47"/>
              </a:xfrm>
              <a:custGeom>
                <a:avLst/>
                <a:gdLst/>
                <a:ahLst/>
                <a:cxnLst>
                  <a:cxn ang="0">
                    <a:pos x="80" y="27"/>
                  </a:cxn>
                  <a:cxn ang="0">
                    <a:pos x="73" y="16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22" y="2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0" y="50"/>
                  </a:cxn>
                  <a:cxn ang="0">
                    <a:pos x="1" y="63"/>
                  </a:cxn>
                  <a:cxn ang="0">
                    <a:pos x="3" y="80"/>
                  </a:cxn>
                  <a:cxn ang="0">
                    <a:pos x="9" y="105"/>
                  </a:cxn>
                  <a:cxn ang="0">
                    <a:pos x="19" y="125"/>
                  </a:cxn>
                  <a:cxn ang="0">
                    <a:pos x="31" y="144"/>
                  </a:cxn>
                  <a:cxn ang="0">
                    <a:pos x="43" y="159"/>
                  </a:cxn>
                  <a:cxn ang="0">
                    <a:pos x="57" y="173"/>
                  </a:cxn>
                  <a:cxn ang="0">
                    <a:pos x="74" y="181"/>
                  </a:cxn>
                  <a:cxn ang="0">
                    <a:pos x="95" y="187"/>
                  </a:cxn>
                  <a:cxn ang="0">
                    <a:pos x="112" y="187"/>
                  </a:cxn>
                  <a:cxn ang="0">
                    <a:pos x="128" y="178"/>
                  </a:cxn>
                  <a:cxn ang="0">
                    <a:pos x="135" y="163"/>
                  </a:cxn>
                  <a:cxn ang="0">
                    <a:pos x="136" y="142"/>
                  </a:cxn>
                  <a:cxn ang="0">
                    <a:pos x="131" y="120"/>
                  </a:cxn>
                  <a:cxn ang="0">
                    <a:pos x="121" y="89"/>
                  </a:cxn>
                  <a:cxn ang="0">
                    <a:pos x="97" y="50"/>
                  </a:cxn>
                  <a:cxn ang="0">
                    <a:pos x="80" y="27"/>
                  </a:cxn>
                </a:cxnLst>
                <a:rect l="0" t="0" r="r" b="b"/>
                <a:pathLst>
                  <a:path w="136" h="187">
                    <a:moveTo>
                      <a:pt x="80" y="27"/>
                    </a:moveTo>
                    <a:lnTo>
                      <a:pt x="73" y="16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22" y="2"/>
                    </a:lnTo>
                    <a:lnTo>
                      <a:pt x="13" y="12"/>
                    </a:lnTo>
                    <a:lnTo>
                      <a:pt x="5" y="27"/>
                    </a:lnTo>
                    <a:lnTo>
                      <a:pt x="0" y="50"/>
                    </a:lnTo>
                    <a:lnTo>
                      <a:pt x="1" y="63"/>
                    </a:lnTo>
                    <a:lnTo>
                      <a:pt x="3" y="80"/>
                    </a:lnTo>
                    <a:lnTo>
                      <a:pt x="9" y="105"/>
                    </a:lnTo>
                    <a:lnTo>
                      <a:pt x="19" y="125"/>
                    </a:lnTo>
                    <a:lnTo>
                      <a:pt x="31" y="144"/>
                    </a:lnTo>
                    <a:lnTo>
                      <a:pt x="43" y="159"/>
                    </a:lnTo>
                    <a:lnTo>
                      <a:pt x="57" y="173"/>
                    </a:lnTo>
                    <a:lnTo>
                      <a:pt x="74" y="181"/>
                    </a:lnTo>
                    <a:lnTo>
                      <a:pt x="95" y="187"/>
                    </a:lnTo>
                    <a:lnTo>
                      <a:pt x="112" y="187"/>
                    </a:lnTo>
                    <a:lnTo>
                      <a:pt x="128" y="178"/>
                    </a:lnTo>
                    <a:lnTo>
                      <a:pt x="135" y="163"/>
                    </a:lnTo>
                    <a:lnTo>
                      <a:pt x="136" y="142"/>
                    </a:lnTo>
                    <a:lnTo>
                      <a:pt x="131" y="120"/>
                    </a:lnTo>
                    <a:lnTo>
                      <a:pt x="121" y="89"/>
                    </a:lnTo>
                    <a:lnTo>
                      <a:pt x="97" y="50"/>
                    </a:lnTo>
                    <a:lnTo>
                      <a:pt x="80" y="2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Freeform 55"/>
              <p:cNvSpPr>
                <a:spLocks/>
              </p:cNvSpPr>
              <p:nvPr/>
            </p:nvSpPr>
            <p:spPr bwMode="auto">
              <a:xfrm>
                <a:off x="3255" y="2652"/>
                <a:ext cx="42" cy="3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17" y="4"/>
                  </a:cxn>
                  <a:cxn ang="0">
                    <a:pos x="142" y="0"/>
                  </a:cxn>
                  <a:cxn ang="0">
                    <a:pos x="159" y="4"/>
                  </a:cxn>
                  <a:cxn ang="0">
                    <a:pos x="165" y="10"/>
                  </a:cxn>
                  <a:cxn ang="0">
                    <a:pos x="166" y="24"/>
                  </a:cxn>
                  <a:cxn ang="0">
                    <a:pos x="159" y="45"/>
                  </a:cxn>
                  <a:cxn ang="0">
                    <a:pos x="62" y="134"/>
                  </a:cxn>
                  <a:cxn ang="0">
                    <a:pos x="49" y="132"/>
                  </a:cxn>
                  <a:cxn ang="0">
                    <a:pos x="33" y="127"/>
                  </a:cxn>
                  <a:cxn ang="0">
                    <a:pos x="21" y="115"/>
                  </a:cxn>
                  <a:cxn ang="0">
                    <a:pos x="8" y="98"/>
                  </a:cxn>
                  <a:cxn ang="0">
                    <a:pos x="1" y="81"/>
                  </a:cxn>
                  <a:cxn ang="0">
                    <a:pos x="0" y="62"/>
                  </a:cxn>
                  <a:cxn ang="0">
                    <a:pos x="4" y="43"/>
                  </a:cxn>
                  <a:cxn ang="0">
                    <a:pos x="12" y="30"/>
                  </a:cxn>
                </a:cxnLst>
                <a:rect l="0" t="0" r="r" b="b"/>
                <a:pathLst>
                  <a:path w="166" h="134">
                    <a:moveTo>
                      <a:pt x="12" y="30"/>
                    </a:moveTo>
                    <a:lnTo>
                      <a:pt x="117" y="4"/>
                    </a:lnTo>
                    <a:lnTo>
                      <a:pt x="142" y="0"/>
                    </a:lnTo>
                    <a:lnTo>
                      <a:pt x="159" y="4"/>
                    </a:lnTo>
                    <a:lnTo>
                      <a:pt x="165" y="10"/>
                    </a:lnTo>
                    <a:lnTo>
                      <a:pt x="166" y="24"/>
                    </a:lnTo>
                    <a:lnTo>
                      <a:pt x="159" y="45"/>
                    </a:lnTo>
                    <a:lnTo>
                      <a:pt x="62" y="134"/>
                    </a:lnTo>
                    <a:lnTo>
                      <a:pt x="49" y="132"/>
                    </a:lnTo>
                    <a:lnTo>
                      <a:pt x="33" y="127"/>
                    </a:lnTo>
                    <a:lnTo>
                      <a:pt x="21" y="115"/>
                    </a:lnTo>
                    <a:lnTo>
                      <a:pt x="8" y="98"/>
                    </a:lnTo>
                    <a:lnTo>
                      <a:pt x="1" y="81"/>
                    </a:lnTo>
                    <a:lnTo>
                      <a:pt x="0" y="62"/>
                    </a:lnTo>
                    <a:lnTo>
                      <a:pt x="4" y="4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9F9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auto">
              <a:xfrm>
                <a:off x="3223" y="2668"/>
                <a:ext cx="18" cy="3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1" y="86"/>
                  </a:cxn>
                  <a:cxn ang="0">
                    <a:pos x="26" y="105"/>
                  </a:cxn>
                  <a:cxn ang="0">
                    <a:pos x="40" y="118"/>
                  </a:cxn>
                  <a:cxn ang="0">
                    <a:pos x="50" y="124"/>
                  </a:cxn>
                  <a:cxn ang="0">
                    <a:pos x="60" y="129"/>
                  </a:cxn>
                  <a:cxn ang="0">
                    <a:pos x="72" y="135"/>
                  </a:cxn>
                </a:cxnLst>
                <a:rect l="0" t="0" r="r" b="b"/>
                <a:pathLst>
                  <a:path w="72" h="135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1" y="86"/>
                    </a:lnTo>
                    <a:lnTo>
                      <a:pt x="26" y="105"/>
                    </a:lnTo>
                    <a:lnTo>
                      <a:pt x="40" y="118"/>
                    </a:lnTo>
                    <a:lnTo>
                      <a:pt x="50" y="124"/>
                    </a:lnTo>
                    <a:lnTo>
                      <a:pt x="60" y="129"/>
                    </a:lnTo>
                    <a:lnTo>
                      <a:pt x="72" y="1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auto">
              <a:xfrm>
                <a:off x="3235" y="2664"/>
                <a:ext cx="18" cy="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85"/>
                  </a:cxn>
                  <a:cxn ang="0">
                    <a:pos x="27" y="104"/>
                  </a:cxn>
                  <a:cxn ang="0">
                    <a:pos x="40" y="117"/>
                  </a:cxn>
                  <a:cxn ang="0">
                    <a:pos x="51" y="124"/>
                  </a:cxn>
                  <a:cxn ang="0">
                    <a:pos x="61" y="129"/>
                  </a:cxn>
                  <a:cxn ang="0">
                    <a:pos x="72" y="134"/>
                  </a:cxn>
                </a:cxnLst>
                <a:rect l="0" t="0" r="r" b="b"/>
                <a:pathLst>
                  <a:path w="72" h="134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85"/>
                    </a:lnTo>
                    <a:lnTo>
                      <a:pt x="27" y="104"/>
                    </a:lnTo>
                    <a:lnTo>
                      <a:pt x="40" y="117"/>
                    </a:lnTo>
                    <a:lnTo>
                      <a:pt x="51" y="124"/>
                    </a:lnTo>
                    <a:lnTo>
                      <a:pt x="61" y="129"/>
                    </a:lnTo>
                    <a:lnTo>
                      <a:pt x="72" y="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58"/>
          <p:cNvGrpSpPr>
            <a:grpSpLocks/>
          </p:cNvGrpSpPr>
          <p:nvPr/>
        </p:nvGrpSpPr>
        <p:grpSpPr bwMode="auto">
          <a:xfrm rot="10800000" flipV="1">
            <a:off x="3269324" y="2130425"/>
            <a:ext cx="576130" cy="692150"/>
            <a:chOff x="4825" y="1920"/>
            <a:chExt cx="383" cy="548"/>
          </a:xfrm>
        </p:grpSpPr>
        <p:grpSp>
          <p:nvGrpSpPr>
            <p:cNvPr id="13" name="Group 59"/>
            <p:cNvGrpSpPr>
              <a:grpSpLocks/>
            </p:cNvGrpSpPr>
            <p:nvPr/>
          </p:nvGrpSpPr>
          <p:grpSpPr bwMode="auto">
            <a:xfrm flipH="1">
              <a:off x="4825" y="1941"/>
              <a:ext cx="383" cy="527"/>
              <a:chOff x="2929" y="2577"/>
              <a:chExt cx="383" cy="527"/>
            </a:xfrm>
          </p:grpSpPr>
          <p:grpSp>
            <p:nvGrpSpPr>
              <p:cNvPr id="14" name="Group 60"/>
              <p:cNvGrpSpPr>
                <a:grpSpLocks/>
              </p:cNvGrpSpPr>
              <p:nvPr/>
            </p:nvGrpSpPr>
            <p:grpSpPr bwMode="auto">
              <a:xfrm>
                <a:off x="3066" y="2889"/>
                <a:ext cx="13" cy="67"/>
                <a:chOff x="3066" y="2889"/>
                <a:chExt cx="13" cy="67"/>
              </a:xfrm>
            </p:grpSpPr>
            <p:sp>
              <p:nvSpPr>
                <p:cNvPr id="23613" name="Rectangle 61"/>
                <p:cNvSpPr>
                  <a:spLocks noChangeArrowheads="1"/>
                </p:cNvSpPr>
                <p:nvPr/>
              </p:nvSpPr>
              <p:spPr bwMode="auto">
                <a:xfrm>
                  <a:off x="3066" y="2890"/>
                  <a:ext cx="13" cy="66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4" name="Line 62"/>
                <p:cNvSpPr>
                  <a:spLocks noChangeShapeType="1"/>
                </p:cNvSpPr>
                <p:nvPr/>
              </p:nvSpPr>
              <p:spPr bwMode="auto">
                <a:xfrm>
                  <a:off x="3072" y="2889"/>
                  <a:ext cx="1" cy="6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15" name="Rectangle 63"/>
              <p:cNvSpPr>
                <a:spLocks noChangeArrowheads="1"/>
              </p:cNvSpPr>
              <p:nvPr/>
            </p:nvSpPr>
            <p:spPr bwMode="auto">
              <a:xfrm>
                <a:off x="3009" y="2847"/>
                <a:ext cx="41" cy="107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Freeform 64"/>
              <p:cNvSpPr>
                <a:spLocks/>
              </p:cNvSpPr>
              <p:nvPr/>
            </p:nvSpPr>
            <p:spPr bwMode="auto">
              <a:xfrm>
                <a:off x="3163" y="2868"/>
                <a:ext cx="2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"/>
                  </a:cxn>
                  <a:cxn ang="0">
                    <a:pos x="110" y="92"/>
                  </a:cxn>
                  <a:cxn ang="0">
                    <a:pos x="110" y="19"/>
                  </a:cxn>
                  <a:cxn ang="0">
                    <a:pos x="0" y="0"/>
                  </a:cxn>
                </a:cxnLst>
                <a:rect l="0" t="0" r="r" b="b"/>
                <a:pathLst>
                  <a:path w="110" h="92">
                    <a:moveTo>
                      <a:pt x="0" y="0"/>
                    </a:moveTo>
                    <a:lnTo>
                      <a:pt x="0" y="92"/>
                    </a:lnTo>
                    <a:lnTo>
                      <a:pt x="110" y="92"/>
                    </a:lnTo>
                    <a:lnTo>
                      <a:pt x="11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Freeform 65"/>
              <p:cNvSpPr>
                <a:spLocks/>
              </p:cNvSpPr>
              <p:nvPr/>
            </p:nvSpPr>
            <p:spPr bwMode="auto">
              <a:xfrm>
                <a:off x="3106" y="2827"/>
                <a:ext cx="19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82"/>
                  </a:cxn>
                  <a:cxn ang="0">
                    <a:pos x="55" y="75"/>
                  </a:cxn>
                  <a:cxn ang="0">
                    <a:pos x="76" y="20"/>
                  </a:cxn>
                  <a:cxn ang="0">
                    <a:pos x="41" y="0"/>
                  </a:cxn>
                </a:cxnLst>
                <a:rect l="0" t="0" r="r" b="b"/>
                <a:pathLst>
                  <a:path w="76" h="82">
                    <a:moveTo>
                      <a:pt x="41" y="0"/>
                    </a:moveTo>
                    <a:lnTo>
                      <a:pt x="0" y="82"/>
                    </a:lnTo>
                    <a:lnTo>
                      <a:pt x="55" y="75"/>
                    </a:lnTo>
                    <a:lnTo>
                      <a:pt x="76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Freeform 66"/>
              <p:cNvSpPr>
                <a:spLocks/>
              </p:cNvSpPr>
              <p:nvPr/>
            </p:nvSpPr>
            <p:spPr bwMode="auto">
              <a:xfrm>
                <a:off x="3074" y="2964"/>
                <a:ext cx="8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8" y="0"/>
                  </a:cxn>
                  <a:cxn ang="0">
                    <a:pos x="348" y="29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348" h="29">
                    <a:moveTo>
                      <a:pt x="0" y="0"/>
                    </a:moveTo>
                    <a:lnTo>
                      <a:pt x="348" y="0"/>
                    </a:lnTo>
                    <a:lnTo>
                      <a:pt x="348" y="29"/>
                    </a:lnTo>
                    <a:lnTo>
                      <a:pt x="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67"/>
              <p:cNvSpPr>
                <a:spLocks/>
              </p:cNvSpPr>
              <p:nvPr/>
            </p:nvSpPr>
            <p:spPr bwMode="auto">
              <a:xfrm>
                <a:off x="3008" y="2693"/>
                <a:ext cx="36" cy="45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" y="127"/>
                  </a:cxn>
                  <a:cxn ang="0">
                    <a:pos x="0" y="177"/>
                  </a:cxn>
                  <a:cxn ang="0">
                    <a:pos x="145" y="59"/>
                  </a:cxn>
                  <a:cxn ang="0">
                    <a:pos x="137" y="0"/>
                  </a:cxn>
                </a:cxnLst>
                <a:rect l="0" t="0" r="r" b="b"/>
                <a:pathLst>
                  <a:path w="145" h="177">
                    <a:moveTo>
                      <a:pt x="137" y="0"/>
                    </a:moveTo>
                    <a:lnTo>
                      <a:pt x="1" y="127"/>
                    </a:lnTo>
                    <a:lnTo>
                      <a:pt x="0" y="177"/>
                    </a:lnTo>
                    <a:lnTo>
                      <a:pt x="145" y="5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68"/>
              <p:cNvSpPr>
                <a:spLocks/>
              </p:cNvSpPr>
              <p:nvPr/>
            </p:nvSpPr>
            <p:spPr bwMode="auto">
              <a:xfrm>
                <a:off x="2998" y="2577"/>
                <a:ext cx="55" cy="378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0" y="89"/>
                  </a:cxn>
                  <a:cxn ang="0">
                    <a:pos x="0" y="1513"/>
                  </a:cxn>
                  <a:cxn ang="0">
                    <a:pos x="41" y="1513"/>
                  </a:cxn>
                  <a:cxn ang="0">
                    <a:pos x="41" y="219"/>
                  </a:cxn>
                  <a:cxn ang="0">
                    <a:pos x="220" y="144"/>
                  </a:cxn>
                  <a:cxn ang="0">
                    <a:pos x="220" y="0"/>
                  </a:cxn>
                </a:cxnLst>
                <a:rect l="0" t="0" r="r" b="b"/>
                <a:pathLst>
                  <a:path w="220" h="1513">
                    <a:moveTo>
                      <a:pt x="220" y="0"/>
                    </a:moveTo>
                    <a:lnTo>
                      <a:pt x="0" y="89"/>
                    </a:lnTo>
                    <a:lnTo>
                      <a:pt x="0" y="1513"/>
                    </a:lnTo>
                    <a:lnTo>
                      <a:pt x="41" y="1513"/>
                    </a:lnTo>
                    <a:lnTo>
                      <a:pt x="41" y="219"/>
                    </a:lnTo>
                    <a:lnTo>
                      <a:pt x="220" y="1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69"/>
              <p:cNvSpPr>
                <a:spLocks/>
              </p:cNvSpPr>
              <p:nvPr/>
            </p:nvSpPr>
            <p:spPr bwMode="auto">
              <a:xfrm>
                <a:off x="2997" y="2955"/>
                <a:ext cx="315" cy="82"/>
              </a:xfrm>
              <a:custGeom>
                <a:avLst/>
                <a:gdLst/>
                <a:ahLst/>
                <a:cxnLst>
                  <a:cxn ang="0">
                    <a:pos x="0" y="329"/>
                  </a:cxn>
                  <a:cxn ang="0">
                    <a:pos x="0" y="0"/>
                  </a:cxn>
                  <a:cxn ang="0">
                    <a:pos x="275" y="0"/>
                  </a:cxn>
                  <a:cxn ang="0">
                    <a:pos x="330" y="55"/>
                  </a:cxn>
                  <a:cxn ang="0">
                    <a:pos x="494" y="55"/>
                  </a:cxn>
                  <a:cxn ang="0">
                    <a:pos x="549" y="110"/>
                  </a:cxn>
                  <a:cxn ang="0">
                    <a:pos x="1097" y="110"/>
                  </a:cxn>
                  <a:cxn ang="0">
                    <a:pos x="1097" y="220"/>
                  </a:cxn>
                  <a:cxn ang="0">
                    <a:pos x="1261" y="220"/>
                  </a:cxn>
                  <a:cxn ang="0">
                    <a:pos x="1261" y="329"/>
                  </a:cxn>
                  <a:cxn ang="0">
                    <a:pos x="0" y="329"/>
                  </a:cxn>
                </a:cxnLst>
                <a:rect l="0" t="0" r="r" b="b"/>
                <a:pathLst>
                  <a:path w="1261" h="329">
                    <a:moveTo>
                      <a:pt x="0" y="329"/>
                    </a:moveTo>
                    <a:lnTo>
                      <a:pt x="0" y="0"/>
                    </a:lnTo>
                    <a:lnTo>
                      <a:pt x="275" y="0"/>
                    </a:lnTo>
                    <a:lnTo>
                      <a:pt x="330" y="55"/>
                    </a:lnTo>
                    <a:lnTo>
                      <a:pt x="494" y="55"/>
                    </a:lnTo>
                    <a:lnTo>
                      <a:pt x="549" y="110"/>
                    </a:lnTo>
                    <a:lnTo>
                      <a:pt x="1097" y="110"/>
                    </a:lnTo>
                    <a:lnTo>
                      <a:pt x="1097" y="220"/>
                    </a:lnTo>
                    <a:lnTo>
                      <a:pt x="1261" y="220"/>
                    </a:lnTo>
                    <a:lnTo>
                      <a:pt x="1261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Rectangle 70"/>
              <p:cNvSpPr>
                <a:spLocks noChangeArrowheads="1"/>
              </p:cNvSpPr>
              <p:nvPr/>
            </p:nvSpPr>
            <p:spPr bwMode="auto">
              <a:xfrm>
                <a:off x="2998" y="3011"/>
                <a:ext cx="23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>
                <a:off x="2986" y="2840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72"/>
              <p:cNvSpPr>
                <a:spLocks/>
              </p:cNvSpPr>
              <p:nvPr/>
            </p:nvSpPr>
            <p:spPr bwMode="auto">
              <a:xfrm>
                <a:off x="2978" y="2888"/>
                <a:ext cx="20" cy="2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82" y="34"/>
                  </a:cxn>
                  <a:cxn ang="0">
                    <a:pos x="27" y="34"/>
                  </a:cxn>
                  <a:cxn ang="0">
                    <a:pos x="27" y="96"/>
                  </a:cxn>
                  <a:cxn ang="0">
                    <a:pos x="0" y="96"/>
                  </a:cxn>
                </a:cxnLst>
                <a:rect l="0" t="0" r="r" b="b"/>
                <a:pathLst>
                  <a:path w="82" h="96">
                    <a:moveTo>
                      <a:pt x="0" y="96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34"/>
                    </a:lnTo>
                    <a:lnTo>
                      <a:pt x="27" y="34"/>
                    </a:lnTo>
                    <a:lnTo>
                      <a:pt x="2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73"/>
              <p:cNvSpPr>
                <a:spLocks/>
              </p:cNvSpPr>
              <p:nvPr/>
            </p:nvSpPr>
            <p:spPr bwMode="auto">
              <a:xfrm>
                <a:off x="3093" y="2871"/>
                <a:ext cx="7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398"/>
                  </a:cxn>
                  <a:cxn ang="0">
                    <a:pos x="239" y="390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r" b="b"/>
                <a:pathLst>
                  <a:path w="280" h="398">
                    <a:moveTo>
                      <a:pt x="0" y="0"/>
                    </a:moveTo>
                    <a:lnTo>
                      <a:pt x="280" y="398"/>
                    </a:lnTo>
                    <a:lnTo>
                      <a:pt x="239" y="390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>
                <a:off x="2942" y="2928"/>
                <a:ext cx="55" cy="109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165"/>
                  </a:cxn>
                  <a:cxn ang="0">
                    <a:pos x="0" y="439"/>
                  </a:cxn>
                  <a:cxn ang="0">
                    <a:pos x="219" y="439"/>
                  </a:cxn>
                  <a:cxn ang="0">
                    <a:pos x="219" y="110"/>
                  </a:cxn>
                  <a:cxn ang="0">
                    <a:pos x="164" y="0"/>
                  </a:cxn>
                </a:cxnLst>
                <a:rect l="0" t="0" r="r" b="b"/>
                <a:pathLst>
                  <a:path w="219" h="439">
                    <a:moveTo>
                      <a:pt x="164" y="0"/>
                    </a:moveTo>
                    <a:lnTo>
                      <a:pt x="0" y="165"/>
                    </a:lnTo>
                    <a:lnTo>
                      <a:pt x="0" y="439"/>
                    </a:lnTo>
                    <a:lnTo>
                      <a:pt x="219" y="439"/>
                    </a:lnTo>
                    <a:lnTo>
                      <a:pt x="219" y="11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Rectangle 75"/>
              <p:cNvSpPr>
                <a:spLocks noChangeArrowheads="1"/>
              </p:cNvSpPr>
              <p:nvPr/>
            </p:nvSpPr>
            <p:spPr bwMode="auto">
              <a:xfrm>
                <a:off x="2929" y="3091"/>
                <a:ext cx="382" cy="13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Rectangle 76"/>
              <p:cNvSpPr>
                <a:spLocks noChangeArrowheads="1"/>
              </p:cNvSpPr>
              <p:nvPr/>
            </p:nvSpPr>
            <p:spPr bwMode="auto">
              <a:xfrm>
                <a:off x="2929" y="3066"/>
                <a:ext cx="382" cy="22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Rectangle 77"/>
              <p:cNvSpPr>
                <a:spLocks noChangeArrowheads="1"/>
              </p:cNvSpPr>
              <p:nvPr/>
            </p:nvSpPr>
            <p:spPr bwMode="auto">
              <a:xfrm flipH="1" flipV="1">
                <a:off x="2929" y="3038"/>
                <a:ext cx="382" cy="26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Rectangle 78"/>
              <p:cNvSpPr>
                <a:spLocks noChangeArrowheads="1"/>
              </p:cNvSpPr>
              <p:nvPr/>
            </p:nvSpPr>
            <p:spPr bwMode="auto">
              <a:xfrm>
                <a:off x="3260" y="3018"/>
                <a:ext cx="39" cy="11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Oval 79"/>
              <p:cNvSpPr>
                <a:spLocks noChangeArrowheads="1"/>
              </p:cNvSpPr>
              <p:nvPr/>
            </p:nvSpPr>
            <p:spPr bwMode="auto">
              <a:xfrm>
                <a:off x="2969" y="2914"/>
                <a:ext cx="28" cy="27"/>
              </a:xfrm>
              <a:prstGeom prst="ellipse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Rectangle 80"/>
              <p:cNvSpPr>
                <a:spLocks noChangeArrowheads="1"/>
              </p:cNvSpPr>
              <p:nvPr/>
            </p:nvSpPr>
            <p:spPr bwMode="auto">
              <a:xfrm>
                <a:off x="3066" y="2860"/>
                <a:ext cx="26" cy="26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Freeform 81"/>
              <p:cNvSpPr>
                <a:spLocks/>
              </p:cNvSpPr>
              <p:nvPr/>
            </p:nvSpPr>
            <p:spPr bwMode="auto">
              <a:xfrm>
                <a:off x="3052" y="2846"/>
                <a:ext cx="109" cy="109"/>
              </a:xfrm>
              <a:custGeom>
                <a:avLst/>
                <a:gdLst/>
                <a:ahLst/>
                <a:cxnLst>
                  <a:cxn ang="0">
                    <a:pos x="55" y="438"/>
                  </a:cxn>
                  <a:cxn ang="0">
                    <a:pos x="55" y="55"/>
                  </a:cxn>
                  <a:cxn ang="0">
                    <a:pos x="438" y="55"/>
                  </a:cxn>
                  <a:cxn ang="0">
                    <a:pos x="438" y="0"/>
                  </a:cxn>
                  <a:cxn ang="0">
                    <a:pos x="0" y="0"/>
                  </a:cxn>
                  <a:cxn ang="0">
                    <a:pos x="0" y="438"/>
                  </a:cxn>
                  <a:cxn ang="0">
                    <a:pos x="55" y="438"/>
                  </a:cxn>
                </a:cxnLst>
                <a:rect l="0" t="0" r="r" b="b"/>
                <a:pathLst>
                  <a:path w="438" h="438">
                    <a:moveTo>
                      <a:pt x="55" y="438"/>
                    </a:moveTo>
                    <a:lnTo>
                      <a:pt x="55" y="55"/>
                    </a:lnTo>
                    <a:lnTo>
                      <a:pt x="438" y="55"/>
                    </a:lnTo>
                    <a:lnTo>
                      <a:pt x="438" y="0"/>
                    </a:lnTo>
                    <a:lnTo>
                      <a:pt x="0" y="0"/>
                    </a:lnTo>
                    <a:lnTo>
                      <a:pt x="0" y="438"/>
                    </a:lnTo>
                    <a:lnTo>
                      <a:pt x="55" y="4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82"/>
              <p:cNvGrpSpPr>
                <a:grpSpLocks/>
              </p:cNvGrpSpPr>
              <p:nvPr/>
            </p:nvGrpSpPr>
            <p:grpSpPr bwMode="auto">
              <a:xfrm>
                <a:off x="2962" y="2742"/>
                <a:ext cx="122" cy="111"/>
                <a:chOff x="2962" y="2742"/>
                <a:chExt cx="122" cy="111"/>
              </a:xfrm>
            </p:grpSpPr>
            <p:sp>
              <p:nvSpPr>
                <p:cNvPr id="23635" name="Oval 83"/>
                <p:cNvSpPr>
                  <a:spLocks noChangeArrowheads="1"/>
                </p:cNvSpPr>
                <p:nvPr/>
              </p:nvSpPr>
              <p:spPr bwMode="auto">
                <a:xfrm>
                  <a:off x="2973" y="2742"/>
                  <a:ext cx="111" cy="111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6" name="Oval 84"/>
                <p:cNvSpPr>
                  <a:spLocks noChangeArrowheads="1"/>
                </p:cNvSpPr>
                <p:nvPr/>
              </p:nvSpPr>
              <p:spPr bwMode="auto">
                <a:xfrm>
                  <a:off x="2962" y="2742"/>
                  <a:ext cx="111" cy="111"/>
                </a:xfrm>
                <a:prstGeom prst="ellipse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5"/>
              <p:cNvGrpSpPr>
                <a:grpSpLocks/>
              </p:cNvGrpSpPr>
              <p:nvPr/>
            </p:nvGrpSpPr>
            <p:grpSpPr bwMode="auto">
              <a:xfrm>
                <a:off x="3010" y="2956"/>
                <a:ext cx="42" cy="108"/>
                <a:chOff x="3010" y="2956"/>
                <a:chExt cx="42" cy="108"/>
              </a:xfrm>
            </p:grpSpPr>
            <p:sp>
              <p:nvSpPr>
                <p:cNvPr id="23638" name="Rectangle 86"/>
                <p:cNvSpPr>
                  <a:spLocks noChangeArrowheads="1"/>
                </p:cNvSpPr>
                <p:nvPr/>
              </p:nvSpPr>
              <p:spPr bwMode="auto">
                <a:xfrm>
                  <a:off x="3011" y="2956"/>
                  <a:ext cx="40" cy="108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>
                  <a:off x="3010" y="2969"/>
                  <a:ext cx="42" cy="83"/>
                  <a:chOff x="3010" y="2969"/>
                  <a:chExt cx="42" cy="83"/>
                </a:xfrm>
              </p:grpSpPr>
              <p:sp>
                <p:nvSpPr>
                  <p:cNvPr id="2364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83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24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10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3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96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69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37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51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47" name="Rectangle 95"/>
              <p:cNvSpPr>
                <a:spLocks noChangeArrowheads="1"/>
              </p:cNvSpPr>
              <p:nvPr/>
            </p:nvSpPr>
            <p:spPr bwMode="auto">
              <a:xfrm>
                <a:off x="3272" y="2984"/>
                <a:ext cx="1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96"/>
            <p:cNvGrpSpPr>
              <a:grpSpLocks/>
            </p:cNvGrpSpPr>
            <p:nvPr/>
          </p:nvGrpSpPr>
          <p:grpSpPr bwMode="auto">
            <a:xfrm flipH="1">
              <a:off x="5054" y="2043"/>
              <a:ext cx="68" cy="76"/>
              <a:chOff x="3158" y="2679"/>
              <a:chExt cx="68" cy="76"/>
            </a:xfrm>
          </p:grpSpPr>
          <p:sp>
            <p:nvSpPr>
              <p:cNvPr id="23649" name="Freeform 97"/>
              <p:cNvSpPr>
                <a:spLocks/>
              </p:cNvSpPr>
              <p:nvPr/>
            </p:nvSpPr>
            <p:spPr bwMode="auto">
              <a:xfrm>
                <a:off x="3195" y="2702"/>
                <a:ext cx="31" cy="53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77"/>
                  </a:cxn>
                  <a:cxn ang="0">
                    <a:pos x="21" y="212"/>
                  </a:cxn>
                  <a:cxn ang="0">
                    <a:pos x="124" y="6"/>
                  </a:cxn>
                  <a:cxn ang="0">
                    <a:pos x="104" y="0"/>
                  </a:cxn>
                </a:cxnLst>
                <a:rect l="0" t="0" r="r" b="b"/>
                <a:pathLst>
                  <a:path w="124" h="212">
                    <a:moveTo>
                      <a:pt x="104" y="0"/>
                    </a:moveTo>
                    <a:lnTo>
                      <a:pt x="0" y="177"/>
                    </a:lnTo>
                    <a:lnTo>
                      <a:pt x="21" y="212"/>
                    </a:lnTo>
                    <a:lnTo>
                      <a:pt x="124" y="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98"/>
              <p:cNvSpPr>
                <a:spLocks/>
              </p:cNvSpPr>
              <p:nvPr/>
            </p:nvSpPr>
            <p:spPr bwMode="auto">
              <a:xfrm>
                <a:off x="3158" y="2679"/>
                <a:ext cx="60" cy="16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34"/>
                  </a:cxn>
                  <a:cxn ang="0">
                    <a:pos x="34" y="62"/>
                  </a:cxn>
                  <a:cxn ang="0">
                    <a:pos x="240" y="20"/>
                  </a:cxn>
                  <a:cxn ang="0">
                    <a:pos x="232" y="0"/>
                  </a:cxn>
                </a:cxnLst>
                <a:rect l="0" t="0" r="r" b="b"/>
                <a:pathLst>
                  <a:path w="240" h="62">
                    <a:moveTo>
                      <a:pt x="23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240" y="2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 flipH="1">
              <a:off x="4917" y="1920"/>
              <a:ext cx="225" cy="354"/>
              <a:chOff x="3021" y="2556"/>
              <a:chExt cx="225" cy="354"/>
            </a:xfrm>
          </p:grpSpPr>
          <p:sp>
            <p:nvSpPr>
              <p:cNvPr id="23652" name="Freeform 100"/>
              <p:cNvSpPr>
                <a:spLocks/>
              </p:cNvSpPr>
              <p:nvPr/>
            </p:nvSpPr>
            <p:spPr bwMode="auto">
              <a:xfrm>
                <a:off x="3021" y="2557"/>
                <a:ext cx="225" cy="353"/>
              </a:xfrm>
              <a:custGeom>
                <a:avLst/>
                <a:gdLst/>
                <a:ahLst/>
                <a:cxnLst>
                  <a:cxn ang="0">
                    <a:pos x="29" y="51"/>
                  </a:cxn>
                  <a:cxn ang="0">
                    <a:pos x="15" y="92"/>
                  </a:cxn>
                  <a:cxn ang="0">
                    <a:pos x="4" y="143"/>
                  </a:cxn>
                  <a:cxn ang="0">
                    <a:pos x="0" y="198"/>
                  </a:cxn>
                  <a:cxn ang="0">
                    <a:pos x="0" y="253"/>
                  </a:cxn>
                  <a:cxn ang="0">
                    <a:pos x="12" y="324"/>
                  </a:cxn>
                  <a:cxn ang="0">
                    <a:pos x="22" y="413"/>
                  </a:cxn>
                  <a:cxn ang="0">
                    <a:pos x="43" y="513"/>
                  </a:cxn>
                  <a:cxn ang="0">
                    <a:pos x="77" y="626"/>
                  </a:cxn>
                  <a:cxn ang="0">
                    <a:pos x="128" y="736"/>
                  </a:cxn>
                  <a:cxn ang="0">
                    <a:pos x="210" y="866"/>
                  </a:cxn>
                  <a:cxn ang="0">
                    <a:pos x="292" y="989"/>
                  </a:cxn>
                  <a:cxn ang="0">
                    <a:pos x="361" y="1071"/>
                  </a:cxn>
                  <a:cxn ang="0">
                    <a:pos x="457" y="1170"/>
                  </a:cxn>
                  <a:cxn ang="0">
                    <a:pos x="556" y="1252"/>
                  </a:cxn>
                  <a:cxn ang="0">
                    <a:pos x="645" y="1317"/>
                  </a:cxn>
                  <a:cxn ang="0">
                    <a:pos x="710" y="1358"/>
                  </a:cxn>
                  <a:cxn ang="0">
                    <a:pos x="775" y="1389"/>
                  </a:cxn>
                  <a:cxn ang="0">
                    <a:pos x="827" y="1410"/>
                  </a:cxn>
                  <a:cxn ang="0">
                    <a:pos x="868" y="1410"/>
                  </a:cxn>
                  <a:cxn ang="0">
                    <a:pos x="899" y="1393"/>
                  </a:cxn>
                  <a:cxn ang="0">
                    <a:pos x="60" y="0"/>
                  </a:cxn>
                  <a:cxn ang="0">
                    <a:pos x="29" y="51"/>
                  </a:cxn>
                </a:cxnLst>
                <a:rect l="0" t="0" r="r" b="b"/>
                <a:pathLst>
                  <a:path w="899" h="1410">
                    <a:moveTo>
                      <a:pt x="29" y="51"/>
                    </a:moveTo>
                    <a:lnTo>
                      <a:pt x="15" y="92"/>
                    </a:lnTo>
                    <a:lnTo>
                      <a:pt x="4" y="143"/>
                    </a:lnTo>
                    <a:lnTo>
                      <a:pt x="0" y="198"/>
                    </a:lnTo>
                    <a:lnTo>
                      <a:pt x="0" y="253"/>
                    </a:lnTo>
                    <a:lnTo>
                      <a:pt x="12" y="324"/>
                    </a:lnTo>
                    <a:lnTo>
                      <a:pt x="22" y="413"/>
                    </a:lnTo>
                    <a:lnTo>
                      <a:pt x="43" y="513"/>
                    </a:lnTo>
                    <a:lnTo>
                      <a:pt x="77" y="626"/>
                    </a:lnTo>
                    <a:lnTo>
                      <a:pt x="128" y="736"/>
                    </a:lnTo>
                    <a:lnTo>
                      <a:pt x="210" y="866"/>
                    </a:lnTo>
                    <a:lnTo>
                      <a:pt x="292" y="989"/>
                    </a:lnTo>
                    <a:lnTo>
                      <a:pt x="361" y="1071"/>
                    </a:lnTo>
                    <a:lnTo>
                      <a:pt x="457" y="1170"/>
                    </a:lnTo>
                    <a:lnTo>
                      <a:pt x="556" y="1252"/>
                    </a:lnTo>
                    <a:lnTo>
                      <a:pt x="645" y="1317"/>
                    </a:lnTo>
                    <a:lnTo>
                      <a:pt x="710" y="1358"/>
                    </a:lnTo>
                    <a:lnTo>
                      <a:pt x="775" y="1389"/>
                    </a:lnTo>
                    <a:lnTo>
                      <a:pt x="827" y="1410"/>
                    </a:lnTo>
                    <a:lnTo>
                      <a:pt x="868" y="1410"/>
                    </a:lnTo>
                    <a:lnTo>
                      <a:pt x="899" y="1393"/>
                    </a:lnTo>
                    <a:lnTo>
                      <a:pt x="60" y="0"/>
                    </a:lnTo>
                    <a:lnTo>
                      <a:pt x="29" y="51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101"/>
              <p:cNvSpPr>
                <a:spLocks/>
              </p:cNvSpPr>
              <p:nvPr/>
            </p:nvSpPr>
            <p:spPr bwMode="auto">
              <a:xfrm>
                <a:off x="3034" y="2556"/>
                <a:ext cx="212" cy="34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7"/>
                  </a:cxn>
                  <a:cxn ang="0">
                    <a:pos x="0" y="89"/>
                  </a:cxn>
                  <a:cxn ang="0">
                    <a:pos x="3" y="161"/>
                  </a:cxn>
                  <a:cxn ang="0">
                    <a:pos x="10" y="219"/>
                  </a:cxn>
                  <a:cxn ang="0">
                    <a:pos x="20" y="294"/>
                  </a:cxn>
                  <a:cxn ang="0">
                    <a:pos x="34" y="383"/>
                  </a:cxn>
                  <a:cxn ang="0">
                    <a:pos x="55" y="475"/>
                  </a:cxn>
                  <a:cxn ang="0">
                    <a:pos x="96" y="593"/>
                  </a:cxn>
                  <a:cxn ang="0">
                    <a:pos x="157" y="726"/>
                  </a:cxn>
                  <a:cxn ang="0">
                    <a:pos x="226" y="836"/>
                  </a:cxn>
                  <a:cxn ang="0">
                    <a:pos x="308" y="952"/>
                  </a:cxn>
                  <a:cxn ang="0">
                    <a:pos x="383" y="1041"/>
                  </a:cxn>
                  <a:cxn ang="0">
                    <a:pos x="441" y="1101"/>
                  </a:cxn>
                  <a:cxn ang="0">
                    <a:pos x="496" y="1157"/>
                  </a:cxn>
                  <a:cxn ang="0">
                    <a:pos x="554" y="1212"/>
                  </a:cxn>
                  <a:cxn ang="0">
                    <a:pos x="619" y="1265"/>
                  </a:cxn>
                  <a:cxn ang="0">
                    <a:pos x="664" y="1301"/>
                  </a:cxn>
                  <a:cxn ang="0">
                    <a:pos x="711" y="1332"/>
                  </a:cxn>
                  <a:cxn ang="0">
                    <a:pos x="764" y="1361"/>
                  </a:cxn>
                  <a:cxn ang="0">
                    <a:pos x="808" y="1390"/>
                  </a:cxn>
                  <a:cxn ang="0">
                    <a:pos x="836" y="1397"/>
                  </a:cxn>
                  <a:cxn ang="0">
                    <a:pos x="846" y="1376"/>
                  </a:cxn>
                  <a:cxn ang="0">
                    <a:pos x="844" y="1348"/>
                  </a:cxn>
                  <a:cxn ang="0">
                    <a:pos x="837" y="1314"/>
                  </a:cxn>
                  <a:cxn ang="0">
                    <a:pos x="826" y="1256"/>
                  </a:cxn>
                  <a:cxn ang="0">
                    <a:pos x="812" y="1180"/>
                  </a:cxn>
                  <a:cxn ang="0">
                    <a:pos x="795" y="1109"/>
                  </a:cxn>
                  <a:cxn ang="0">
                    <a:pos x="774" y="1026"/>
                  </a:cxn>
                  <a:cxn ang="0">
                    <a:pos x="747" y="938"/>
                  </a:cxn>
                  <a:cxn ang="0">
                    <a:pos x="716" y="869"/>
                  </a:cxn>
                  <a:cxn ang="0">
                    <a:pos x="691" y="808"/>
                  </a:cxn>
                  <a:cxn ang="0">
                    <a:pos x="651" y="729"/>
                  </a:cxn>
                  <a:cxn ang="0">
                    <a:pos x="612" y="658"/>
                  </a:cxn>
                  <a:cxn ang="0">
                    <a:pos x="566" y="581"/>
                  </a:cxn>
                  <a:cxn ang="0">
                    <a:pos x="493" y="486"/>
                  </a:cxn>
                  <a:cxn ang="0">
                    <a:pos x="441" y="417"/>
                  </a:cxn>
                  <a:cxn ang="0">
                    <a:pos x="367" y="324"/>
                  </a:cxn>
                  <a:cxn ang="0">
                    <a:pos x="298" y="257"/>
                  </a:cxn>
                  <a:cxn ang="0">
                    <a:pos x="229" y="187"/>
                  </a:cxn>
                  <a:cxn ang="0">
                    <a:pos x="178" y="137"/>
                  </a:cxn>
                  <a:cxn ang="0">
                    <a:pos x="123" y="84"/>
                  </a:cxn>
                  <a:cxn ang="0">
                    <a:pos x="82" y="48"/>
                  </a:cxn>
                  <a:cxn ang="0">
                    <a:pos x="41" y="14"/>
                  </a:cxn>
                  <a:cxn ang="0">
                    <a:pos x="7" y="0"/>
                  </a:cxn>
                </a:cxnLst>
                <a:rect l="0" t="0" r="r" b="b"/>
                <a:pathLst>
                  <a:path w="846" h="1397">
                    <a:moveTo>
                      <a:pt x="7" y="0"/>
                    </a:moveTo>
                    <a:lnTo>
                      <a:pt x="0" y="27"/>
                    </a:lnTo>
                    <a:lnTo>
                      <a:pt x="0" y="89"/>
                    </a:lnTo>
                    <a:lnTo>
                      <a:pt x="3" y="161"/>
                    </a:lnTo>
                    <a:lnTo>
                      <a:pt x="10" y="219"/>
                    </a:lnTo>
                    <a:lnTo>
                      <a:pt x="20" y="294"/>
                    </a:lnTo>
                    <a:lnTo>
                      <a:pt x="34" y="383"/>
                    </a:lnTo>
                    <a:lnTo>
                      <a:pt x="55" y="475"/>
                    </a:lnTo>
                    <a:lnTo>
                      <a:pt x="96" y="593"/>
                    </a:lnTo>
                    <a:lnTo>
                      <a:pt x="157" y="726"/>
                    </a:lnTo>
                    <a:lnTo>
                      <a:pt x="226" y="836"/>
                    </a:lnTo>
                    <a:lnTo>
                      <a:pt x="308" y="952"/>
                    </a:lnTo>
                    <a:lnTo>
                      <a:pt x="383" y="1041"/>
                    </a:lnTo>
                    <a:lnTo>
                      <a:pt x="441" y="1101"/>
                    </a:lnTo>
                    <a:lnTo>
                      <a:pt x="496" y="1157"/>
                    </a:lnTo>
                    <a:lnTo>
                      <a:pt x="554" y="1212"/>
                    </a:lnTo>
                    <a:lnTo>
                      <a:pt x="619" y="1265"/>
                    </a:lnTo>
                    <a:lnTo>
                      <a:pt x="664" y="1301"/>
                    </a:lnTo>
                    <a:lnTo>
                      <a:pt x="711" y="1332"/>
                    </a:lnTo>
                    <a:lnTo>
                      <a:pt x="764" y="1361"/>
                    </a:lnTo>
                    <a:lnTo>
                      <a:pt x="808" y="1390"/>
                    </a:lnTo>
                    <a:lnTo>
                      <a:pt x="836" y="1397"/>
                    </a:lnTo>
                    <a:lnTo>
                      <a:pt x="846" y="1376"/>
                    </a:lnTo>
                    <a:lnTo>
                      <a:pt x="844" y="1348"/>
                    </a:lnTo>
                    <a:lnTo>
                      <a:pt x="837" y="1314"/>
                    </a:lnTo>
                    <a:lnTo>
                      <a:pt x="826" y="1256"/>
                    </a:lnTo>
                    <a:lnTo>
                      <a:pt x="812" y="1180"/>
                    </a:lnTo>
                    <a:lnTo>
                      <a:pt x="795" y="1109"/>
                    </a:lnTo>
                    <a:lnTo>
                      <a:pt x="774" y="1026"/>
                    </a:lnTo>
                    <a:lnTo>
                      <a:pt x="747" y="938"/>
                    </a:lnTo>
                    <a:lnTo>
                      <a:pt x="716" y="869"/>
                    </a:lnTo>
                    <a:lnTo>
                      <a:pt x="691" y="808"/>
                    </a:lnTo>
                    <a:lnTo>
                      <a:pt x="651" y="729"/>
                    </a:lnTo>
                    <a:lnTo>
                      <a:pt x="612" y="658"/>
                    </a:lnTo>
                    <a:lnTo>
                      <a:pt x="566" y="581"/>
                    </a:lnTo>
                    <a:lnTo>
                      <a:pt x="493" y="486"/>
                    </a:lnTo>
                    <a:lnTo>
                      <a:pt x="441" y="417"/>
                    </a:lnTo>
                    <a:lnTo>
                      <a:pt x="367" y="324"/>
                    </a:lnTo>
                    <a:lnTo>
                      <a:pt x="298" y="257"/>
                    </a:lnTo>
                    <a:lnTo>
                      <a:pt x="229" y="187"/>
                    </a:lnTo>
                    <a:lnTo>
                      <a:pt x="178" y="137"/>
                    </a:lnTo>
                    <a:lnTo>
                      <a:pt x="123" y="84"/>
                    </a:lnTo>
                    <a:lnTo>
                      <a:pt x="82" y="48"/>
                    </a:lnTo>
                    <a:lnTo>
                      <a:pt x="41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02"/>
            <p:cNvGrpSpPr>
              <a:grpSpLocks/>
            </p:cNvGrpSpPr>
            <p:nvPr/>
          </p:nvGrpSpPr>
          <p:grpSpPr bwMode="auto">
            <a:xfrm flipH="1">
              <a:off x="4938" y="2009"/>
              <a:ext cx="217" cy="229"/>
              <a:chOff x="3042" y="2645"/>
              <a:chExt cx="217" cy="229"/>
            </a:xfrm>
          </p:grpSpPr>
          <p:sp>
            <p:nvSpPr>
              <p:cNvPr id="23655" name="Freeform 103"/>
              <p:cNvSpPr>
                <a:spLocks/>
              </p:cNvSpPr>
              <p:nvPr/>
            </p:nvSpPr>
            <p:spPr bwMode="auto">
              <a:xfrm>
                <a:off x="3042" y="2645"/>
                <a:ext cx="20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2" y="34"/>
                  </a:cxn>
                  <a:cxn ang="0">
                    <a:pos x="825" y="61"/>
                  </a:cxn>
                  <a:cxn ang="0">
                    <a:pos x="3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61">
                    <a:moveTo>
                      <a:pt x="0" y="0"/>
                    </a:moveTo>
                    <a:lnTo>
                      <a:pt x="832" y="34"/>
                    </a:lnTo>
                    <a:lnTo>
                      <a:pt x="825" y="61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Freeform 104"/>
              <p:cNvSpPr>
                <a:spLocks/>
              </p:cNvSpPr>
              <p:nvPr/>
            </p:nvSpPr>
            <p:spPr bwMode="auto">
              <a:xfrm>
                <a:off x="3185" y="2691"/>
                <a:ext cx="74" cy="183"/>
              </a:xfrm>
              <a:custGeom>
                <a:avLst/>
                <a:gdLst/>
                <a:ahLst/>
                <a:cxnLst>
                  <a:cxn ang="0">
                    <a:pos x="261" y="15"/>
                  </a:cxn>
                  <a:cxn ang="0">
                    <a:pos x="0" y="713"/>
                  </a:cxn>
                  <a:cxn ang="0">
                    <a:pos x="24" y="730"/>
                  </a:cxn>
                  <a:cxn ang="0">
                    <a:pos x="295" y="0"/>
                  </a:cxn>
                  <a:cxn ang="0">
                    <a:pos x="261" y="15"/>
                  </a:cxn>
                </a:cxnLst>
                <a:rect l="0" t="0" r="r" b="b"/>
                <a:pathLst>
                  <a:path w="295" h="730">
                    <a:moveTo>
                      <a:pt x="261" y="15"/>
                    </a:moveTo>
                    <a:lnTo>
                      <a:pt x="0" y="713"/>
                    </a:lnTo>
                    <a:lnTo>
                      <a:pt x="24" y="730"/>
                    </a:lnTo>
                    <a:lnTo>
                      <a:pt x="295" y="0"/>
                    </a:lnTo>
                    <a:lnTo>
                      <a:pt x="261" y="15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05"/>
            <p:cNvGrpSpPr>
              <a:grpSpLocks/>
            </p:cNvGrpSpPr>
            <p:nvPr/>
          </p:nvGrpSpPr>
          <p:grpSpPr bwMode="auto">
            <a:xfrm flipH="1">
              <a:off x="4883" y="2005"/>
              <a:ext cx="86" cy="57"/>
              <a:chOff x="3211" y="2649"/>
              <a:chExt cx="86" cy="57"/>
            </a:xfrm>
          </p:grpSpPr>
          <p:sp>
            <p:nvSpPr>
              <p:cNvPr id="23658" name="Freeform 106"/>
              <p:cNvSpPr>
                <a:spLocks/>
              </p:cNvSpPr>
              <p:nvPr/>
            </p:nvSpPr>
            <p:spPr bwMode="auto">
              <a:xfrm>
                <a:off x="3211" y="2656"/>
                <a:ext cx="61" cy="5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0" y="62"/>
                  </a:cxn>
                  <a:cxn ang="0">
                    <a:pos x="3" y="72"/>
                  </a:cxn>
                  <a:cxn ang="0">
                    <a:pos x="0" y="92"/>
                  </a:cxn>
                  <a:cxn ang="0">
                    <a:pos x="2" y="121"/>
                  </a:cxn>
                  <a:cxn ang="0">
                    <a:pos x="4" y="138"/>
                  </a:cxn>
                  <a:cxn ang="0">
                    <a:pos x="14" y="163"/>
                  </a:cxn>
                  <a:cxn ang="0">
                    <a:pos x="32" y="182"/>
                  </a:cxn>
                  <a:cxn ang="0">
                    <a:pos x="56" y="196"/>
                  </a:cxn>
                  <a:cxn ang="0">
                    <a:pos x="69" y="200"/>
                  </a:cxn>
                  <a:cxn ang="0">
                    <a:pos x="83" y="200"/>
                  </a:cxn>
                  <a:cxn ang="0">
                    <a:pos x="244" y="123"/>
                  </a:cxn>
                  <a:cxn ang="0">
                    <a:pos x="213" y="99"/>
                  </a:cxn>
                  <a:cxn ang="0">
                    <a:pos x="196" y="75"/>
                  </a:cxn>
                  <a:cxn ang="0">
                    <a:pos x="182" y="0"/>
                  </a:cxn>
                </a:cxnLst>
                <a:rect l="0" t="0" r="r" b="b"/>
                <a:pathLst>
                  <a:path w="244" h="200">
                    <a:moveTo>
                      <a:pt x="182" y="0"/>
                    </a:moveTo>
                    <a:lnTo>
                      <a:pt x="10" y="62"/>
                    </a:lnTo>
                    <a:lnTo>
                      <a:pt x="3" y="72"/>
                    </a:lnTo>
                    <a:lnTo>
                      <a:pt x="0" y="92"/>
                    </a:lnTo>
                    <a:lnTo>
                      <a:pt x="2" y="121"/>
                    </a:lnTo>
                    <a:lnTo>
                      <a:pt x="4" y="138"/>
                    </a:lnTo>
                    <a:lnTo>
                      <a:pt x="14" y="163"/>
                    </a:lnTo>
                    <a:lnTo>
                      <a:pt x="32" y="182"/>
                    </a:lnTo>
                    <a:lnTo>
                      <a:pt x="56" y="196"/>
                    </a:lnTo>
                    <a:lnTo>
                      <a:pt x="69" y="200"/>
                    </a:lnTo>
                    <a:lnTo>
                      <a:pt x="83" y="200"/>
                    </a:lnTo>
                    <a:lnTo>
                      <a:pt x="244" y="123"/>
                    </a:lnTo>
                    <a:lnTo>
                      <a:pt x="213" y="99"/>
                    </a:lnTo>
                    <a:lnTo>
                      <a:pt x="196" y="7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Freeform 107"/>
              <p:cNvSpPr>
                <a:spLocks/>
              </p:cNvSpPr>
              <p:nvPr/>
            </p:nvSpPr>
            <p:spPr bwMode="auto">
              <a:xfrm>
                <a:off x="3246" y="2649"/>
                <a:ext cx="34" cy="47"/>
              </a:xfrm>
              <a:custGeom>
                <a:avLst/>
                <a:gdLst/>
                <a:ahLst/>
                <a:cxnLst>
                  <a:cxn ang="0">
                    <a:pos x="80" y="27"/>
                  </a:cxn>
                  <a:cxn ang="0">
                    <a:pos x="73" y="16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22" y="2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0" y="50"/>
                  </a:cxn>
                  <a:cxn ang="0">
                    <a:pos x="1" y="63"/>
                  </a:cxn>
                  <a:cxn ang="0">
                    <a:pos x="3" y="80"/>
                  </a:cxn>
                  <a:cxn ang="0">
                    <a:pos x="9" y="105"/>
                  </a:cxn>
                  <a:cxn ang="0">
                    <a:pos x="19" y="125"/>
                  </a:cxn>
                  <a:cxn ang="0">
                    <a:pos x="31" y="144"/>
                  </a:cxn>
                  <a:cxn ang="0">
                    <a:pos x="43" y="159"/>
                  </a:cxn>
                  <a:cxn ang="0">
                    <a:pos x="57" y="173"/>
                  </a:cxn>
                  <a:cxn ang="0">
                    <a:pos x="74" y="181"/>
                  </a:cxn>
                  <a:cxn ang="0">
                    <a:pos x="95" y="187"/>
                  </a:cxn>
                  <a:cxn ang="0">
                    <a:pos x="112" y="187"/>
                  </a:cxn>
                  <a:cxn ang="0">
                    <a:pos x="128" y="178"/>
                  </a:cxn>
                  <a:cxn ang="0">
                    <a:pos x="135" y="163"/>
                  </a:cxn>
                  <a:cxn ang="0">
                    <a:pos x="136" y="142"/>
                  </a:cxn>
                  <a:cxn ang="0">
                    <a:pos x="131" y="120"/>
                  </a:cxn>
                  <a:cxn ang="0">
                    <a:pos x="121" y="89"/>
                  </a:cxn>
                  <a:cxn ang="0">
                    <a:pos x="97" y="50"/>
                  </a:cxn>
                  <a:cxn ang="0">
                    <a:pos x="80" y="27"/>
                  </a:cxn>
                </a:cxnLst>
                <a:rect l="0" t="0" r="r" b="b"/>
                <a:pathLst>
                  <a:path w="136" h="187">
                    <a:moveTo>
                      <a:pt x="80" y="27"/>
                    </a:moveTo>
                    <a:lnTo>
                      <a:pt x="73" y="16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22" y="2"/>
                    </a:lnTo>
                    <a:lnTo>
                      <a:pt x="13" y="12"/>
                    </a:lnTo>
                    <a:lnTo>
                      <a:pt x="5" y="27"/>
                    </a:lnTo>
                    <a:lnTo>
                      <a:pt x="0" y="50"/>
                    </a:lnTo>
                    <a:lnTo>
                      <a:pt x="1" y="63"/>
                    </a:lnTo>
                    <a:lnTo>
                      <a:pt x="3" y="80"/>
                    </a:lnTo>
                    <a:lnTo>
                      <a:pt x="9" y="105"/>
                    </a:lnTo>
                    <a:lnTo>
                      <a:pt x="19" y="125"/>
                    </a:lnTo>
                    <a:lnTo>
                      <a:pt x="31" y="144"/>
                    </a:lnTo>
                    <a:lnTo>
                      <a:pt x="43" y="159"/>
                    </a:lnTo>
                    <a:lnTo>
                      <a:pt x="57" y="173"/>
                    </a:lnTo>
                    <a:lnTo>
                      <a:pt x="74" y="181"/>
                    </a:lnTo>
                    <a:lnTo>
                      <a:pt x="95" y="187"/>
                    </a:lnTo>
                    <a:lnTo>
                      <a:pt x="112" y="187"/>
                    </a:lnTo>
                    <a:lnTo>
                      <a:pt x="128" y="178"/>
                    </a:lnTo>
                    <a:lnTo>
                      <a:pt x="135" y="163"/>
                    </a:lnTo>
                    <a:lnTo>
                      <a:pt x="136" y="142"/>
                    </a:lnTo>
                    <a:lnTo>
                      <a:pt x="131" y="120"/>
                    </a:lnTo>
                    <a:lnTo>
                      <a:pt x="121" y="89"/>
                    </a:lnTo>
                    <a:lnTo>
                      <a:pt x="97" y="50"/>
                    </a:lnTo>
                    <a:lnTo>
                      <a:pt x="80" y="2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Freeform 108"/>
              <p:cNvSpPr>
                <a:spLocks/>
              </p:cNvSpPr>
              <p:nvPr/>
            </p:nvSpPr>
            <p:spPr bwMode="auto">
              <a:xfrm>
                <a:off x="3255" y="2652"/>
                <a:ext cx="42" cy="3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17" y="4"/>
                  </a:cxn>
                  <a:cxn ang="0">
                    <a:pos x="142" y="0"/>
                  </a:cxn>
                  <a:cxn ang="0">
                    <a:pos x="159" y="4"/>
                  </a:cxn>
                  <a:cxn ang="0">
                    <a:pos x="165" y="10"/>
                  </a:cxn>
                  <a:cxn ang="0">
                    <a:pos x="166" y="24"/>
                  </a:cxn>
                  <a:cxn ang="0">
                    <a:pos x="159" y="45"/>
                  </a:cxn>
                  <a:cxn ang="0">
                    <a:pos x="62" y="134"/>
                  </a:cxn>
                  <a:cxn ang="0">
                    <a:pos x="49" y="132"/>
                  </a:cxn>
                  <a:cxn ang="0">
                    <a:pos x="33" y="127"/>
                  </a:cxn>
                  <a:cxn ang="0">
                    <a:pos x="21" y="115"/>
                  </a:cxn>
                  <a:cxn ang="0">
                    <a:pos x="8" y="98"/>
                  </a:cxn>
                  <a:cxn ang="0">
                    <a:pos x="1" y="81"/>
                  </a:cxn>
                  <a:cxn ang="0">
                    <a:pos x="0" y="62"/>
                  </a:cxn>
                  <a:cxn ang="0">
                    <a:pos x="4" y="43"/>
                  </a:cxn>
                  <a:cxn ang="0">
                    <a:pos x="12" y="30"/>
                  </a:cxn>
                </a:cxnLst>
                <a:rect l="0" t="0" r="r" b="b"/>
                <a:pathLst>
                  <a:path w="166" h="134">
                    <a:moveTo>
                      <a:pt x="12" y="30"/>
                    </a:moveTo>
                    <a:lnTo>
                      <a:pt x="117" y="4"/>
                    </a:lnTo>
                    <a:lnTo>
                      <a:pt x="142" y="0"/>
                    </a:lnTo>
                    <a:lnTo>
                      <a:pt x="159" y="4"/>
                    </a:lnTo>
                    <a:lnTo>
                      <a:pt x="165" y="10"/>
                    </a:lnTo>
                    <a:lnTo>
                      <a:pt x="166" y="24"/>
                    </a:lnTo>
                    <a:lnTo>
                      <a:pt x="159" y="45"/>
                    </a:lnTo>
                    <a:lnTo>
                      <a:pt x="62" y="134"/>
                    </a:lnTo>
                    <a:lnTo>
                      <a:pt x="49" y="132"/>
                    </a:lnTo>
                    <a:lnTo>
                      <a:pt x="33" y="127"/>
                    </a:lnTo>
                    <a:lnTo>
                      <a:pt x="21" y="115"/>
                    </a:lnTo>
                    <a:lnTo>
                      <a:pt x="8" y="98"/>
                    </a:lnTo>
                    <a:lnTo>
                      <a:pt x="1" y="81"/>
                    </a:lnTo>
                    <a:lnTo>
                      <a:pt x="0" y="62"/>
                    </a:lnTo>
                    <a:lnTo>
                      <a:pt x="4" y="4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9F9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Freeform 109"/>
              <p:cNvSpPr>
                <a:spLocks/>
              </p:cNvSpPr>
              <p:nvPr/>
            </p:nvSpPr>
            <p:spPr bwMode="auto">
              <a:xfrm>
                <a:off x="3223" y="2668"/>
                <a:ext cx="18" cy="3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1" y="86"/>
                  </a:cxn>
                  <a:cxn ang="0">
                    <a:pos x="26" y="105"/>
                  </a:cxn>
                  <a:cxn ang="0">
                    <a:pos x="40" y="118"/>
                  </a:cxn>
                  <a:cxn ang="0">
                    <a:pos x="50" y="124"/>
                  </a:cxn>
                  <a:cxn ang="0">
                    <a:pos x="60" y="129"/>
                  </a:cxn>
                  <a:cxn ang="0">
                    <a:pos x="72" y="135"/>
                  </a:cxn>
                </a:cxnLst>
                <a:rect l="0" t="0" r="r" b="b"/>
                <a:pathLst>
                  <a:path w="72" h="135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1" y="86"/>
                    </a:lnTo>
                    <a:lnTo>
                      <a:pt x="26" y="105"/>
                    </a:lnTo>
                    <a:lnTo>
                      <a:pt x="40" y="118"/>
                    </a:lnTo>
                    <a:lnTo>
                      <a:pt x="50" y="124"/>
                    </a:lnTo>
                    <a:lnTo>
                      <a:pt x="60" y="129"/>
                    </a:lnTo>
                    <a:lnTo>
                      <a:pt x="72" y="1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Freeform 110"/>
              <p:cNvSpPr>
                <a:spLocks/>
              </p:cNvSpPr>
              <p:nvPr/>
            </p:nvSpPr>
            <p:spPr bwMode="auto">
              <a:xfrm>
                <a:off x="3235" y="2664"/>
                <a:ext cx="18" cy="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85"/>
                  </a:cxn>
                  <a:cxn ang="0">
                    <a:pos x="27" y="104"/>
                  </a:cxn>
                  <a:cxn ang="0">
                    <a:pos x="40" y="117"/>
                  </a:cxn>
                  <a:cxn ang="0">
                    <a:pos x="51" y="124"/>
                  </a:cxn>
                  <a:cxn ang="0">
                    <a:pos x="61" y="129"/>
                  </a:cxn>
                  <a:cxn ang="0">
                    <a:pos x="72" y="134"/>
                  </a:cxn>
                </a:cxnLst>
                <a:rect l="0" t="0" r="r" b="b"/>
                <a:pathLst>
                  <a:path w="72" h="134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85"/>
                    </a:lnTo>
                    <a:lnTo>
                      <a:pt x="27" y="104"/>
                    </a:lnTo>
                    <a:lnTo>
                      <a:pt x="40" y="117"/>
                    </a:lnTo>
                    <a:lnTo>
                      <a:pt x="51" y="124"/>
                    </a:lnTo>
                    <a:lnTo>
                      <a:pt x="61" y="129"/>
                    </a:lnTo>
                    <a:lnTo>
                      <a:pt x="72" y="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03899" y="3379788"/>
            <a:ext cx="2215092" cy="1046162"/>
            <a:chOff x="788" y="1641"/>
            <a:chExt cx="1288" cy="659"/>
          </a:xfrm>
        </p:grpSpPr>
        <p:grpSp>
          <p:nvGrpSpPr>
            <p:cNvPr id="23" name="Group 112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23665" name="Oval 113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6" name="Oval 114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7" name="Oval 115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8" name="Oval 116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9" name="Freeform 117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0" name="Oval 118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1" name="Oval 119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2" name="Oval 120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3" name="Oval 121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4" name="Oval 122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5" name="Oval 123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6" name="Oval 124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7" name="Oval 125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8" name="Oval 126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9" name="Oval 127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Oval 128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1" name="Oval 129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2" name="Oval 130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3" name="Freeform 131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84" name="Text Box 132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grpSp>
        <p:nvGrpSpPr>
          <p:cNvPr id="24" name="Group 133"/>
          <p:cNvGrpSpPr>
            <a:grpSpLocks/>
          </p:cNvGrpSpPr>
          <p:nvPr/>
        </p:nvGrpSpPr>
        <p:grpSpPr bwMode="auto">
          <a:xfrm>
            <a:off x="7271279" y="3303588"/>
            <a:ext cx="2215092" cy="1046162"/>
            <a:chOff x="788" y="1641"/>
            <a:chExt cx="1288" cy="659"/>
          </a:xfrm>
        </p:grpSpPr>
        <p:grpSp>
          <p:nvGrpSpPr>
            <p:cNvPr id="25" name="Group 134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23687" name="Oval 135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Oval 136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Oval 137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Oval 138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Freeform 139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Oval 140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Oval 141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4" name="Oval 142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5" name="Oval 143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6" name="Oval 144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7" name="Oval 145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8" name="Oval 146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9" name="Oval 147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Oval 148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1" name="Oval 149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Oval 150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3" name="Oval 151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Oval 152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5" name="Freeform 153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06" name="Text Box 154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grpSp>
        <p:nvGrpSpPr>
          <p:cNvPr id="26" name="Group 155"/>
          <p:cNvGrpSpPr>
            <a:grpSpLocks/>
          </p:cNvGrpSpPr>
          <p:nvPr/>
        </p:nvGrpSpPr>
        <p:grpSpPr bwMode="auto">
          <a:xfrm rot="15746451">
            <a:off x="3747006" y="892259"/>
            <a:ext cx="1344614" cy="1516856"/>
            <a:chOff x="2771" y="599"/>
            <a:chExt cx="847" cy="882"/>
          </a:xfrm>
        </p:grpSpPr>
        <p:sp>
          <p:nvSpPr>
            <p:cNvPr id="23708" name="Freeform 156"/>
            <p:cNvSpPr>
              <a:spLocks/>
            </p:cNvSpPr>
            <p:nvPr/>
          </p:nvSpPr>
          <p:spPr bwMode="auto">
            <a:xfrm rot="13915283">
              <a:off x="2920" y="534"/>
              <a:ext cx="27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09" name="Freeform 157"/>
            <p:cNvSpPr>
              <a:spLocks/>
            </p:cNvSpPr>
            <p:nvPr/>
          </p:nvSpPr>
          <p:spPr bwMode="auto">
            <a:xfrm rot="13915283">
              <a:off x="2883" y="487"/>
              <a:ext cx="28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0" name="Freeform 158"/>
            <p:cNvSpPr>
              <a:spLocks/>
            </p:cNvSpPr>
            <p:nvPr/>
          </p:nvSpPr>
          <p:spPr bwMode="auto">
            <a:xfrm rot="13915283">
              <a:off x="2963" y="594"/>
              <a:ext cx="27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1" name="Freeform 159"/>
            <p:cNvSpPr>
              <a:spLocks/>
            </p:cNvSpPr>
            <p:nvPr/>
          </p:nvSpPr>
          <p:spPr bwMode="auto">
            <a:xfrm rot="13915283">
              <a:off x="3011" y="659"/>
              <a:ext cx="27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2" name="Freeform 160"/>
            <p:cNvSpPr>
              <a:spLocks/>
            </p:cNvSpPr>
            <p:nvPr/>
          </p:nvSpPr>
          <p:spPr bwMode="auto">
            <a:xfrm rot="13915283">
              <a:off x="3057" y="721"/>
              <a:ext cx="33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3" name="Freeform 161"/>
            <p:cNvSpPr>
              <a:spLocks/>
            </p:cNvSpPr>
            <p:nvPr/>
          </p:nvSpPr>
          <p:spPr bwMode="auto">
            <a:xfrm rot="13915283">
              <a:off x="3106" y="800"/>
              <a:ext cx="40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4" name="Freeform 162"/>
            <p:cNvSpPr>
              <a:spLocks/>
            </p:cNvSpPr>
            <p:nvPr/>
          </p:nvSpPr>
          <p:spPr bwMode="auto">
            <a:xfrm rot="13915283">
              <a:off x="3157" y="863"/>
              <a:ext cx="60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5" name="Freeform 163"/>
            <p:cNvSpPr>
              <a:spLocks/>
            </p:cNvSpPr>
            <p:nvPr/>
          </p:nvSpPr>
          <p:spPr bwMode="auto">
            <a:xfrm rot="13915283">
              <a:off x="3208" y="950"/>
              <a:ext cx="67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6" name="Freeform 164"/>
            <p:cNvSpPr>
              <a:spLocks/>
            </p:cNvSpPr>
            <p:nvPr/>
          </p:nvSpPr>
          <p:spPr bwMode="auto">
            <a:xfrm rot="13915283">
              <a:off x="3268" y="1026"/>
              <a:ext cx="81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7" name="Freeform 165"/>
            <p:cNvSpPr>
              <a:spLocks/>
            </p:cNvSpPr>
            <p:nvPr/>
          </p:nvSpPr>
          <p:spPr bwMode="auto">
            <a:xfrm rot="13915283">
              <a:off x="3317" y="1110"/>
              <a:ext cx="103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8" name="Freeform 166"/>
            <p:cNvSpPr>
              <a:spLocks/>
            </p:cNvSpPr>
            <p:nvPr/>
          </p:nvSpPr>
          <p:spPr bwMode="auto">
            <a:xfrm rot="13915283">
              <a:off x="3371" y="1200"/>
              <a:ext cx="120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19" name="Freeform 167"/>
            <p:cNvSpPr>
              <a:spLocks/>
            </p:cNvSpPr>
            <p:nvPr/>
          </p:nvSpPr>
          <p:spPr bwMode="auto">
            <a:xfrm rot="13899654">
              <a:off x="3420" y="1283"/>
              <a:ext cx="144" cy="25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168"/>
          <p:cNvGrpSpPr>
            <a:grpSpLocks/>
          </p:cNvGrpSpPr>
          <p:nvPr/>
        </p:nvGrpSpPr>
        <p:grpSpPr bwMode="auto">
          <a:xfrm>
            <a:off x="5341675" y="1136652"/>
            <a:ext cx="1423987" cy="1400176"/>
            <a:chOff x="2780" y="600"/>
            <a:chExt cx="828" cy="882"/>
          </a:xfrm>
        </p:grpSpPr>
        <p:sp>
          <p:nvSpPr>
            <p:cNvPr id="23721" name="Freeform 169"/>
            <p:cNvSpPr>
              <a:spLocks/>
            </p:cNvSpPr>
            <p:nvPr/>
          </p:nvSpPr>
          <p:spPr bwMode="auto">
            <a:xfrm rot="13915283">
              <a:off x="2920" y="544"/>
              <a:ext cx="27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2" name="Freeform 170"/>
            <p:cNvSpPr>
              <a:spLocks/>
            </p:cNvSpPr>
            <p:nvPr/>
          </p:nvSpPr>
          <p:spPr bwMode="auto">
            <a:xfrm rot="13915283">
              <a:off x="2883" y="497"/>
              <a:ext cx="28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3" name="Freeform 171"/>
            <p:cNvSpPr>
              <a:spLocks/>
            </p:cNvSpPr>
            <p:nvPr/>
          </p:nvSpPr>
          <p:spPr bwMode="auto">
            <a:xfrm rot="13915283">
              <a:off x="2963" y="604"/>
              <a:ext cx="27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4" name="Freeform 172"/>
            <p:cNvSpPr>
              <a:spLocks/>
            </p:cNvSpPr>
            <p:nvPr/>
          </p:nvSpPr>
          <p:spPr bwMode="auto">
            <a:xfrm rot="13915283">
              <a:off x="3011" y="669"/>
              <a:ext cx="27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5" name="Freeform 173"/>
            <p:cNvSpPr>
              <a:spLocks/>
            </p:cNvSpPr>
            <p:nvPr/>
          </p:nvSpPr>
          <p:spPr bwMode="auto">
            <a:xfrm rot="13915283">
              <a:off x="3057" y="731"/>
              <a:ext cx="33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6" name="Freeform 174"/>
            <p:cNvSpPr>
              <a:spLocks/>
            </p:cNvSpPr>
            <p:nvPr/>
          </p:nvSpPr>
          <p:spPr bwMode="auto">
            <a:xfrm rot="13915283">
              <a:off x="3106" y="810"/>
              <a:ext cx="40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7" name="Freeform 175"/>
            <p:cNvSpPr>
              <a:spLocks/>
            </p:cNvSpPr>
            <p:nvPr/>
          </p:nvSpPr>
          <p:spPr bwMode="auto">
            <a:xfrm rot="13915283">
              <a:off x="3157" y="873"/>
              <a:ext cx="60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8" name="Freeform 176"/>
            <p:cNvSpPr>
              <a:spLocks/>
            </p:cNvSpPr>
            <p:nvPr/>
          </p:nvSpPr>
          <p:spPr bwMode="auto">
            <a:xfrm rot="13915283">
              <a:off x="3208" y="960"/>
              <a:ext cx="67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29" name="Freeform 177"/>
            <p:cNvSpPr>
              <a:spLocks/>
            </p:cNvSpPr>
            <p:nvPr/>
          </p:nvSpPr>
          <p:spPr bwMode="auto">
            <a:xfrm rot="13915283">
              <a:off x="3268" y="1036"/>
              <a:ext cx="81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30" name="Freeform 178"/>
            <p:cNvSpPr>
              <a:spLocks/>
            </p:cNvSpPr>
            <p:nvPr/>
          </p:nvSpPr>
          <p:spPr bwMode="auto">
            <a:xfrm rot="13915283">
              <a:off x="3317" y="1120"/>
              <a:ext cx="103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31" name="Freeform 179"/>
            <p:cNvSpPr>
              <a:spLocks/>
            </p:cNvSpPr>
            <p:nvPr/>
          </p:nvSpPr>
          <p:spPr bwMode="auto">
            <a:xfrm rot="13915283">
              <a:off x="3371" y="1210"/>
              <a:ext cx="120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32" name="Freeform 180"/>
            <p:cNvSpPr>
              <a:spLocks/>
            </p:cNvSpPr>
            <p:nvPr/>
          </p:nvSpPr>
          <p:spPr bwMode="auto">
            <a:xfrm rot="13899654">
              <a:off x="3420" y="1293"/>
              <a:ext cx="144" cy="23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181"/>
          <p:cNvGrpSpPr>
            <a:grpSpLocks/>
          </p:cNvGrpSpPr>
          <p:nvPr/>
        </p:nvGrpSpPr>
        <p:grpSpPr bwMode="auto">
          <a:xfrm>
            <a:off x="4148138" y="3455988"/>
            <a:ext cx="1647560" cy="223837"/>
            <a:chOff x="2254" y="2755"/>
            <a:chExt cx="2066" cy="590"/>
          </a:xfrm>
        </p:grpSpPr>
        <p:sp>
          <p:nvSpPr>
            <p:cNvPr id="23734" name="Freeform 182"/>
            <p:cNvSpPr>
              <a:spLocks/>
            </p:cNvSpPr>
            <p:nvPr/>
          </p:nvSpPr>
          <p:spPr bwMode="auto">
            <a:xfrm>
              <a:off x="225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19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183"/>
            <p:cNvSpPr>
              <a:spLocks/>
            </p:cNvSpPr>
            <p:nvPr/>
          </p:nvSpPr>
          <p:spPr bwMode="auto">
            <a:xfrm>
              <a:off x="2312" y="3050"/>
              <a:ext cx="57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83"/>
                </a:cxn>
                <a:cxn ang="0">
                  <a:pos x="19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7" y="0"/>
                </a:cxn>
              </a:cxnLst>
              <a:rect l="0" t="0" r="r" b="b"/>
              <a:pathLst>
                <a:path w="57" h="293">
                  <a:moveTo>
                    <a:pt x="0" y="0"/>
                  </a:moveTo>
                  <a:lnTo>
                    <a:pt x="16" y="283"/>
                  </a:lnTo>
                  <a:lnTo>
                    <a:pt x="19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7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184"/>
            <p:cNvSpPr>
              <a:spLocks/>
            </p:cNvSpPr>
            <p:nvPr/>
          </p:nvSpPr>
          <p:spPr bwMode="auto">
            <a:xfrm>
              <a:off x="2369" y="2758"/>
              <a:ext cx="57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3"/>
                </a:cxn>
                <a:cxn ang="0">
                  <a:pos x="40" y="9"/>
                </a:cxn>
                <a:cxn ang="0">
                  <a:pos x="57" y="292"/>
                </a:cxn>
              </a:cxnLst>
              <a:rect l="0" t="0" r="r" b="b"/>
              <a:pathLst>
                <a:path w="57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57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185"/>
            <p:cNvSpPr>
              <a:spLocks/>
            </p:cNvSpPr>
            <p:nvPr/>
          </p:nvSpPr>
          <p:spPr bwMode="auto">
            <a:xfrm>
              <a:off x="242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1" y="288"/>
                </a:cxn>
                <a:cxn ang="0">
                  <a:pos x="27" y="293"/>
                </a:cxn>
                <a:cxn ang="0">
                  <a:pos x="33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1" y="288"/>
                  </a:lnTo>
                  <a:lnTo>
                    <a:pt x="27" y="293"/>
                  </a:lnTo>
                  <a:lnTo>
                    <a:pt x="33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186"/>
            <p:cNvSpPr>
              <a:spLocks/>
            </p:cNvSpPr>
            <p:nvPr/>
          </p:nvSpPr>
          <p:spPr bwMode="auto">
            <a:xfrm>
              <a:off x="2369" y="2758"/>
              <a:ext cx="57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3"/>
                </a:cxn>
                <a:cxn ang="0">
                  <a:pos x="40" y="9"/>
                </a:cxn>
                <a:cxn ang="0">
                  <a:pos x="57" y="292"/>
                </a:cxn>
              </a:cxnLst>
              <a:rect l="0" t="0" r="r" b="b"/>
              <a:pathLst>
                <a:path w="57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57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187"/>
            <p:cNvSpPr>
              <a:spLocks/>
            </p:cNvSpPr>
            <p:nvPr/>
          </p:nvSpPr>
          <p:spPr bwMode="auto">
            <a:xfrm>
              <a:off x="242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1" y="288"/>
                </a:cxn>
                <a:cxn ang="0">
                  <a:pos x="27" y="293"/>
                </a:cxn>
                <a:cxn ang="0">
                  <a:pos x="33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1" y="288"/>
                  </a:lnTo>
                  <a:lnTo>
                    <a:pt x="27" y="293"/>
                  </a:lnTo>
                  <a:lnTo>
                    <a:pt x="33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188"/>
            <p:cNvSpPr>
              <a:spLocks/>
            </p:cNvSpPr>
            <p:nvPr/>
          </p:nvSpPr>
          <p:spPr bwMode="auto">
            <a:xfrm>
              <a:off x="248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1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Freeform 189"/>
            <p:cNvSpPr>
              <a:spLocks/>
            </p:cNvSpPr>
            <p:nvPr/>
          </p:nvSpPr>
          <p:spPr bwMode="auto">
            <a:xfrm>
              <a:off x="254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190"/>
            <p:cNvSpPr>
              <a:spLocks/>
            </p:cNvSpPr>
            <p:nvPr/>
          </p:nvSpPr>
          <p:spPr bwMode="auto">
            <a:xfrm>
              <a:off x="260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191"/>
            <p:cNvSpPr>
              <a:spLocks/>
            </p:cNvSpPr>
            <p:nvPr/>
          </p:nvSpPr>
          <p:spPr bwMode="auto">
            <a:xfrm>
              <a:off x="265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Freeform 192"/>
            <p:cNvSpPr>
              <a:spLocks/>
            </p:cNvSpPr>
            <p:nvPr/>
          </p:nvSpPr>
          <p:spPr bwMode="auto">
            <a:xfrm>
              <a:off x="260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Freeform 193"/>
            <p:cNvSpPr>
              <a:spLocks/>
            </p:cNvSpPr>
            <p:nvPr/>
          </p:nvSpPr>
          <p:spPr bwMode="auto">
            <a:xfrm>
              <a:off x="265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Freeform 194"/>
            <p:cNvSpPr>
              <a:spLocks/>
            </p:cNvSpPr>
            <p:nvPr/>
          </p:nvSpPr>
          <p:spPr bwMode="auto">
            <a:xfrm>
              <a:off x="2713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195"/>
            <p:cNvSpPr>
              <a:spLocks/>
            </p:cNvSpPr>
            <p:nvPr/>
          </p:nvSpPr>
          <p:spPr bwMode="auto">
            <a:xfrm>
              <a:off x="2748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Freeform 196"/>
            <p:cNvSpPr>
              <a:spLocks/>
            </p:cNvSpPr>
            <p:nvPr/>
          </p:nvSpPr>
          <p:spPr bwMode="auto">
            <a:xfrm>
              <a:off x="2784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Freeform 197"/>
            <p:cNvSpPr>
              <a:spLocks/>
            </p:cNvSpPr>
            <p:nvPr/>
          </p:nvSpPr>
          <p:spPr bwMode="auto">
            <a:xfrm>
              <a:off x="2819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Freeform 198"/>
            <p:cNvSpPr>
              <a:spLocks/>
            </p:cNvSpPr>
            <p:nvPr/>
          </p:nvSpPr>
          <p:spPr bwMode="auto">
            <a:xfrm>
              <a:off x="2784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Freeform 199"/>
            <p:cNvSpPr>
              <a:spLocks/>
            </p:cNvSpPr>
            <p:nvPr/>
          </p:nvSpPr>
          <p:spPr bwMode="auto">
            <a:xfrm>
              <a:off x="2819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Freeform 200"/>
            <p:cNvSpPr>
              <a:spLocks/>
            </p:cNvSpPr>
            <p:nvPr/>
          </p:nvSpPr>
          <p:spPr bwMode="auto">
            <a:xfrm>
              <a:off x="2854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Freeform 201"/>
            <p:cNvSpPr>
              <a:spLocks/>
            </p:cNvSpPr>
            <p:nvPr/>
          </p:nvSpPr>
          <p:spPr bwMode="auto">
            <a:xfrm>
              <a:off x="2890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2" y="287"/>
                </a:cxn>
                <a:cxn ang="0">
                  <a:pos x="17" y="288"/>
                </a:cxn>
                <a:cxn ang="0">
                  <a:pos x="22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0" y="283"/>
                  </a:lnTo>
                  <a:lnTo>
                    <a:pt x="12" y="287"/>
                  </a:lnTo>
                  <a:lnTo>
                    <a:pt x="17" y="288"/>
                  </a:lnTo>
                  <a:lnTo>
                    <a:pt x="22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Freeform 202"/>
            <p:cNvSpPr>
              <a:spLocks/>
            </p:cNvSpPr>
            <p:nvPr/>
          </p:nvSpPr>
          <p:spPr bwMode="auto">
            <a:xfrm>
              <a:off x="2925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Freeform 203"/>
            <p:cNvSpPr>
              <a:spLocks/>
            </p:cNvSpPr>
            <p:nvPr/>
          </p:nvSpPr>
          <p:spPr bwMode="auto">
            <a:xfrm>
              <a:off x="2960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0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Freeform 204"/>
            <p:cNvSpPr>
              <a:spLocks/>
            </p:cNvSpPr>
            <p:nvPr/>
          </p:nvSpPr>
          <p:spPr bwMode="auto">
            <a:xfrm>
              <a:off x="2925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Freeform 205"/>
            <p:cNvSpPr>
              <a:spLocks/>
            </p:cNvSpPr>
            <p:nvPr/>
          </p:nvSpPr>
          <p:spPr bwMode="auto">
            <a:xfrm>
              <a:off x="2960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0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Freeform 206"/>
            <p:cNvSpPr>
              <a:spLocks/>
            </p:cNvSpPr>
            <p:nvPr/>
          </p:nvSpPr>
          <p:spPr bwMode="auto">
            <a:xfrm>
              <a:off x="2996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1" y="12"/>
                </a:cxn>
                <a:cxn ang="0">
                  <a:pos x="25" y="4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9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1" y="12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49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Freeform 207"/>
            <p:cNvSpPr>
              <a:spLocks/>
            </p:cNvSpPr>
            <p:nvPr/>
          </p:nvSpPr>
          <p:spPr bwMode="auto">
            <a:xfrm>
              <a:off x="3068" y="3050"/>
              <a:ext cx="73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3"/>
                </a:cxn>
                <a:cxn ang="0">
                  <a:pos x="25" y="290"/>
                </a:cxn>
                <a:cxn ang="0">
                  <a:pos x="32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3" y="0"/>
                </a:cxn>
              </a:cxnLst>
              <a:rect l="0" t="0" r="r" b="b"/>
              <a:pathLst>
                <a:path w="73" h="295">
                  <a:moveTo>
                    <a:pt x="0" y="0"/>
                  </a:moveTo>
                  <a:lnTo>
                    <a:pt x="22" y="283"/>
                  </a:lnTo>
                  <a:lnTo>
                    <a:pt x="25" y="290"/>
                  </a:lnTo>
                  <a:lnTo>
                    <a:pt x="32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3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Freeform 208"/>
            <p:cNvSpPr>
              <a:spLocks/>
            </p:cNvSpPr>
            <p:nvPr/>
          </p:nvSpPr>
          <p:spPr bwMode="auto">
            <a:xfrm>
              <a:off x="3141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1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Freeform 209"/>
            <p:cNvSpPr>
              <a:spLocks/>
            </p:cNvSpPr>
            <p:nvPr/>
          </p:nvSpPr>
          <p:spPr bwMode="auto">
            <a:xfrm>
              <a:off x="3213" y="3050"/>
              <a:ext cx="74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83"/>
                </a:cxn>
                <a:cxn ang="0">
                  <a:pos x="26" y="290"/>
                </a:cxn>
                <a:cxn ang="0">
                  <a:pos x="33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4" y="0"/>
                </a:cxn>
              </a:cxnLst>
              <a:rect l="0" t="0" r="r" b="b"/>
              <a:pathLst>
                <a:path w="74" h="295">
                  <a:moveTo>
                    <a:pt x="0" y="0"/>
                  </a:moveTo>
                  <a:lnTo>
                    <a:pt x="23" y="283"/>
                  </a:lnTo>
                  <a:lnTo>
                    <a:pt x="26" y="290"/>
                  </a:lnTo>
                  <a:lnTo>
                    <a:pt x="33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Freeform 210"/>
            <p:cNvSpPr>
              <a:spLocks/>
            </p:cNvSpPr>
            <p:nvPr/>
          </p:nvSpPr>
          <p:spPr bwMode="auto">
            <a:xfrm>
              <a:off x="3141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1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Freeform 211"/>
            <p:cNvSpPr>
              <a:spLocks/>
            </p:cNvSpPr>
            <p:nvPr/>
          </p:nvSpPr>
          <p:spPr bwMode="auto">
            <a:xfrm>
              <a:off x="3213" y="3050"/>
              <a:ext cx="74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83"/>
                </a:cxn>
                <a:cxn ang="0">
                  <a:pos x="26" y="290"/>
                </a:cxn>
                <a:cxn ang="0">
                  <a:pos x="33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4" y="0"/>
                </a:cxn>
              </a:cxnLst>
              <a:rect l="0" t="0" r="r" b="b"/>
              <a:pathLst>
                <a:path w="74" h="295">
                  <a:moveTo>
                    <a:pt x="0" y="0"/>
                  </a:moveTo>
                  <a:lnTo>
                    <a:pt x="23" y="283"/>
                  </a:lnTo>
                  <a:lnTo>
                    <a:pt x="26" y="290"/>
                  </a:lnTo>
                  <a:lnTo>
                    <a:pt x="33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Freeform 212"/>
            <p:cNvSpPr>
              <a:spLocks/>
            </p:cNvSpPr>
            <p:nvPr/>
          </p:nvSpPr>
          <p:spPr bwMode="auto">
            <a:xfrm>
              <a:off x="3287" y="2755"/>
              <a:ext cx="73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2" y="12"/>
                </a:cxn>
                <a:cxn ang="0">
                  <a:pos x="25" y="4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3" y="295"/>
                </a:cxn>
              </a:cxnLst>
              <a:rect l="0" t="0" r="r" b="b"/>
              <a:pathLst>
                <a:path w="73" h="295">
                  <a:moveTo>
                    <a:pt x="0" y="295"/>
                  </a:moveTo>
                  <a:lnTo>
                    <a:pt x="22" y="12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3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Freeform 213"/>
            <p:cNvSpPr>
              <a:spLocks/>
            </p:cNvSpPr>
            <p:nvPr/>
          </p:nvSpPr>
          <p:spPr bwMode="auto">
            <a:xfrm>
              <a:off x="3360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3"/>
                </a:cxn>
                <a:cxn ang="0">
                  <a:pos x="24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50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2" y="283"/>
                  </a:lnTo>
                  <a:lnTo>
                    <a:pt x="24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50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Freeform 214"/>
            <p:cNvSpPr>
              <a:spLocks/>
            </p:cNvSpPr>
            <p:nvPr/>
          </p:nvSpPr>
          <p:spPr bwMode="auto">
            <a:xfrm>
              <a:off x="3432" y="2755"/>
              <a:ext cx="74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4" y="295"/>
                </a:cxn>
              </a:cxnLst>
              <a:rect l="0" t="0" r="r" b="b"/>
              <a:pathLst>
                <a:path w="74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4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Freeform 215"/>
            <p:cNvSpPr>
              <a:spLocks/>
            </p:cNvSpPr>
            <p:nvPr/>
          </p:nvSpPr>
          <p:spPr bwMode="auto">
            <a:xfrm>
              <a:off x="3506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3"/>
                </a:cxn>
                <a:cxn ang="0">
                  <a:pos x="25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49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1" y="283"/>
                  </a:lnTo>
                  <a:lnTo>
                    <a:pt x="25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49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Freeform 216"/>
            <p:cNvSpPr>
              <a:spLocks/>
            </p:cNvSpPr>
            <p:nvPr/>
          </p:nvSpPr>
          <p:spPr bwMode="auto">
            <a:xfrm>
              <a:off x="3432" y="2755"/>
              <a:ext cx="74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4" y="295"/>
                </a:cxn>
              </a:cxnLst>
              <a:rect l="0" t="0" r="r" b="b"/>
              <a:pathLst>
                <a:path w="74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4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Freeform 217"/>
            <p:cNvSpPr>
              <a:spLocks/>
            </p:cNvSpPr>
            <p:nvPr/>
          </p:nvSpPr>
          <p:spPr bwMode="auto">
            <a:xfrm>
              <a:off x="3506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3"/>
                </a:cxn>
                <a:cxn ang="0">
                  <a:pos x="25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49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1" y="283"/>
                  </a:lnTo>
                  <a:lnTo>
                    <a:pt x="25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49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Freeform 218"/>
            <p:cNvSpPr>
              <a:spLocks/>
            </p:cNvSpPr>
            <p:nvPr/>
          </p:nvSpPr>
          <p:spPr bwMode="auto">
            <a:xfrm>
              <a:off x="3578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Freeform 219"/>
            <p:cNvSpPr>
              <a:spLocks/>
            </p:cNvSpPr>
            <p:nvPr/>
          </p:nvSpPr>
          <p:spPr bwMode="auto">
            <a:xfrm>
              <a:off x="363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40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40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Freeform 220"/>
            <p:cNvSpPr>
              <a:spLocks/>
            </p:cNvSpPr>
            <p:nvPr/>
          </p:nvSpPr>
          <p:spPr bwMode="auto">
            <a:xfrm>
              <a:off x="369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0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0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Freeform 221"/>
            <p:cNvSpPr>
              <a:spLocks/>
            </p:cNvSpPr>
            <p:nvPr/>
          </p:nvSpPr>
          <p:spPr bwMode="auto">
            <a:xfrm>
              <a:off x="375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Freeform 222"/>
            <p:cNvSpPr>
              <a:spLocks/>
            </p:cNvSpPr>
            <p:nvPr/>
          </p:nvSpPr>
          <p:spPr bwMode="auto">
            <a:xfrm>
              <a:off x="369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0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0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Freeform 223"/>
            <p:cNvSpPr>
              <a:spLocks/>
            </p:cNvSpPr>
            <p:nvPr/>
          </p:nvSpPr>
          <p:spPr bwMode="auto">
            <a:xfrm>
              <a:off x="375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Freeform 224"/>
            <p:cNvSpPr>
              <a:spLocks/>
            </p:cNvSpPr>
            <p:nvPr/>
          </p:nvSpPr>
          <p:spPr bwMode="auto">
            <a:xfrm>
              <a:off x="381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Freeform 225"/>
            <p:cNvSpPr>
              <a:spLocks/>
            </p:cNvSpPr>
            <p:nvPr/>
          </p:nvSpPr>
          <p:spPr bwMode="auto">
            <a:xfrm>
              <a:off x="386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7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7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Freeform 226"/>
            <p:cNvSpPr>
              <a:spLocks/>
            </p:cNvSpPr>
            <p:nvPr/>
          </p:nvSpPr>
          <p:spPr bwMode="auto">
            <a:xfrm>
              <a:off x="3926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Freeform 227"/>
            <p:cNvSpPr>
              <a:spLocks/>
            </p:cNvSpPr>
            <p:nvPr/>
          </p:nvSpPr>
          <p:spPr bwMode="auto">
            <a:xfrm>
              <a:off x="3984" y="3050"/>
              <a:ext cx="56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6" y="0"/>
                </a:cxn>
              </a:cxnLst>
              <a:rect l="0" t="0" r="r" b="b"/>
              <a:pathLst>
                <a:path w="56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Freeform 228"/>
            <p:cNvSpPr>
              <a:spLocks/>
            </p:cNvSpPr>
            <p:nvPr/>
          </p:nvSpPr>
          <p:spPr bwMode="auto">
            <a:xfrm>
              <a:off x="3926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Freeform 229"/>
            <p:cNvSpPr>
              <a:spLocks/>
            </p:cNvSpPr>
            <p:nvPr/>
          </p:nvSpPr>
          <p:spPr bwMode="auto">
            <a:xfrm>
              <a:off x="3984" y="3050"/>
              <a:ext cx="56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6" y="0"/>
                </a:cxn>
              </a:cxnLst>
              <a:rect l="0" t="0" r="r" b="b"/>
              <a:pathLst>
                <a:path w="56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Freeform 230"/>
            <p:cNvSpPr>
              <a:spLocks/>
            </p:cNvSpPr>
            <p:nvPr/>
          </p:nvSpPr>
          <p:spPr bwMode="auto">
            <a:xfrm>
              <a:off x="4039" y="2761"/>
              <a:ext cx="34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6"/>
                </a:cxn>
                <a:cxn ang="0">
                  <a:pos x="34" y="289"/>
                </a:cxn>
              </a:cxnLst>
              <a:rect l="0" t="0" r="r" b="b"/>
              <a:pathLst>
                <a:path w="34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34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Freeform 231"/>
            <p:cNvSpPr>
              <a:spLocks/>
            </p:cNvSpPr>
            <p:nvPr/>
          </p:nvSpPr>
          <p:spPr bwMode="auto">
            <a:xfrm>
              <a:off x="4073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4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4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Freeform 232"/>
            <p:cNvSpPr>
              <a:spLocks/>
            </p:cNvSpPr>
            <p:nvPr/>
          </p:nvSpPr>
          <p:spPr bwMode="auto">
            <a:xfrm>
              <a:off x="4108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Freeform 233"/>
            <p:cNvSpPr>
              <a:spLocks/>
            </p:cNvSpPr>
            <p:nvPr/>
          </p:nvSpPr>
          <p:spPr bwMode="auto">
            <a:xfrm>
              <a:off x="4143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5" y="287"/>
                </a:cxn>
                <a:cxn ang="0">
                  <a:pos x="19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5" y="287"/>
                  </a:lnTo>
                  <a:lnTo>
                    <a:pt x="19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Freeform 234"/>
            <p:cNvSpPr>
              <a:spLocks/>
            </p:cNvSpPr>
            <p:nvPr/>
          </p:nvSpPr>
          <p:spPr bwMode="auto">
            <a:xfrm>
              <a:off x="4108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Freeform 235"/>
            <p:cNvSpPr>
              <a:spLocks/>
            </p:cNvSpPr>
            <p:nvPr/>
          </p:nvSpPr>
          <p:spPr bwMode="auto">
            <a:xfrm>
              <a:off x="4143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5" y="287"/>
                </a:cxn>
                <a:cxn ang="0">
                  <a:pos x="19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5" y="287"/>
                  </a:lnTo>
                  <a:lnTo>
                    <a:pt x="19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Freeform 236"/>
            <p:cNvSpPr>
              <a:spLocks/>
            </p:cNvSpPr>
            <p:nvPr/>
          </p:nvSpPr>
          <p:spPr bwMode="auto">
            <a:xfrm>
              <a:off x="4179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5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Freeform 237"/>
            <p:cNvSpPr>
              <a:spLocks/>
            </p:cNvSpPr>
            <p:nvPr/>
          </p:nvSpPr>
          <p:spPr bwMode="auto">
            <a:xfrm>
              <a:off x="4214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Freeform 238"/>
            <p:cNvSpPr>
              <a:spLocks/>
            </p:cNvSpPr>
            <p:nvPr/>
          </p:nvSpPr>
          <p:spPr bwMode="auto">
            <a:xfrm>
              <a:off x="4249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2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2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Freeform 239"/>
            <p:cNvSpPr>
              <a:spLocks/>
            </p:cNvSpPr>
            <p:nvPr/>
          </p:nvSpPr>
          <p:spPr bwMode="auto">
            <a:xfrm>
              <a:off x="4285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Freeform 240"/>
            <p:cNvSpPr>
              <a:spLocks/>
            </p:cNvSpPr>
            <p:nvPr/>
          </p:nvSpPr>
          <p:spPr bwMode="auto">
            <a:xfrm>
              <a:off x="4249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2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2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Freeform 241"/>
            <p:cNvSpPr>
              <a:spLocks/>
            </p:cNvSpPr>
            <p:nvPr/>
          </p:nvSpPr>
          <p:spPr bwMode="auto">
            <a:xfrm>
              <a:off x="4285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42"/>
          <p:cNvGrpSpPr>
            <a:grpSpLocks/>
          </p:cNvGrpSpPr>
          <p:nvPr/>
        </p:nvGrpSpPr>
        <p:grpSpPr bwMode="auto">
          <a:xfrm>
            <a:off x="3236648" y="3368675"/>
            <a:ext cx="699956" cy="1263650"/>
            <a:chOff x="1738" y="2087"/>
            <a:chExt cx="407" cy="796"/>
          </a:xfrm>
        </p:grpSpPr>
        <p:grpSp>
          <p:nvGrpSpPr>
            <p:cNvPr id="30" name="Group 243"/>
            <p:cNvGrpSpPr>
              <a:grpSpLocks/>
            </p:cNvGrpSpPr>
            <p:nvPr/>
          </p:nvGrpSpPr>
          <p:grpSpPr bwMode="auto">
            <a:xfrm>
              <a:off x="1738" y="2768"/>
              <a:ext cx="367" cy="115"/>
              <a:chOff x="4144" y="2730"/>
              <a:chExt cx="720" cy="251"/>
            </a:xfrm>
          </p:grpSpPr>
          <p:sp>
            <p:nvSpPr>
              <p:cNvPr id="23796" name="AutoShape 244"/>
              <p:cNvSpPr>
                <a:spLocks noChangeArrowheads="1"/>
              </p:cNvSpPr>
              <p:nvPr/>
            </p:nvSpPr>
            <p:spPr bwMode="auto">
              <a:xfrm>
                <a:off x="4144" y="2730"/>
                <a:ext cx="719" cy="186"/>
              </a:xfrm>
              <a:prstGeom prst="hexagon">
                <a:avLst>
                  <a:gd name="adj" fmla="val 96640"/>
                  <a:gd name="vf" fmla="val 115470"/>
                </a:avLst>
              </a:prstGeom>
              <a:gradFill rotWithShape="0">
                <a:gsLst>
                  <a:gs pos="0">
                    <a:srgbClr val="99FF66"/>
                  </a:gs>
                  <a:gs pos="100000">
                    <a:srgbClr val="99FF66">
                      <a:gamma/>
                      <a:shade val="5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Freeform 245"/>
              <p:cNvSpPr>
                <a:spLocks/>
              </p:cNvSpPr>
              <p:nvPr/>
            </p:nvSpPr>
            <p:spPr bwMode="auto">
              <a:xfrm>
                <a:off x="4145" y="2822"/>
                <a:ext cx="719" cy="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318" y="366"/>
                  </a:cxn>
                  <a:cxn ang="0">
                    <a:pos x="960" y="366"/>
                  </a:cxn>
                  <a:cxn ang="0">
                    <a:pos x="1260" y="168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366">
                    <a:moveTo>
                      <a:pt x="0" y="0"/>
                    </a:moveTo>
                    <a:lnTo>
                      <a:pt x="0" y="144"/>
                    </a:lnTo>
                    <a:lnTo>
                      <a:pt x="318" y="366"/>
                    </a:lnTo>
                    <a:lnTo>
                      <a:pt x="960" y="366"/>
                    </a:lnTo>
                    <a:lnTo>
                      <a:pt x="1260" y="168"/>
                    </a:lnTo>
                    <a:lnTo>
                      <a:pt x="126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Line 246"/>
              <p:cNvSpPr>
                <a:spLocks noChangeShapeType="1"/>
              </p:cNvSpPr>
              <p:nvPr/>
            </p:nvSpPr>
            <p:spPr bwMode="auto">
              <a:xfrm>
                <a:off x="4327" y="2916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Line 247"/>
              <p:cNvSpPr>
                <a:spLocks noChangeShapeType="1"/>
              </p:cNvSpPr>
              <p:nvPr/>
            </p:nvSpPr>
            <p:spPr bwMode="auto">
              <a:xfrm>
                <a:off x="4683" y="2916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800" name="Line 248"/>
            <p:cNvSpPr>
              <a:spLocks noChangeShapeType="1"/>
            </p:cNvSpPr>
            <p:nvPr/>
          </p:nvSpPr>
          <p:spPr bwMode="auto">
            <a:xfrm flipH="1">
              <a:off x="1820" y="2164"/>
              <a:ext cx="95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1" name="Line 249"/>
            <p:cNvSpPr>
              <a:spLocks noChangeShapeType="1"/>
            </p:cNvSpPr>
            <p:nvPr/>
          </p:nvSpPr>
          <p:spPr bwMode="auto">
            <a:xfrm>
              <a:off x="1961" y="2161"/>
              <a:ext cx="71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2" name="Line 250"/>
            <p:cNvSpPr>
              <a:spLocks noChangeShapeType="1"/>
            </p:cNvSpPr>
            <p:nvPr/>
          </p:nvSpPr>
          <p:spPr bwMode="auto">
            <a:xfrm>
              <a:off x="1905" y="2234"/>
              <a:ext cx="64" cy="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3" name="Line 251"/>
            <p:cNvSpPr>
              <a:spLocks noChangeShapeType="1"/>
            </p:cNvSpPr>
            <p:nvPr/>
          </p:nvSpPr>
          <p:spPr bwMode="auto">
            <a:xfrm flipV="1">
              <a:off x="1897" y="2295"/>
              <a:ext cx="79" cy="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4" name="Line 252"/>
            <p:cNvSpPr>
              <a:spLocks noChangeShapeType="1"/>
            </p:cNvSpPr>
            <p:nvPr/>
          </p:nvSpPr>
          <p:spPr bwMode="auto">
            <a:xfrm>
              <a:off x="1892" y="2353"/>
              <a:ext cx="89" cy="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5" name="Line 253"/>
            <p:cNvSpPr>
              <a:spLocks noChangeShapeType="1"/>
            </p:cNvSpPr>
            <p:nvPr/>
          </p:nvSpPr>
          <p:spPr bwMode="auto">
            <a:xfrm flipH="1">
              <a:off x="1871" y="2416"/>
              <a:ext cx="115" cy="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6" name="Line 254"/>
            <p:cNvSpPr>
              <a:spLocks noChangeShapeType="1"/>
            </p:cNvSpPr>
            <p:nvPr/>
          </p:nvSpPr>
          <p:spPr bwMode="auto">
            <a:xfrm>
              <a:off x="1866" y="2511"/>
              <a:ext cx="141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7" name="Line 255"/>
            <p:cNvSpPr>
              <a:spLocks noChangeShapeType="1"/>
            </p:cNvSpPr>
            <p:nvPr/>
          </p:nvSpPr>
          <p:spPr bwMode="auto">
            <a:xfrm flipH="1">
              <a:off x="1839" y="2616"/>
              <a:ext cx="168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8" name="Line 256"/>
            <p:cNvSpPr>
              <a:spLocks noChangeShapeType="1"/>
            </p:cNvSpPr>
            <p:nvPr/>
          </p:nvSpPr>
          <p:spPr bwMode="auto">
            <a:xfrm>
              <a:off x="1834" y="2721"/>
              <a:ext cx="194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09" name="Line 257"/>
            <p:cNvSpPr>
              <a:spLocks noChangeShapeType="1"/>
            </p:cNvSpPr>
            <p:nvPr/>
          </p:nvSpPr>
          <p:spPr bwMode="auto">
            <a:xfrm flipH="1">
              <a:off x="1824" y="2490"/>
              <a:ext cx="42" cy="3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10" name="Line 258"/>
            <p:cNvSpPr>
              <a:spLocks noChangeShapeType="1"/>
            </p:cNvSpPr>
            <p:nvPr/>
          </p:nvSpPr>
          <p:spPr bwMode="auto">
            <a:xfrm>
              <a:off x="1990" y="2488"/>
              <a:ext cx="42" cy="3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11" name="Line 259"/>
            <p:cNvSpPr>
              <a:spLocks noChangeShapeType="1"/>
            </p:cNvSpPr>
            <p:nvPr/>
          </p:nvSpPr>
          <p:spPr bwMode="auto">
            <a:xfrm flipH="1">
              <a:off x="1866" y="2201"/>
              <a:ext cx="42" cy="29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12" name="Line 260"/>
            <p:cNvSpPr>
              <a:spLocks noChangeShapeType="1"/>
            </p:cNvSpPr>
            <p:nvPr/>
          </p:nvSpPr>
          <p:spPr bwMode="auto">
            <a:xfrm>
              <a:off x="1965" y="2206"/>
              <a:ext cx="32" cy="29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" name="Group 261"/>
            <p:cNvGrpSpPr>
              <a:grpSpLocks/>
            </p:cNvGrpSpPr>
            <p:nvPr/>
          </p:nvGrpSpPr>
          <p:grpSpPr bwMode="auto">
            <a:xfrm>
              <a:off x="2010" y="2087"/>
              <a:ext cx="135" cy="246"/>
              <a:chOff x="2799" y="3237"/>
              <a:chExt cx="107" cy="182"/>
            </a:xfrm>
          </p:grpSpPr>
          <p:sp>
            <p:nvSpPr>
              <p:cNvPr id="23814" name="Freeform 262"/>
              <p:cNvSpPr>
                <a:spLocks/>
              </p:cNvSpPr>
              <p:nvPr/>
            </p:nvSpPr>
            <p:spPr bwMode="auto">
              <a:xfrm>
                <a:off x="2799" y="3243"/>
                <a:ext cx="63" cy="174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66" y="0"/>
                  </a:cxn>
                  <a:cxn ang="0">
                    <a:pos x="66" y="180"/>
                  </a:cxn>
                  <a:cxn ang="0">
                    <a:pos x="0" y="129"/>
                  </a:cxn>
                  <a:cxn ang="0">
                    <a:pos x="3" y="45"/>
                  </a:cxn>
                </a:cxnLst>
                <a:rect l="0" t="0" r="r" b="b"/>
                <a:pathLst>
                  <a:path w="66" h="180">
                    <a:moveTo>
                      <a:pt x="3" y="45"/>
                    </a:moveTo>
                    <a:lnTo>
                      <a:pt x="66" y="0"/>
                    </a:lnTo>
                    <a:lnTo>
                      <a:pt x="66" y="180"/>
                    </a:lnTo>
                    <a:lnTo>
                      <a:pt x="0" y="129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5" name="Oval 263"/>
              <p:cNvSpPr>
                <a:spLocks noChangeArrowheads="1"/>
              </p:cNvSpPr>
              <p:nvPr/>
            </p:nvSpPr>
            <p:spPr bwMode="auto">
              <a:xfrm>
                <a:off x="2834" y="3237"/>
                <a:ext cx="72" cy="18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2" name="Group 264"/>
          <p:cNvGrpSpPr>
            <a:grpSpLocks/>
          </p:cNvGrpSpPr>
          <p:nvPr/>
        </p:nvGrpSpPr>
        <p:grpSpPr bwMode="auto">
          <a:xfrm>
            <a:off x="5952200" y="3336926"/>
            <a:ext cx="650081" cy="1236663"/>
            <a:chOff x="3342" y="2111"/>
            <a:chExt cx="378" cy="779"/>
          </a:xfrm>
        </p:grpSpPr>
        <p:grpSp>
          <p:nvGrpSpPr>
            <p:cNvPr id="23553" name="Group 265"/>
            <p:cNvGrpSpPr>
              <a:grpSpLocks/>
            </p:cNvGrpSpPr>
            <p:nvPr/>
          </p:nvGrpSpPr>
          <p:grpSpPr bwMode="auto">
            <a:xfrm>
              <a:off x="3353" y="2775"/>
              <a:ext cx="367" cy="115"/>
              <a:chOff x="4144" y="2730"/>
              <a:chExt cx="720" cy="251"/>
            </a:xfrm>
          </p:grpSpPr>
          <p:sp>
            <p:nvSpPr>
              <p:cNvPr id="23818" name="AutoShape 266"/>
              <p:cNvSpPr>
                <a:spLocks noChangeArrowheads="1"/>
              </p:cNvSpPr>
              <p:nvPr/>
            </p:nvSpPr>
            <p:spPr bwMode="auto">
              <a:xfrm>
                <a:off x="4144" y="2730"/>
                <a:ext cx="719" cy="186"/>
              </a:xfrm>
              <a:prstGeom prst="hexagon">
                <a:avLst>
                  <a:gd name="adj" fmla="val 96640"/>
                  <a:gd name="vf" fmla="val 115470"/>
                </a:avLst>
              </a:prstGeom>
              <a:gradFill rotWithShape="0">
                <a:gsLst>
                  <a:gs pos="0">
                    <a:srgbClr val="99FF66"/>
                  </a:gs>
                  <a:gs pos="100000">
                    <a:srgbClr val="99FF66">
                      <a:gamma/>
                      <a:shade val="5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9" name="Freeform 267"/>
              <p:cNvSpPr>
                <a:spLocks/>
              </p:cNvSpPr>
              <p:nvPr/>
            </p:nvSpPr>
            <p:spPr bwMode="auto">
              <a:xfrm>
                <a:off x="4145" y="2822"/>
                <a:ext cx="719" cy="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318" y="366"/>
                  </a:cxn>
                  <a:cxn ang="0">
                    <a:pos x="960" y="366"/>
                  </a:cxn>
                  <a:cxn ang="0">
                    <a:pos x="1260" y="168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366">
                    <a:moveTo>
                      <a:pt x="0" y="0"/>
                    </a:moveTo>
                    <a:lnTo>
                      <a:pt x="0" y="144"/>
                    </a:lnTo>
                    <a:lnTo>
                      <a:pt x="318" y="366"/>
                    </a:lnTo>
                    <a:lnTo>
                      <a:pt x="960" y="366"/>
                    </a:lnTo>
                    <a:lnTo>
                      <a:pt x="1260" y="168"/>
                    </a:lnTo>
                    <a:lnTo>
                      <a:pt x="126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0" name="Line 268"/>
              <p:cNvSpPr>
                <a:spLocks noChangeShapeType="1"/>
              </p:cNvSpPr>
              <p:nvPr/>
            </p:nvSpPr>
            <p:spPr bwMode="auto">
              <a:xfrm>
                <a:off x="4327" y="2916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1" name="Line 269"/>
              <p:cNvSpPr>
                <a:spLocks noChangeShapeType="1"/>
              </p:cNvSpPr>
              <p:nvPr/>
            </p:nvSpPr>
            <p:spPr bwMode="auto">
              <a:xfrm>
                <a:off x="4683" y="2916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822" name="Line 270"/>
            <p:cNvSpPr>
              <a:spLocks noChangeShapeType="1"/>
            </p:cNvSpPr>
            <p:nvPr/>
          </p:nvSpPr>
          <p:spPr bwMode="auto">
            <a:xfrm flipH="1">
              <a:off x="3435" y="2171"/>
              <a:ext cx="95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3" name="Line 271"/>
            <p:cNvSpPr>
              <a:spLocks noChangeShapeType="1"/>
            </p:cNvSpPr>
            <p:nvPr/>
          </p:nvSpPr>
          <p:spPr bwMode="auto">
            <a:xfrm>
              <a:off x="3576" y="2168"/>
              <a:ext cx="71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4" name="Line 272"/>
            <p:cNvSpPr>
              <a:spLocks noChangeShapeType="1"/>
            </p:cNvSpPr>
            <p:nvPr/>
          </p:nvSpPr>
          <p:spPr bwMode="auto">
            <a:xfrm>
              <a:off x="3520" y="2241"/>
              <a:ext cx="64" cy="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5" name="Line 273"/>
            <p:cNvSpPr>
              <a:spLocks noChangeShapeType="1"/>
            </p:cNvSpPr>
            <p:nvPr/>
          </p:nvSpPr>
          <p:spPr bwMode="auto">
            <a:xfrm flipV="1">
              <a:off x="3512" y="2302"/>
              <a:ext cx="79" cy="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6" name="Line 274"/>
            <p:cNvSpPr>
              <a:spLocks noChangeShapeType="1"/>
            </p:cNvSpPr>
            <p:nvPr/>
          </p:nvSpPr>
          <p:spPr bwMode="auto">
            <a:xfrm>
              <a:off x="3507" y="2360"/>
              <a:ext cx="89" cy="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7" name="Line 275"/>
            <p:cNvSpPr>
              <a:spLocks noChangeShapeType="1"/>
            </p:cNvSpPr>
            <p:nvPr/>
          </p:nvSpPr>
          <p:spPr bwMode="auto">
            <a:xfrm flipH="1">
              <a:off x="3486" y="2423"/>
              <a:ext cx="115" cy="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8" name="Line 276"/>
            <p:cNvSpPr>
              <a:spLocks noChangeShapeType="1"/>
            </p:cNvSpPr>
            <p:nvPr/>
          </p:nvSpPr>
          <p:spPr bwMode="auto">
            <a:xfrm>
              <a:off x="3481" y="2518"/>
              <a:ext cx="141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29" name="Line 277"/>
            <p:cNvSpPr>
              <a:spLocks noChangeShapeType="1"/>
            </p:cNvSpPr>
            <p:nvPr/>
          </p:nvSpPr>
          <p:spPr bwMode="auto">
            <a:xfrm flipH="1">
              <a:off x="3454" y="2623"/>
              <a:ext cx="168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0" name="Line 278"/>
            <p:cNvSpPr>
              <a:spLocks noChangeShapeType="1"/>
            </p:cNvSpPr>
            <p:nvPr/>
          </p:nvSpPr>
          <p:spPr bwMode="auto">
            <a:xfrm>
              <a:off x="3449" y="2728"/>
              <a:ext cx="194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1" name="Line 279"/>
            <p:cNvSpPr>
              <a:spLocks noChangeShapeType="1"/>
            </p:cNvSpPr>
            <p:nvPr/>
          </p:nvSpPr>
          <p:spPr bwMode="auto">
            <a:xfrm flipH="1">
              <a:off x="3439" y="2497"/>
              <a:ext cx="42" cy="3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2" name="Line 280"/>
            <p:cNvSpPr>
              <a:spLocks noChangeShapeType="1"/>
            </p:cNvSpPr>
            <p:nvPr/>
          </p:nvSpPr>
          <p:spPr bwMode="auto">
            <a:xfrm>
              <a:off x="3605" y="2495"/>
              <a:ext cx="42" cy="3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3" name="Line 281"/>
            <p:cNvSpPr>
              <a:spLocks noChangeShapeType="1"/>
            </p:cNvSpPr>
            <p:nvPr/>
          </p:nvSpPr>
          <p:spPr bwMode="auto">
            <a:xfrm flipH="1">
              <a:off x="3481" y="2208"/>
              <a:ext cx="42" cy="29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34" name="Line 282"/>
            <p:cNvSpPr>
              <a:spLocks noChangeShapeType="1"/>
            </p:cNvSpPr>
            <p:nvPr/>
          </p:nvSpPr>
          <p:spPr bwMode="auto">
            <a:xfrm>
              <a:off x="3580" y="2213"/>
              <a:ext cx="32" cy="29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54" name="Group 283"/>
            <p:cNvGrpSpPr>
              <a:grpSpLocks/>
            </p:cNvGrpSpPr>
            <p:nvPr/>
          </p:nvGrpSpPr>
          <p:grpSpPr bwMode="auto">
            <a:xfrm rot="10800000">
              <a:off x="3342" y="2111"/>
              <a:ext cx="135" cy="246"/>
              <a:chOff x="2799" y="3237"/>
              <a:chExt cx="107" cy="182"/>
            </a:xfrm>
          </p:grpSpPr>
          <p:sp>
            <p:nvSpPr>
              <p:cNvPr id="23836" name="Freeform 284"/>
              <p:cNvSpPr>
                <a:spLocks/>
              </p:cNvSpPr>
              <p:nvPr/>
            </p:nvSpPr>
            <p:spPr bwMode="auto">
              <a:xfrm>
                <a:off x="2799" y="3243"/>
                <a:ext cx="63" cy="174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66" y="0"/>
                  </a:cxn>
                  <a:cxn ang="0">
                    <a:pos x="66" y="180"/>
                  </a:cxn>
                  <a:cxn ang="0">
                    <a:pos x="0" y="129"/>
                  </a:cxn>
                  <a:cxn ang="0">
                    <a:pos x="3" y="45"/>
                  </a:cxn>
                </a:cxnLst>
                <a:rect l="0" t="0" r="r" b="b"/>
                <a:pathLst>
                  <a:path w="66" h="180">
                    <a:moveTo>
                      <a:pt x="3" y="45"/>
                    </a:moveTo>
                    <a:lnTo>
                      <a:pt x="66" y="0"/>
                    </a:lnTo>
                    <a:lnTo>
                      <a:pt x="66" y="180"/>
                    </a:lnTo>
                    <a:lnTo>
                      <a:pt x="0" y="129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Oval 285"/>
              <p:cNvSpPr>
                <a:spLocks noChangeArrowheads="1"/>
              </p:cNvSpPr>
              <p:nvPr/>
            </p:nvSpPr>
            <p:spPr bwMode="auto">
              <a:xfrm>
                <a:off x="2834" y="3237"/>
                <a:ext cx="72" cy="18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838" name="Picture 286" descr="Swi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8242" y="5203826"/>
            <a:ext cx="4832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39" name="Line 287"/>
          <p:cNvSpPr>
            <a:spLocks noChangeShapeType="1"/>
          </p:cNvSpPr>
          <p:nvPr/>
        </p:nvSpPr>
        <p:spPr bwMode="auto">
          <a:xfrm>
            <a:off x="2524654" y="3816350"/>
            <a:ext cx="495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0" name="Line 288"/>
          <p:cNvSpPr>
            <a:spLocks noChangeShapeType="1"/>
          </p:cNvSpPr>
          <p:nvPr/>
        </p:nvSpPr>
        <p:spPr bwMode="auto">
          <a:xfrm flipV="1">
            <a:off x="2999317" y="2781300"/>
            <a:ext cx="0" cy="1041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1" name="Line 289"/>
          <p:cNvSpPr>
            <a:spLocks noChangeShapeType="1"/>
          </p:cNvSpPr>
          <p:nvPr/>
        </p:nvSpPr>
        <p:spPr bwMode="auto">
          <a:xfrm>
            <a:off x="2985558" y="2794000"/>
            <a:ext cx="2889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2" name="Line 290"/>
          <p:cNvSpPr>
            <a:spLocks noChangeShapeType="1"/>
          </p:cNvSpPr>
          <p:nvPr/>
        </p:nvSpPr>
        <p:spPr bwMode="auto">
          <a:xfrm flipH="1">
            <a:off x="6844771" y="3759200"/>
            <a:ext cx="495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3" name="Line 291"/>
          <p:cNvSpPr>
            <a:spLocks noChangeShapeType="1"/>
          </p:cNvSpPr>
          <p:nvPr/>
        </p:nvSpPr>
        <p:spPr bwMode="auto">
          <a:xfrm flipV="1">
            <a:off x="6865408" y="2717800"/>
            <a:ext cx="0" cy="1041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4" name="Line 292"/>
          <p:cNvSpPr>
            <a:spLocks noChangeShapeType="1"/>
          </p:cNvSpPr>
          <p:nvPr/>
        </p:nvSpPr>
        <p:spPr bwMode="auto">
          <a:xfrm>
            <a:off x="6562725" y="2736850"/>
            <a:ext cx="2889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845" name="Picture 293" descr="Swi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256" y="5199063"/>
            <a:ext cx="48326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46" name="Line 294"/>
          <p:cNvSpPr>
            <a:spLocks noChangeShapeType="1"/>
          </p:cNvSpPr>
          <p:nvPr/>
        </p:nvSpPr>
        <p:spPr bwMode="auto">
          <a:xfrm>
            <a:off x="2522935" y="3814763"/>
            <a:ext cx="4953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7" name="Line 295"/>
          <p:cNvSpPr>
            <a:spLocks noChangeShapeType="1"/>
          </p:cNvSpPr>
          <p:nvPr/>
        </p:nvSpPr>
        <p:spPr bwMode="auto">
          <a:xfrm flipV="1">
            <a:off x="2997597" y="3790950"/>
            <a:ext cx="0" cy="8001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8" name="Line 296"/>
          <p:cNvSpPr>
            <a:spLocks noChangeShapeType="1"/>
          </p:cNvSpPr>
          <p:nvPr/>
        </p:nvSpPr>
        <p:spPr bwMode="auto">
          <a:xfrm>
            <a:off x="2983839" y="4576763"/>
            <a:ext cx="2889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9" name="Line 297"/>
          <p:cNvSpPr>
            <a:spLocks noChangeShapeType="1"/>
          </p:cNvSpPr>
          <p:nvPr/>
        </p:nvSpPr>
        <p:spPr bwMode="auto">
          <a:xfrm>
            <a:off x="6576483" y="4491038"/>
            <a:ext cx="2889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0" name="Line 298"/>
          <p:cNvSpPr>
            <a:spLocks noChangeShapeType="1"/>
          </p:cNvSpPr>
          <p:nvPr/>
        </p:nvSpPr>
        <p:spPr bwMode="auto">
          <a:xfrm flipV="1">
            <a:off x="6863689" y="3748088"/>
            <a:ext cx="0" cy="7604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1" name="Line 299"/>
          <p:cNvSpPr>
            <a:spLocks noChangeShapeType="1"/>
          </p:cNvSpPr>
          <p:nvPr/>
        </p:nvSpPr>
        <p:spPr bwMode="auto">
          <a:xfrm flipH="1">
            <a:off x="6846491" y="3756025"/>
            <a:ext cx="4953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2" name="Line 300"/>
          <p:cNvSpPr>
            <a:spLocks noChangeShapeType="1"/>
          </p:cNvSpPr>
          <p:nvPr/>
        </p:nvSpPr>
        <p:spPr bwMode="auto">
          <a:xfrm>
            <a:off x="2516056" y="3817938"/>
            <a:ext cx="495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3" name="Line 301"/>
          <p:cNvSpPr>
            <a:spLocks noChangeShapeType="1"/>
          </p:cNvSpPr>
          <p:nvPr/>
        </p:nvSpPr>
        <p:spPr bwMode="auto">
          <a:xfrm flipH="1" flipV="1">
            <a:off x="2994158" y="3787775"/>
            <a:ext cx="5159" cy="1657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4" name="Line 302"/>
          <p:cNvSpPr>
            <a:spLocks noChangeShapeType="1"/>
          </p:cNvSpPr>
          <p:nvPr/>
        </p:nvSpPr>
        <p:spPr bwMode="auto">
          <a:xfrm>
            <a:off x="3016515" y="5426075"/>
            <a:ext cx="288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5" name="Line 303"/>
          <p:cNvSpPr>
            <a:spLocks noChangeShapeType="1"/>
          </p:cNvSpPr>
          <p:nvPr/>
        </p:nvSpPr>
        <p:spPr bwMode="auto">
          <a:xfrm>
            <a:off x="3726790" y="5438775"/>
            <a:ext cx="243006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6" name="Line 304"/>
          <p:cNvSpPr>
            <a:spLocks noChangeShapeType="1"/>
          </p:cNvSpPr>
          <p:nvPr/>
        </p:nvSpPr>
        <p:spPr bwMode="auto">
          <a:xfrm>
            <a:off x="3733669" y="5440363"/>
            <a:ext cx="243006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55" name="Group 305"/>
          <p:cNvGrpSpPr>
            <a:grpSpLocks/>
          </p:cNvGrpSpPr>
          <p:nvPr/>
        </p:nvGrpSpPr>
        <p:grpSpPr bwMode="auto">
          <a:xfrm>
            <a:off x="4793056" y="5283195"/>
            <a:ext cx="271604" cy="562753"/>
            <a:chOff x="2223" y="1970"/>
            <a:chExt cx="77" cy="180"/>
          </a:xfrm>
        </p:grpSpPr>
        <p:sp>
          <p:nvSpPr>
            <p:cNvPr id="23858" name="Oval 306"/>
            <p:cNvSpPr>
              <a:spLocks noChangeArrowheads="1"/>
            </p:cNvSpPr>
            <p:nvPr/>
          </p:nvSpPr>
          <p:spPr bwMode="auto">
            <a:xfrm>
              <a:off x="2223" y="1970"/>
              <a:ext cx="74" cy="18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3859" name="Line 307"/>
            <p:cNvSpPr>
              <a:spLocks noChangeShapeType="1"/>
            </p:cNvSpPr>
            <p:nvPr/>
          </p:nvSpPr>
          <p:spPr bwMode="auto">
            <a:xfrm flipV="1">
              <a:off x="2238" y="1977"/>
              <a:ext cx="51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3860" name="Line 308"/>
            <p:cNvSpPr>
              <a:spLocks noChangeShapeType="1"/>
            </p:cNvSpPr>
            <p:nvPr/>
          </p:nvSpPr>
          <p:spPr bwMode="auto">
            <a:xfrm flipV="1">
              <a:off x="2249" y="2010"/>
              <a:ext cx="51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861" name="Line 309"/>
          <p:cNvSpPr>
            <a:spLocks noChangeShapeType="1"/>
          </p:cNvSpPr>
          <p:nvPr/>
        </p:nvSpPr>
        <p:spPr bwMode="auto">
          <a:xfrm>
            <a:off x="6598841" y="5430838"/>
            <a:ext cx="288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" name="Line 310"/>
          <p:cNvSpPr>
            <a:spLocks noChangeShapeType="1"/>
          </p:cNvSpPr>
          <p:nvPr/>
        </p:nvSpPr>
        <p:spPr bwMode="auto">
          <a:xfrm flipV="1">
            <a:off x="6865408" y="3740150"/>
            <a:ext cx="0" cy="17081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" name="Line 311"/>
          <p:cNvSpPr>
            <a:spLocks noChangeShapeType="1"/>
          </p:cNvSpPr>
          <p:nvPr/>
        </p:nvSpPr>
        <p:spPr bwMode="auto">
          <a:xfrm flipH="1">
            <a:off x="6837892" y="3757613"/>
            <a:ext cx="495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4" name="Line 312"/>
          <p:cNvSpPr>
            <a:spLocks noChangeShapeType="1"/>
          </p:cNvSpPr>
          <p:nvPr/>
        </p:nvSpPr>
        <p:spPr bwMode="auto">
          <a:xfrm>
            <a:off x="896013" y="5689600"/>
            <a:ext cx="834098" cy="1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5" name="Line 313"/>
          <p:cNvSpPr>
            <a:spLocks noChangeShapeType="1"/>
          </p:cNvSpPr>
          <p:nvPr/>
        </p:nvSpPr>
        <p:spPr bwMode="auto">
          <a:xfrm flipV="1">
            <a:off x="1164300" y="5819775"/>
            <a:ext cx="596767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6" name="Line 314"/>
          <p:cNvSpPr>
            <a:spLocks noChangeShapeType="1"/>
          </p:cNvSpPr>
          <p:nvPr/>
        </p:nvSpPr>
        <p:spPr bwMode="auto">
          <a:xfrm>
            <a:off x="1210734" y="1408114"/>
            <a:ext cx="361156" cy="20462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7" name="Line 315"/>
          <p:cNvSpPr>
            <a:spLocks noChangeShapeType="1"/>
          </p:cNvSpPr>
          <p:nvPr/>
        </p:nvSpPr>
        <p:spPr bwMode="auto">
          <a:xfrm flipV="1">
            <a:off x="816902" y="4267201"/>
            <a:ext cx="424788" cy="5508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8" name="Line 316"/>
          <p:cNvSpPr>
            <a:spLocks noChangeShapeType="1"/>
          </p:cNvSpPr>
          <p:nvPr/>
        </p:nvSpPr>
        <p:spPr bwMode="auto">
          <a:xfrm flipH="1" flipV="1">
            <a:off x="1730111" y="4383088"/>
            <a:ext cx="251090" cy="1016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9" name="AutoShape 317"/>
          <p:cNvSpPr>
            <a:spLocks noChangeArrowheads="1"/>
          </p:cNvSpPr>
          <p:nvPr/>
        </p:nvSpPr>
        <p:spPr bwMode="auto">
          <a:xfrm rot="1448648">
            <a:off x="713715" y="2981325"/>
            <a:ext cx="490140" cy="330200"/>
          </a:xfrm>
          <a:prstGeom prst="lightningBol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70" name="Line 318"/>
          <p:cNvSpPr>
            <a:spLocks noChangeShapeType="1"/>
          </p:cNvSpPr>
          <p:nvPr/>
        </p:nvSpPr>
        <p:spPr bwMode="auto">
          <a:xfrm flipH="1">
            <a:off x="1886613" y="1219200"/>
            <a:ext cx="235611" cy="21923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57" name="Group 319"/>
          <p:cNvGrpSpPr>
            <a:grpSpLocks/>
          </p:cNvGrpSpPr>
          <p:nvPr/>
        </p:nvGrpSpPr>
        <p:grpSpPr bwMode="auto">
          <a:xfrm>
            <a:off x="517658" y="3363913"/>
            <a:ext cx="2215092" cy="1046162"/>
            <a:chOff x="788" y="1641"/>
            <a:chExt cx="1288" cy="659"/>
          </a:xfrm>
        </p:grpSpPr>
        <p:grpSp>
          <p:nvGrpSpPr>
            <p:cNvPr id="23558" name="Group 320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23873" name="Oval 321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Oval 322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Oval 323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Oval 324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Freeform 325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Oval 326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Oval 327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Oval 328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Oval 329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Oval 330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Oval 331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Oval 332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Oval 333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Oval 334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Oval 335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Oval 336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Oval 337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Oval 338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Freeform 339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892" name="Text Box 340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grpSp>
        <p:nvGrpSpPr>
          <p:cNvPr id="23559" name="Group 341"/>
          <p:cNvGrpSpPr>
            <a:grpSpLocks/>
          </p:cNvGrpSpPr>
          <p:nvPr/>
        </p:nvGrpSpPr>
        <p:grpSpPr bwMode="auto">
          <a:xfrm>
            <a:off x="7285037" y="3287713"/>
            <a:ext cx="2215092" cy="1046162"/>
            <a:chOff x="788" y="1641"/>
            <a:chExt cx="1288" cy="659"/>
          </a:xfrm>
        </p:grpSpPr>
        <p:grpSp>
          <p:nvGrpSpPr>
            <p:cNvPr id="23581" name="Group 342"/>
            <p:cNvGrpSpPr>
              <a:grpSpLocks/>
            </p:cNvGrpSpPr>
            <p:nvPr/>
          </p:nvGrpSpPr>
          <p:grpSpPr bwMode="auto">
            <a:xfrm>
              <a:off x="822" y="1641"/>
              <a:ext cx="1150" cy="659"/>
              <a:chOff x="1326" y="561"/>
              <a:chExt cx="2528" cy="1089"/>
            </a:xfrm>
          </p:grpSpPr>
          <p:sp>
            <p:nvSpPr>
              <p:cNvPr id="23895" name="Oval 343"/>
              <p:cNvSpPr>
                <a:spLocks noChangeArrowheads="1"/>
              </p:cNvSpPr>
              <p:nvPr/>
            </p:nvSpPr>
            <p:spPr bwMode="auto">
              <a:xfrm rot="239369">
                <a:off x="2426" y="1188"/>
                <a:ext cx="691" cy="4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Oval 344"/>
              <p:cNvSpPr>
                <a:spLocks noChangeArrowheads="1"/>
              </p:cNvSpPr>
              <p:nvPr/>
            </p:nvSpPr>
            <p:spPr bwMode="auto">
              <a:xfrm rot="239369">
                <a:off x="1634" y="689"/>
                <a:ext cx="434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7" name="Oval 345"/>
              <p:cNvSpPr>
                <a:spLocks noChangeArrowheads="1"/>
              </p:cNvSpPr>
              <p:nvPr/>
            </p:nvSpPr>
            <p:spPr bwMode="auto">
              <a:xfrm rot="239369">
                <a:off x="1609" y="812"/>
                <a:ext cx="307" cy="18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8" name="Oval 346"/>
              <p:cNvSpPr>
                <a:spLocks noChangeArrowheads="1"/>
              </p:cNvSpPr>
              <p:nvPr/>
            </p:nvSpPr>
            <p:spPr bwMode="auto">
              <a:xfrm rot="239369">
                <a:off x="1881" y="667"/>
                <a:ext cx="177" cy="12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Freeform 347"/>
              <p:cNvSpPr>
                <a:spLocks/>
              </p:cNvSpPr>
              <p:nvPr/>
            </p:nvSpPr>
            <p:spPr bwMode="auto">
              <a:xfrm rot="239369">
                <a:off x="1863" y="734"/>
                <a:ext cx="138" cy="104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86" y="0"/>
                  </a:cxn>
                  <a:cxn ang="0">
                    <a:pos x="203" y="111"/>
                  </a:cxn>
                  <a:cxn ang="0">
                    <a:pos x="105" y="206"/>
                  </a:cxn>
                  <a:cxn ang="0">
                    <a:pos x="0" y="111"/>
                  </a:cxn>
                </a:cxnLst>
                <a:rect l="0" t="0" r="r" b="b"/>
                <a:pathLst>
                  <a:path w="203" h="206">
                    <a:moveTo>
                      <a:pt x="0" y="111"/>
                    </a:moveTo>
                    <a:lnTo>
                      <a:pt x="86" y="0"/>
                    </a:lnTo>
                    <a:lnTo>
                      <a:pt x="203" y="111"/>
                    </a:lnTo>
                    <a:lnTo>
                      <a:pt x="105" y="20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" name="Oval 348"/>
              <p:cNvSpPr>
                <a:spLocks noChangeArrowheads="1"/>
              </p:cNvSpPr>
              <p:nvPr/>
            </p:nvSpPr>
            <p:spPr bwMode="auto">
              <a:xfrm rot="239369">
                <a:off x="2410" y="636"/>
                <a:ext cx="526" cy="361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1" name="Oval 349"/>
              <p:cNvSpPr>
                <a:spLocks noChangeArrowheads="1"/>
              </p:cNvSpPr>
              <p:nvPr/>
            </p:nvSpPr>
            <p:spPr bwMode="auto">
              <a:xfrm rot="239369">
                <a:off x="2857" y="630"/>
                <a:ext cx="433" cy="284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Oval 350"/>
              <p:cNvSpPr>
                <a:spLocks noChangeArrowheads="1"/>
              </p:cNvSpPr>
              <p:nvPr/>
            </p:nvSpPr>
            <p:spPr bwMode="auto">
              <a:xfrm rot="239369">
                <a:off x="1888" y="670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Oval 351"/>
              <p:cNvSpPr>
                <a:spLocks noChangeArrowheads="1"/>
              </p:cNvSpPr>
              <p:nvPr/>
            </p:nvSpPr>
            <p:spPr bwMode="auto">
              <a:xfrm rot="239369">
                <a:off x="2342" y="566"/>
                <a:ext cx="526" cy="36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Oval 352"/>
              <p:cNvSpPr>
                <a:spLocks noChangeArrowheads="1"/>
              </p:cNvSpPr>
              <p:nvPr/>
            </p:nvSpPr>
            <p:spPr bwMode="auto">
              <a:xfrm rot="239369">
                <a:off x="2784" y="561"/>
                <a:ext cx="437" cy="28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Oval 353"/>
              <p:cNvSpPr>
                <a:spLocks noChangeArrowheads="1"/>
              </p:cNvSpPr>
              <p:nvPr/>
            </p:nvSpPr>
            <p:spPr bwMode="auto">
              <a:xfrm rot="239369">
                <a:off x="3163" y="903"/>
                <a:ext cx="691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Oval 354"/>
              <p:cNvSpPr>
                <a:spLocks noChangeArrowheads="1"/>
              </p:cNvSpPr>
              <p:nvPr/>
            </p:nvSpPr>
            <p:spPr bwMode="auto">
              <a:xfrm rot="239369">
                <a:off x="1843" y="1023"/>
                <a:ext cx="783" cy="527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Oval 355"/>
              <p:cNvSpPr>
                <a:spLocks noChangeArrowheads="1"/>
              </p:cNvSpPr>
              <p:nvPr/>
            </p:nvSpPr>
            <p:spPr bwMode="auto">
              <a:xfrm rot="239369">
                <a:off x="2944" y="1157"/>
                <a:ext cx="601" cy="380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Oval 356"/>
              <p:cNvSpPr>
                <a:spLocks noChangeArrowheads="1"/>
              </p:cNvSpPr>
              <p:nvPr/>
            </p:nvSpPr>
            <p:spPr bwMode="auto">
              <a:xfrm rot="239369">
                <a:off x="1643" y="1095"/>
                <a:ext cx="435" cy="282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Oval 357"/>
              <p:cNvSpPr>
                <a:spLocks noChangeArrowheads="1"/>
              </p:cNvSpPr>
              <p:nvPr/>
            </p:nvSpPr>
            <p:spPr bwMode="auto">
              <a:xfrm rot="239369">
                <a:off x="1326" y="876"/>
                <a:ext cx="702" cy="316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Oval 358"/>
              <p:cNvSpPr>
                <a:spLocks noChangeArrowheads="1"/>
              </p:cNvSpPr>
              <p:nvPr/>
            </p:nvSpPr>
            <p:spPr bwMode="auto">
              <a:xfrm rot="239369">
                <a:off x="1819" y="601"/>
                <a:ext cx="692" cy="459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Oval 359"/>
              <p:cNvSpPr>
                <a:spLocks noChangeArrowheads="1"/>
              </p:cNvSpPr>
              <p:nvPr/>
            </p:nvSpPr>
            <p:spPr bwMode="auto">
              <a:xfrm rot="239369">
                <a:off x="3287" y="744"/>
                <a:ext cx="544" cy="348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Oval 360"/>
              <p:cNvSpPr>
                <a:spLocks noChangeArrowheads="1"/>
              </p:cNvSpPr>
              <p:nvPr/>
            </p:nvSpPr>
            <p:spPr bwMode="auto">
              <a:xfrm rot="239369">
                <a:off x="3149" y="588"/>
                <a:ext cx="475" cy="315"/>
              </a:xfrm>
              <a:prstGeom prst="ellipse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Freeform 361"/>
              <p:cNvSpPr>
                <a:spLocks/>
              </p:cNvSpPr>
              <p:nvPr/>
            </p:nvSpPr>
            <p:spPr bwMode="auto">
              <a:xfrm rot="239369">
                <a:off x="1687" y="689"/>
                <a:ext cx="1965" cy="771"/>
              </a:xfrm>
              <a:custGeom>
                <a:avLst/>
                <a:gdLst/>
                <a:ahLst/>
                <a:cxnLst>
                  <a:cxn ang="0">
                    <a:pos x="875" y="174"/>
                  </a:cxn>
                  <a:cxn ang="0">
                    <a:pos x="994" y="50"/>
                  </a:cxn>
                  <a:cxn ang="0">
                    <a:pos x="1524" y="57"/>
                  </a:cxn>
                  <a:cxn ang="0">
                    <a:pos x="1899" y="0"/>
                  </a:cxn>
                  <a:cxn ang="0">
                    <a:pos x="2373" y="207"/>
                  </a:cxn>
                  <a:cxn ang="0">
                    <a:pos x="2609" y="149"/>
                  </a:cxn>
                  <a:cxn ang="0">
                    <a:pos x="2737" y="174"/>
                  </a:cxn>
                  <a:cxn ang="0">
                    <a:pos x="2765" y="688"/>
                  </a:cxn>
                  <a:cxn ang="0">
                    <a:pos x="2838" y="770"/>
                  </a:cxn>
                  <a:cxn ang="0">
                    <a:pos x="2619" y="1169"/>
                  </a:cxn>
                  <a:cxn ang="0">
                    <a:pos x="2381" y="895"/>
                  </a:cxn>
                  <a:cxn ang="0">
                    <a:pos x="2317" y="1037"/>
                  </a:cxn>
                  <a:cxn ang="0">
                    <a:pos x="1981" y="1584"/>
                  </a:cxn>
                  <a:cxn ang="0">
                    <a:pos x="857" y="1734"/>
                  </a:cxn>
                  <a:cxn ang="0">
                    <a:pos x="274" y="1626"/>
                  </a:cxn>
                  <a:cxn ang="0">
                    <a:pos x="91" y="1286"/>
                  </a:cxn>
                  <a:cxn ang="0">
                    <a:pos x="91" y="937"/>
                  </a:cxn>
                  <a:cxn ang="0">
                    <a:pos x="0" y="646"/>
                  </a:cxn>
                  <a:cxn ang="0">
                    <a:pos x="875" y="174"/>
                  </a:cxn>
                </a:cxnLst>
                <a:rect l="0" t="0" r="r" b="b"/>
                <a:pathLst>
                  <a:path w="2838" h="1734">
                    <a:moveTo>
                      <a:pt x="875" y="174"/>
                    </a:moveTo>
                    <a:lnTo>
                      <a:pt x="994" y="50"/>
                    </a:lnTo>
                    <a:lnTo>
                      <a:pt x="1524" y="57"/>
                    </a:lnTo>
                    <a:lnTo>
                      <a:pt x="1899" y="0"/>
                    </a:lnTo>
                    <a:lnTo>
                      <a:pt x="2373" y="207"/>
                    </a:lnTo>
                    <a:lnTo>
                      <a:pt x="2609" y="149"/>
                    </a:lnTo>
                    <a:lnTo>
                      <a:pt x="2737" y="174"/>
                    </a:lnTo>
                    <a:lnTo>
                      <a:pt x="2765" y="688"/>
                    </a:lnTo>
                    <a:lnTo>
                      <a:pt x="2838" y="770"/>
                    </a:lnTo>
                    <a:lnTo>
                      <a:pt x="2619" y="1169"/>
                    </a:lnTo>
                    <a:lnTo>
                      <a:pt x="2381" y="895"/>
                    </a:lnTo>
                    <a:lnTo>
                      <a:pt x="2317" y="1037"/>
                    </a:lnTo>
                    <a:lnTo>
                      <a:pt x="1981" y="1584"/>
                    </a:lnTo>
                    <a:lnTo>
                      <a:pt x="857" y="1734"/>
                    </a:lnTo>
                    <a:lnTo>
                      <a:pt x="274" y="1626"/>
                    </a:lnTo>
                    <a:lnTo>
                      <a:pt x="91" y="1286"/>
                    </a:lnTo>
                    <a:lnTo>
                      <a:pt x="91" y="937"/>
                    </a:lnTo>
                    <a:lnTo>
                      <a:pt x="0" y="646"/>
                    </a:lnTo>
                    <a:lnTo>
                      <a:pt x="875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14" name="Text Box 362"/>
            <p:cNvSpPr txBox="1">
              <a:spLocks noChangeArrowheads="1"/>
            </p:cNvSpPr>
            <p:nvPr/>
          </p:nvSpPr>
          <p:spPr bwMode="auto">
            <a:xfrm>
              <a:off x="788" y="1816"/>
              <a:ext cx="1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1600" b="1" i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Network</a:t>
              </a:r>
            </a:p>
          </p:txBody>
        </p:sp>
      </p:grpSp>
      <p:sp>
        <p:nvSpPr>
          <p:cNvPr id="23915" name="Line 363"/>
          <p:cNvSpPr>
            <a:spLocks noChangeShapeType="1"/>
          </p:cNvSpPr>
          <p:nvPr/>
        </p:nvSpPr>
        <p:spPr bwMode="auto">
          <a:xfrm>
            <a:off x="2708673" y="1479551"/>
            <a:ext cx="10319" cy="4924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16" name="Line 364"/>
          <p:cNvSpPr>
            <a:spLocks noChangeShapeType="1"/>
          </p:cNvSpPr>
          <p:nvPr/>
        </p:nvSpPr>
        <p:spPr bwMode="auto">
          <a:xfrm flipH="1">
            <a:off x="7150894" y="1227139"/>
            <a:ext cx="15479" cy="520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19" name="WordArt 367"/>
          <p:cNvSpPr>
            <a:spLocks noChangeArrowheads="1" noChangeShapeType="1" noTextEdit="1"/>
          </p:cNvSpPr>
          <p:nvPr/>
        </p:nvSpPr>
        <p:spPr bwMode="auto">
          <a:xfrm>
            <a:off x="412751" y="849314"/>
            <a:ext cx="33140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Long Distance Network</a:t>
            </a:r>
          </a:p>
        </p:txBody>
      </p:sp>
      <p:sp>
        <p:nvSpPr>
          <p:cNvPr id="364" name="Date Placeholder 3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D4D6-121A-43C8-94B9-D389140B7508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365" name="Slide Number Placeholder 3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3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3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39" grpId="0" animBg="1"/>
      <p:bldP spid="23840" grpId="0" animBg="1"/>
      <p:bldP spid="23841" grpId="0" animBg="1"/>
      <p:bldP spid="23842" grpId="0" animBg="1"/>
      <p:bldP spid="23843" grpId="0" animBg="1"/>
      <p:bldP spid="23844" grpId="0" animBg="1"/>
      <p:bldP spid="23846" grpId="0" animBg="1"/>
      <p:bldP spid="23847" grpId="0" animBg="1"/>
      <p:bldP spid="23848" grpId="0" animBg="1"/>
      <p:bldP spid="23849" grpId="0" animBg="1"/>
      <p:bldP spid="23850" grpId="0" animBg="1"/>
      <p:bldP spid="23851" grpId="0" animBg="1"/>
      <p:bldP spid="23852" grpId="0" animBg="1"/>
      <p:bldP spid="23853" grpId="0" animBg="1"/>
      <p:bldP spid="23854" grpId="0" animBg="1"/>
      <p:bldP spid="23856" grpId="0" animBg="1"/>
      <p:bldP spid="23861" grpId="0" animBg="1"/>
      <p:bldP spid="23862" grpId="0" animBg="1"/>
      <p:bldP spid="238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AX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86416" y="3513138"/>
            <a:ext cx="672438" cy="528637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 flipH="1">
            <a:off x="8691827" y="2001839"/>
            <a:ext cx="708554" cy="763587"/>
            <a:chOff x="1708" y="3171"/>
            <a:chExt cx="497" cy="605"/>
          </a:xfrm>
        </p:grpSpPr>
        <p:sp>
          <p:nvSpPr>
            <p:cNvPr id="2560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08" y="3171"/>
              <a:ext cx="497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1800" y="3186"/>
              <a:ext cx="353" cy="524"/>
            </a:xfrm>
            <a:custGeom>
              <a:avLst/>
              <a:gdLst/>
              <a:ahLst/>
              <a:cxnLst>
                <a:cxn ang="0">
                  <a:pos x="245" y="986"/>
                </a:cxn>
                <a:cxn ang="0">
                  <a:pos x="295" y="996"/>
                </a:cxn>
                <a:cxn ang="0">
                  <a:pos x="395" y="780"/>
                </a:cxn>
                <a:cxn ang="0">
                  <a:pos x="552" y="444"/>
                </a:cxn>
                <a:cxn ang="0">
                  <a:pos x="788" y="460"/>
                </a:cxn>
                <a:cxn ang="0">
                  <a:pos x="818" y="408"/>
                </a:cxn>
                <a:cxn ang="0">
                  <a:pos x="888" y="392"/>
                </a:cxn>
                <a:cxn ang="0">
                  <a:pos x="912" y="349"/>
                </a:cxn>
                <a:cxn ang="0">
                  <a:pos x="1015" y="0"/>
                </a:cxn>
                <a:cxn ang="0">
                  <a:pos x="1057" y="2"/>
                </a:cxn>
                <a:cxn ang="0">
                  <a:pos x="1057" y="23"/>
                </a:cxn>
                <a:cxn ang="0">
                  <a:pos x="1039" y="40"/>
                </a:cxn>
                <a:cxn ang="0">
                  <a:pos x="944" y="420"/>
                </a:cxn>
                <a:cxn ang="0">
                  <a:pos x="937" y="508"/>
                </a:cxn>
                <a:cxn ang="0">
                  <a:pos x="896" y="721"/>
                </a:cxn>
                <a:cxn ang="0">
                  <a:pos x="946" y="696"/>
                </a:cxn>
                <a:cxn ang="0">
                  <a:pos x="906" y="1174"/>
                </a:cxn>
                <a:cxn ang="0">
                  <a:pos x="705" y="1216"/>
                </a:cxn>
                <a:cxn ang="0">
                  <a:pos x="672" y="1381"/>
                </a:cxn>
                <a:cxn ang="0">
                  <a:pos x="608" y="1565"/>
                </a:cxn>
                <a:cxn ang="0">
                  <a:pos x="600" y="1573"/>
                </a:cxn>
                <a:cxn ang="0">
                  <a:pos x="557" y="1561"/>
                </a:cxn>
                <a:cxn ang="0">
                  <a:pos x="498" y="1521"/>
                </a:cxn>
                <a:cxn ang="0">
                  <a:pos x="145" y="1414"/>
                </a:cxn>
                <a:cxn ang="0">
                  <a:pos x="107" y="1394"/>
                </a:cxn>
                <a:cxn ang="0">
                  <a:pos x="76" y="1380"/>
                </a:cxn>
                <a:cxn ang="0">
                  <a:pos x="68" y="1389"/>
                </a:cxn>
                <a:cxn ang="0">
                  <a:pos x="0" y="1374"/>
                </a:cxn>
                <a:cxn ang="0">
                  <a:pos x="3" y="1204"/>
                </a:cxn>
                <a:cxn ang="0">
                  <a:pos x="75" y="1100"/>
                </a:cxn>
                <a:cxn ang="0">
                  <a:pos x="168" y="1056"/>
                </a:cxn>
                <a:cxn ang="0">
                  <a:pos x="225" y="1006"/>
                </a:cxn>
                <a:cxn ang="0">
                  <a:pos x="245" y="986"/>
                </a:cxn>
                <a:cxn ang="0">
                  <a:pos x="245" y="986"/>
                </a:cxn>
              </a:cxnLst>
              <a:rect l="0" t="0" r="r" b="b"/>
              <a:pathLst>
                <a:path w="1057" h="1573">
                  <a:moveTo>
                    <a:pt x="245" y="986"/>
                  </a:moveTo>
                  <a:lnTo>
                    <a:pt x="295" y="996"/>
                  </a:lnTo>
                  <a:lnTo>
                    <a:pt x="395" y="780"/>
                  </a:lnTo>
                  <a:lnTo>
                    <a:pt x="552" y="444"/>
                  </a:lnTo>
                  <a:lnTo>
                    <a:pt x="788" y="460"/>
                  </a:lnTo>
                  <a:lnTo>
                    <a:pt x="818" y="408"/>
                  </a:lnTo>
                  <a:lnTo>
                    <a:pt x="888" y="392"/>
                  </a:lnTo>
                  <a:lnTo>
                    <a:pt x="912" y="349"/>
                  </a:lnTo>
                  <a:lnTo>
                    <a:pt x="1015" y="0"/>
                  </a:lnTo>
                  <a:lnTo>
                    <a:pt x="1057" y="2"/>
                  </a:lnTo>
                  <a:lnTo>
                    <a:pt x="1057" y="23"/>
                  </a:lnTo>
                  <a:lnTo>
                    <a:pt x="1039" y="40"/>
                  </a:lnTo>
                  <a:lnTo>
                    <a:pt x="944" y="420"/>
                  </a:lnTo>
                  <a:lnTo>
                    <a:pt x="937" y="508"/>
                  </a:lnTo>
                  <a:lnTo>
                    <a:pt x="896" y="721"/>
                  </a:lnTo>
                  <a:lnTo>
                    <a:pt x="946" y="696"/>
                  </a:lnTo>
                  <a:lnTo>
                    <a:pt x="906" y="1174"/>
                  </a:lnTo>
                  <a:lnTo>
                    <a:pt x="705" y="1216"/>
                  </a:lnTo>
                  <a:lnTo>
                    <a:pt x="672" y="1381"/>
                  </a:lnTo>
                  <a:lnTo>
                    <a:pt x="608" y="1565"/>
                  </a:lnTo>
                  <a:lnTo>
                    <a:pt x="600" y="1573"/>
                  </a:lnTo>
                  <a:lnTo>
                    <a:pt x="557" y="1561"/>
                  </a:lnTo>
                  <a:lnTo>
                    <a:pt x="498" y="1521"/>
                  </a:lnTo>
                  <a:lnTo>
                    <a:pt x="145" y="1414"/>
                  </a:lnTo>
                  <a:lnTo>
                    <a:pt x="107" y="1394"/>
                  </a:lnTo>
                  <a:lnTo>
                    <a:pt x="76" y="1380"/>
                  </a:lnTo>
                  <a:lnTo>
                    <a:pt x="68" y="1389"/>
                  </a:lnTo>
                  <a:lnTo>
                    <a:pt x="0" y="1374"/>
                  </a:lnTo>
                  <a:lnTo>
                    <a:pt x="3" y="1204"/>
                  </a:lnTo>
                  <a:lnTo>
                    <a:pt x="75" y="1100"/>
                  </a:lnTo>
                  <a:lnTo>
                    <a:pt x="168" y="1056"/>
                  </a:lnTo>
                  <a:lnTo>
                    <a:pt x="225" y="1006"/>
                  </a:lnTo>
                  <a:lnTo>
                    <a:pt x="245" y="986"/>
                  </a:lnTo>
                  <a:lnTo>
                    <a:pt x="245" y="9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005" y="3402"/>
              <a:ext cx="65" cy="45"/>
            </a:xfrm>
            <a:custGeom>
              <a:avLst/>
              <a:gdLst/>
              <a:ahLst/>
              <a:cxnLst>
                <a:cxn ang="0">
                  <a:pos x="97" y="120"/>
                </a:cxn>
                <a:cxn ang="0">
                  <a:pos x="96" y="120"/>
                </a:cxn>
                <a:cxn ang="0">
                  <a:pos x="95" y="118"/>
                </a:cxn>
                <a:cxn ang="0">
                  <a:pos x="92" y="117"/>
                </a:cxn>
                <a:cxn ang="0">
                  <a:pos x="88" y="116"/>
                </a:cxn>
                <a:cxn ang="0">
                  <a:pos x="84" y="113"/>
                </a:cxn>
                <a:cxn ang="0">
                  <a:pos x="79" y="112"/>
                </a:cxn>
                <a:cxn ang="0">
                  <a:pos x="75" y="110"/>
                </a:cxn>
                <a:cxn ang="0">
                  <a:pos x="72" y="109"/>
                </a:cxn>
                <a:cxn ang="0">
                  <a:pos x="69" y="109"/>
                </a:cxn>
                <a:cxn ang="0">
                  <a:pos x="67" y="108"/>
                </a:cxn>
                <a:cxn ang="0">
                  <a:pos x="63" y="106"/>
                </a:cxn>
                <a:cxn ang="0">
                  <a:pos x="59" y="105"/>
                </a:cxn>
                <a:cxn ang="0">
                  <a:pos x="55" y="104"/>
                </a:cxn>
                <a:cxn ang="0">
                  <a:pos x="51" y="102"/>
                </a:cxn>
                <a:cxn ang="0">
                  <a:pos x="47" y="101"/>
                </a:cxn>
                <a:cxn ang="0">
                  <a:pos x="43" y="100"/>
                </a:cxn>
                <a:cxn ang="0">
                  <a:pos x="39" y="98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27" y="94"/>
                </a:cxn>
                <a:cxn ang="0">
                  <a:pos x="21" y="93"/>
                </a:cxn>
                <a:cxn ang="0">
                  <a:pos x="17" y="93"/>
                </a:cxn>
                <a:cxn ang="0">
                  <a:pos x="13" y="92"/>
                </a:cxn>
                <a:cxn ang="0">
                  <a:pos x="8" y="92"/>
                </a:cxn>
                <a:cxn ang="0">
                  <a:pos x="4" y="90"/>
                </a:cxn>
                <a:cxn ang="0">
                  <a:pos x="0" y="90"/>
                </a:cxn>
                <a:cxn ang="0">
                  <a:pos x="11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33" y="34"/>
                </a:cxn>
                <a:cxn ang="0">
                  <a:pos x="36" y="33"/>
                </a:cxn>
                <a:cxn ang="0">
                  <a:pos x="39" y="32"/>
                </a:cxn>
                <a:cxn ang="0">
                  <a:pos x="41" y="30"/>
                </a:cxn>
                <a:cxn ang="0">
                  <a:pos x="44" y="29"/>
                </a:cxn>
                <a:cxn ang="0">
                  <a:pos x="48" y="28"/>
                </a:cxn>
                <a:cxn ang="0">
                  <a:pos x="51" y="26"/>
                </a:cxn>
                <a:cxn ang="0">
                  <a:pos x="53" y="25"/>
                </a:cxn>
                <a:cxn ang="0">
                  <a:pos x="57" y="22"/>
                </a:cxn>
                <a:cxn ang="0">
                  <a:pos x="60" y="21"/>
                </a:cxn>
                <a:cxn ang="0">
                  <a:pos x="63" y="18"/>
                </a:cxn>
                <a:cxn ang="0">
                  <a:pos x="67" y="17"/>
                </a:cxn>
                <a:cxn ang="0">
                  <a:pos x="69" y="14"/>
                </a:cxn>
                <a:cxn ang="0">
                  <a:pos x="72" y="12"/>
                </a:cxn>
                <a:cxn ang="0">
                  <a:pos x="75" y="9"/>
                </a:cxn>
                <a:cxn ang="0">
                  <a:pos x="77" y="6"/>
                </a:cxn>
                <a:cxn ang="0">
                  <a:pos x="80" y="4"/>
                </a:cxn>
                <a:cxn ang="0">
                  <a:pos x="84" y="0"/>
                </a:cxn>
                <a:cxn ang="0">
                  <a:pos x="196" y="65"/>
                </a:cxn>
                <a:cxn ang="0">
                  <a:pos x="172" y="136"/>
                </a:cxn>
                <a:cxn ang="0">
                  <a:pos x="97" y="120"/>
                </a:cxn>
                <a:cxn ang="0">
                  <a:pos x="97" y="120"/>
                </a:cxn>
              </a:cxnLst>
              <a:rect l="0" t="0" r="r" b="b"/>
              <a:pathLst>
                <a:path w="196" h="136">
                  <a:moveTo>
                    <a:pt x="97" y="120"/>
                  </a:moveTo>
                  <a:lnTo>
                    <a:pt x="96" y="120"/>
                  </a:lnTo>
                  <a:lnTo>
                    <a:pt x="95" y="118"/>
                  </a:lnTo>
                  <a:lnTo>
                    <a:pt x="92" y="117"/>
                  </a:lnTo>
                  <a:lnTo>
                    <a:pt x="88" y="116"/>
                  </a:lnTo>
                  <a:lnTo>
                    <a:pt x="84" y="113"/>
                  </a:lnTo>
                  <a:lnTo>
                    <a:pt x="79" y="112"/>
                  </a:lnTo>
                  <a:lnTo>
                    <a:pt x="75" y="110"/>
                  </a:lnTo>
                  <a:lnTo>
                    <a:pt x="72" y="109"/>
                  </a:lnTo>
                  <a:lnTo>
                    <a:pt x="69" y="109"/>
                  </a:lnTo>
                  <a:lnTo>
                    <a:pt x="67" y="108"/>
                  </a:lnTo>
                  <a:lnTo>
                    <a:pt x="63" y="106"/>
                  </a:lnTo>
                  <a:lnTo>
                    <a:pt x="59" y="105"/>
                  </a:lnTo>
                  <a:lnTo>
                    <a:pt x="55" y="104"/>
                  </a:lnTo>
                  <a:lnTo>
                    <a:pt x="51" y="102"/>
                  </a:lnTo>
                  <a:lnTo>
                    <a:pt x="47" y="101"/>
                  </a:lnTo>
                  <a:lnTo>
                    <a:pt x="43" y="100"/>
                  </a:lnTo>
                  <a:lnTo>
                    <a:pt x="39" y="98"/>
                  </a:lnTo>
                  <a:lnTo>
                    <a:pt x="35" y="97"/>
                  </a:lnTo>
                  <a:lnTo>
                    <a:pt x="31" y="96"/>
                  </a:lnTo>
                  <a:lnTo>
                    <a:pt x="27" y="94"/>
                  </a:lnTo>
                  <a:lnTo>
                    <a:pt x="21" y="93"/>
                  </a:lnTo>
                  <a:lnTo>
                    <a:pt x="17" y="93"/>
                  </a:lnTo>
                  <a:lnTo>
                    <a:pt x="13" y="92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3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18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2"/>
                  </a:lnTo>
                  <a:lnTo>
                    <a:pt x="75" y="9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4" y="0"/>
                  </a:lnTo>
                  <a:lnTo>
                    <a:pt x="196" y="65"/>
                  </a:lnTo>
                  <a:lnTo>
                    <a:pt x="172" y="136"/>
                  </a:lnTo>
                  <a:lnTo>
                    <a:pt x="97" y="120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1956" y="3450"/>
              <a:ext cx="25" cy="1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73" y="12"/>
                </a:cxn>
                <a:cxn ang="0">
                  <a:pos x="61" y="49"/>
                </a:cxn>
                <a:cxn ang="0">
                  <a:pos x="60" y="49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3" y="48"/>
                </a:cxn>
                <a:cxn ang="0">
                  <a:pos x="50" y="48"/>
                </a:cxn>
                <a:cxn ang="0">
                  <a:pos x="46" y="48"/>
                </a:cxn>
                <a:cxn ang="0">
                  <a:pos x="41" y="47"/>
                </a:cxn>
                <a:cxn ang="0">
                  <a:pos x="37" y="47"/>
                </a:cxn>
                <a:cxn ang="0">
                  <a:pos x="32" y="45"/>
                </a:cxn>
                <a:cxn ang="0">
                  <a:pos x="26" y="45"/>
                </a:cxn>
                <a:cxn ang="0">
                  <a:pos x="21" y="44"/>
                </a:cxn>
                <a:cxn ang="0">
                  <a:pos x="17" y="44"/>
                </a:cxn>
                <a:cxn ang="0">
                  <a:pos x="12" y="44"/>
                </a:cxn>
                <a:cxn ang="0">
                  <a:pos x="8" y="4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16" y="19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73" h="49">
                  <a:moveTo>
                    <a:pt x="26" y="0"/>
                  </a:moveTo>
                  <a:lnTo>
                    <a:pt x="73" y="12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1" y="47"/>
                  </a:lnTo>
                  <a:lnTo>
                    <a:pt x="37" y="47"/>
                  </a:lnTo>
                  <a:lnTo>
                    <a:pt x="32" y="45"/>
                  </a:lnTo>
                  <a:lnTo>
                    <a:pt x="26" y="45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16" y="1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1865" y="3315"/>
              <a:ext cx="225" cy="328"/>
            </a:xfrm>
            <a:custGeom>
              <a:avLst/>
              <a:gdLst/>
              <a:ahLst/>
              <a:cxnLst>
                <a:cxn ang="0">
                  <a:pos x="374" y="464"/>
                </a:cxn>
                <a:cxn ang="0">
                  <a:pos x="431" y="485"/>
                </a:cxn>
                <a:cxn ang="0">
                  <a:pos x="465" y="546"/>
                </a:cxn>
                <a:cxn ang="0">
                  <a:pos x="451" y="606"/>
                </a:cxn>
                <a:cxn ang="0">
                  <a:pos x="429" y="667"/>
                </a:cxn>
                <a:cxn ang="0">
                  <a:pos x="409" y="718"/>
                </a:cxn>
                <a:cxn ang="0">
                  <a:pos x="381" y="783"/>
                </a:cxn>
                <a:cxn ang="0">
                  <a:pos x="347" y="850"/>
                </a:cxn>
                <a:cxn ang="0">
                  <a:pos x="299" y="878"/>
                </a:cxn>
                <a:cxn ang="0">
                  <a:pos x="234" y="863"/>
                </a:cxn>
                <a:cxn ang="0">
                  <a:pos x="170" y="842"/>
                </a:cxn>
                <a:cxn ang="0">
                  <a:pos x="106" y="819"/>
                </a:cxn>
                <a:cxn ang="0">
                  <a:pos x="68" y="770"/>
                </a:cxn>
                <a:cxn ang="0">
                  <a:pos x="86" y="709"/>
                </a:cxn>
                <a:cxn ang="0">
                  <a:pos x="109" y="647"/>
                </a:cxn>
                <a:cxn ang="0">
                  <a:pos x="129" y="593"/>
                </a:cxn>
                <a:cxn ang="0">
                  <a:pos x="157" y="523"/>
                </a:cxn>
                <a:cxn ang="0">
                  <a:pos x="190" y="468"/>
                </a:cxn>
                <a:cxn ang="0">
                  <a:pos x="245" y="449"/>
                </a:cxn>
                <a:cxn ang="0">
                  <a:pos x="314" y="406"/>
                </a:cxn>
                <a:cxn ang="0">
                  <a:pos x="260" y="389"/>
                </a:cxn>
                <a:cxn ang="0">
                  <a:pos x="258" y="329"/>
                </a:cxn>
                <a:cxn ang="0">
                  <a:pos x="313" y="321"/>
                </a:cxn>
                <a:cxn ang="0">
                  <a:pos x="366" y="334"/>
                </a:cxn>
                <a:cxn ang="0">
                  <a:pos x="437" y="353"/>
                </a:cxn>
                <a:cxn ang="0">
                  <a:pos x="389" y="297"/>
                </a:cxn>
                <a:cxn ang="0">
                  <a:pos x="335" y="266"/>
                </a:cxn>
                <a:cxn ang="0">
                  <a:pos x="318" y="194"/>
                </a:cxn>
                <a:cxn ang="0">
                  <a:pos x="347" y="128"/>
                </a:cxn>
                <a:cxn ang="0">
                  <a:pos x="418" y="92"/>
                </a:cxn>
                <a:cxn ang="0">
                  <a:pos x="477" y="97"/>
                </a:cxn>
                <a:cxn ang="0">
                  <a:pos x="526" y="140"/>
                </a:cxn>
                <a:cxn ang="0">
                  <a:pos x="523" y="210"/>
                </a:cxn>
                <a:cxn ang="0">
                  <a:pos x="493" y="278"/>
                </a:cxn>
                <a:cxn ang="0">
                  <a:pos x="619" y="312"/>
                </a:cxn>
                <a:cxn ang="0">
                  <a:pos x="649" y="224"/>
                </a:cxn>
                <a:cxn ang="0">
                  <a:pos x="671" y="140"/>
                </a:cxn>
                <a:cxn ang="0">
                  <a:pos x="643" y="85"/>
                </a:cxn>
                <a:cxn ang="0">
                  <a:pos x="558" y="45"/>
                </a:cxn>
                <a:cxn ang="0">
                  <a:pos x="461" y="10"/>
                </a:cxn>
                <a:cxn ang="0">
                  <a:pos x="391" y="0"/>
                </a:cxn>
                <a:cxn ang="0">
                  <a:pos x="315" y="14"/>
                </a:cxn>
                <a:cxn ang="0">
                  <a:pos x="264" y="82"/>
                </a:cxn>
                <a:cxn ang="0">
                  <a:pos x="188" y="277"/>
                </a:cxn>
                <a:cxn ang="0">
                  <a:pos x="98" y="522"/>
                </a:cxn>
                <a:cxn ang="0">
                  <a:pos x="46" y="673"/>
                </a:cxn>
                <a:cxn ang="0">
                  <a:pos x="28" y="718"/>
                </a:cxn>
                <a:cxn ang="0">
                  <a:pos x="5" y="790"/>
                </a:cxn>
                <a:cxn ang="0">
                  <a:pos x="2" y="861"/>
                </a:cxn>
                <a:cxn ang="0">
                  <a:pos x="54" y="903"/>
                </a:cxn>
                <a:cxn ang="0">
                  <a:pos x="138" y="938"/>
                </a:cxn>
                <a:cxn ang="0">
                  <a:pos x="217" y="965"/>
                </a:cxn>
                <a:cxn ang="0">
                  <a:pos x="268" y="979"/>
                </a:cxn>
                <a:cxn ang="0">
                  <a:pos x="337" y="981"/>
                </a:cxn>
                <a:cxn ang="0">
                  <a:pos x="395" y="926"/>
                </a:cxn>
                <a:cxn ang="0">
                  <a:pos x="430" y="857"/>
                </a:cxn>
                <a:cxn ang="0">
                  <a:pos x="455" y="791"/>
                </a:cxn>
                <a:cxn ang="0">
                  <a:pos x="522" y="388"/>
                </a:cxn>
                <a:cxn ang="0">
                  <a:pos x="490" y="449"/>
                </a:cxn>
                <a:cxn ang="0">
                  <a:pos x="437" y="440"/>
                </a:cxn>
                <a:cxn ang="0">
                  <a:pos x="377" y="425"/>
                </a:cxn>
              </a:cxnLst>
              <a:rect l="0" t="0" r="r" b="b"/>
              <a:pathLst>
                <a:path w="674" h="983">
                  <a:moveTo>
                    <a:pt x="321" y="453"/>
                  </a:moveTo>
                  <a:lnTo>
                    <a:pt x="322" y="453"/>
                  </a:lnTo>
                  <a:lnTo>
                    <a:pt x="326" y="453"/>
                  </a:lnTo>
                  <a:lnTo>
                    <a:pt x="330" y="453"/>
                  </a:lnTo>
                  <a:lnTo>
                    <a:pt x="334" y="454"/>
                  </a:lnTo>
                  <a:lnTo>
                    <a:pt x="338" y="454"/>
                  </a:lnTo>
                  <a:lnTo>
                    <a:pt x="342" y="457"/>
                  </a:lnTo>
                  <a:lnTo>
                    <a:pt x="345" y="457"/>
                  </a:lnTo>
                  <a:lnTo>
                    <a:pt x="347" y="457"/>
                  </a:lnTo>
                  <a:lnTo>
                    <a:pt x="350" y="457"/>
                  </a:lnTo>
                  <a:lnTo>
                    <a:pt x="353" y="458"/>
                  </a:lnTo>
                  <a:lnTo>
                    <a:pt x="355" y="458"/>
                  </a:lnTo>
                  <a:lnTo>
                    <a:pt x="358" y="460"/>
                  </a:lnTo>
                  <a:lnTo>
                    <a:pt x="361" y="460"/>
                  </a:lnTo>
                  <a:lnTo>
                    <a:pt x="365" y="461"/>
                  </a:lnTo>
                  <a:lnTo>
                    <a:pt x="367" y="461"/>
                  </a:lnTo>
                  <a:lnTo>
                    <a:pt x="370" y="462"/>
                  </a:lnTo>
                  <a:lnTo>
                    <a:pt x="374" y="464"/>
                  </a:lnTo>
                  <a:lnTo>
                    <a:pt x="377" y="464"/>
                  </a:lnTo>
                  <a:lnTo>
                    <a:pt x="381" y="465"/>
                  </a:lnTo>
                  <a:lnTo>
                    <a:pt x="383" y="466"/>
                  </a:lnTo>
                  <a:lnTo>
                    <a:pt x="387" y="468"/>
                  </a:lnTo>
                  <a:lnTo>
                    <a:pt x="390" y="469"/>
                  </a:lnTo>
                  <a:lnTo>
                    <a:pt x="394" y="469"/>
                  </a:lnTo>
                  <a:lnTo>
                    <a:pt x="397" y="470"/>
                  </a:lnTo>
                  <a:lnTo>
                    <a:pt x="399" y="472"/>
                  </a:lnTo>
                  <a:lnTo>
                    <a:pt x="403" y="473"/>
                  </a:lnTo>
                  <a:lnTo>
                    <a:pt x="406" y="473"/>
                  </a:lnTo>
                  <a:lnTo>
                    <a:pt x="409" y="476"/>
                  </a:lnTo>
                  <a:lnTo>
                    <a:pt x="413" y="477"/>
                  </a:lnTo>
                  <a:lnTo>
                    <a:pt x="415" y="478"/>
                  </a:lnTo>
                  <a:lnTo>
                    <a:pt x="419" y="479"/>
                  </a:lnTo>
                  <a:lnTo>
                    <a:pt x="422" y="481"/>
                  </a:lnTo>
                  <a:lnTo>
                    <a:pt x="425" y="482"/>
                  </a:lnTo>
                  <a:lnTo>
                    <a:pt x="427" y="483"/>
                  </a:lnTo>
                  <a:lnTo>
                    <a:pt x="431" y="485"/>
                  </a:lnTo>
                  <a:lnTo>
                    <a:pt x="434" y="487"/>
                  </a:lnTo>
                  <a:lnTo>
                    <a:pt x="437" y="489"/>
                  </a:lnTo>
                  <a:lnTo>
                    <a:pt x="439" y="491"/>
                  </a:lnTo>
                  <a:lnTo>
                    <a:pt x="445" y="494"/>
                  </a:lnTo>
                  <a:lnTo>
                    <a:pt x="449" y="498"/>
                  </a:lnTo>
                  <a:lnTo>
                    <a:pt x="453" y="503"/>
                  </a:lnTo>
                  <a:lnTo>
                    <a:pt x="457" y="507"/>
                  </a:lnTo>
                  <a:lnTo>
                    <a:pt x="459" y="511"/>
                  </a:lnTo>
                  <a:lnTo>
                    <a:pt x="462" y="517"/>
                  </a:lnTo>
                  <a:lnTo>
                    <a:pt x="462" y="518"/>
                  </a:lnTo>
                  <a:lnTo>
                    <a:pt x="463" y="521"/>
                  </a:lnTo>
                  <a:lnTo>
                    <a:pt x="465" y="523"/>
                  </a:lnTo>
                  <a:lnTo>
                    <a:pt x="465" y="527"/>
                  </a:lnTo>
                  <a:lnTo>
                    <a:pt x="465" y="531"/>
                  </a:lnTo>
                  <a:lnTo>
                    <a:pt x="465" y="537"/>
                  </a:lnTo>
                  <a:lnTo>
                    <a:pt x="465" y="541"/>
                  </a:lnTo>
                  <a:lnTo>
                    <a:pt x="465" y="543"/>
                  </a:lnTo>
                  <a:lnTo>
                    <a:pt x="465" y="546"/>
                  </a:lnTo>
                  <a:lnTo>
                    <a:pt x="465" y="550"/>
                  </a:lnTo>
                  <a:lnTo>
                    <a:pt x="463" y="553"/>
                  </a:lnTo>
                  <a:lnTo>
                    <a:pt x="463" y="555"/>
                  </a:lnTo>
                  <a:lnTo>
                    <a:pt x="462" y="559"/>
                  </a:lnTo>
                  <a:lnTo>
                    <a:pt x="462" y="562"/>
                  </a:lnTo>
                  <a:lnTo>
                    <a:pt x="462" y="565"/>
                  </a:lnTo>
                  <a:lnTo>
                    <a:pt x="461" y="569"/>
                  </a:lnTo>
                  <a:lnTo>
                    <a:pt x="461" y="573"/>
                  </a:lnTo>
                  <a:lnTo>
                    <a:pt x="461" y="577"/>
                  </a:lnTo>
                  <a:lnTo>
                    <a:pt x="459" y="579"/>
                  </a:lnTo>
                  <a:lnTo>
                    <a:pt x="458" y="582"/>
                  </a:lnTo>
                  <a:lnTo>
                    <a:pt x="457" y="586"/>
                  </a:lnTo>
                  <a:lnTo>
                    <a:pt x="457" y="590"/>
                  </a:lnTo>
                  <a:lnTo>
                    <a:pt x="455" y="593"/>
                  </a:lnTo>
                  <a:lnTo>
                    <a:pt x="455" y="595"/>
                  </a:lnTo>
                  <a:lnTo>
                    <a:pt x="453" y="599"/>
                  </a:lnTo>
                  <a:lnTo>
                    <a:pt x="453" y="602"/>
                  </a:lnTo>
                  <a:lnTo>
                    <a:pt x="451" y="606"/>
                  </a:lnTo>
                  <a:lnTo>
                    <a:pt x="450" y="609"/>
                  </a:lnTo>
                  <a:lnTo>
                    <a:pt x="449" y="613"/>
                  </a:lnTo>
                  <a:lnTo>
                    <a:pt x="449" y="615"/>
                  </a:lnTo>
                  <a:lnTo>
                    <a:pt x="447" y="619"/>
                  </a:lnTo>
                  <a:lnTo>
                    <a:pt x="446" y="623"/>
                  </a:lnTo>
                  <a:lnTo>
                    <a:pt x="446" y="626"/>
                  </a:lnTo>
                  <a:lnTo>
                    <a:pt x="445" y="630"/>
                  </a:lnTo>
                  <a:lnTo>
                    <a:pt x="443" y="633"/>
                  </a:lnTo>
                  <a:lnTo>
                    <a:pt x="442" y="635"/>
                  </a:lnTo>
                  <a:lnTo>
                    <a:pt x="441" y="638"/>
                  </a:lnTo>
                  <a:lnTo>
                    <a:pt x="439" y="642"/>
                  </a:lnTo>
                  <a:lnTo>
                    <a:pt x="438" y="645"/>
                  </a:lnTo>
                  <a:lnTo>
                    <a:pt x="437" y="647"/>
                  </a:lnTo>
                  <a:lnTo>
                    <a:pt x="437" y="650"/>
                  </a:lnTo>
                  <a:lnTo>
                    <a:pt x="435" y="653"/>
                  </a:lnTo>
                  <a:lnTo>
                    <a:pt x="433" y="658"/>
                  </a:lnTo>
                  <a:lnTo>
                    <a:pt x="431" y="663"/>
                  </a:lnTo>
                  <a:lnTo>
                    <a:pt x="429" y="667"/>
                  </a:lnTo>
                  <a:lnTo>
                    <a:pt x="427" y="673"/>
                  </a:lnTo>
                  <a:lnTo>
                    <a:pt x="426" y="677"/>
                  </a:lnTo>
                  <a:lnTo>
                    <a:pt x="425" y="681"/>
                  </a:lnTo>
                  <a:lnTo>
                    <a:pt x="423" y="683"/>
                  </a:lnTo>
                  <a:lnTo>
                    <a:pt x="422" y="686"/>
                  </a:lnTo>
                  <a:lnTo>
                    <a:pt x="419" y="690"/>
                  </a:lnTo>
                  <a:lnTo>
                    <a:pt x="419" y="691"/>
                  </a:lnTo>
                  <a:lnTo>
                    <a:pt x="419" y="691"/>
                  </a:lnTo>
                  <a:lnTo>
                    <a:pt x="419" y="693"/>
                  </a:lnTo>
                  <a:lnTo>
                    <a:pt x="418" y="694"/>
                  </a:lnTo>
                  <a:lnTo>
                    <a:pt x="417" y="698"/>
                  </a:lnTo>
                  <a:lnTo>
                    <a:pt x="415" y="701"/>
                  </a:lnTo>
                  <a:lnTo>
                    <a:pt x="414" y="705"/>
                  </a:lnTo>
                  <a:lnTo>
                    <a:pt x="413" y="707"/>
                  </a:lnTo>
                  <a:lnTo>
                    <a:pt x="413" y="710"/>
                  </a:lnTo>
                  <a:lnTo>
                    <a:pt x="410" y="713"/>
                  </a:lnTo>
                  <a:lnTo>
                    <a:pt x="410" y="715"/>
                  </a:lnTo>
                  <a:lnTo>
                    <a:pt x="409" y="718"/>
                  </a:lnTo>
                  <a:lnTo>
                    <a:pt x="407" y="721"/>
                  </a:lnTo>
                  <a:lnTo>
                    <a:pt x="406" y="725"/>
                  </a:lnTo>
                  <a:lnTo>
                    <a:pt x="405" y="727"/>
                  </a:lnTo>
                  <a:lnTo>
                    <a:pt x="403" y="730"/>
                  </a:lnTo>
                  <a:lnTo>
                    <a:pt x="402" y="734"/>
                  </a:lnTo>
                  <a:lnTo>
                    <a:pt x="401" y="738"/>
                  </a:lnTo>
                  <a:lnTo>
                    <a:pt x="399" y="741"/>
                  </a:lnTo>
                  <a:lnTo>
                    <a:pt x="397" y="745"/>
                  </a:lnTo>
                  <a:lnTo>
                    <a:pt x="395" y="749"/>
                  </a:lnTo>
                  <a:lnTo>
                    <a:pt x="394" y="753"/>
                  </a:lnTo>
                  <a:lnTo>
                    <a:pt x="393" y="757"/>
                  </a:lnTo>
                  <a:lnTo>
                    <a:pt x="391" y="759"/>
                  </a:lnTo>
                  <a:lnTo>
                    <a:pt x="390" y="763"/>
                  </a:lnTo>
                  <a:lnTo>
                    <a:pt x="387" y="767"/>
                  </a:lnTo>
                  <a:lnTo>
                    <a:pt x="386" y="773"/>
                  </a:lnTo>
                  <a:lnTo>
                    <a:pt x="385" y="775"/>
                  </a:lnTo>
                  <a:lnTo>
                    <a:pt x="382" y="779"/>
                  </a:lnTo>
                  <a:lnTo>
                    <a:pt x="381" y="783"/>
                  </a:lnTo>
                  <a:lnTo>
                    <a:pt x="379" y="787"/>
                  </a:lnTo>
                  <a:lnTo>
                    <a:pt x="377" y="791"/>
                  </a:lnTo>
                  <a:lnTo>
                    <a:pt x="375" y="795"/>
                  </a:lnTo>
                  <a:lnTo>
                    <a:pt x="373" y="799"/>
                  </a:lnTo>
                  <a:lnTo>
                    <a:pt x="371" y="803"/>
                  </a:lnTo>
                  <a:lnTo>
                    <a:pt x="369" y="807"/>
                  </a:lnTo>
                  <a:lnTo>
                    <a:pt x="367" y="811"/>
                  </a:lnTo>
                  <a:lnTo>
                    <a:pt x="366" y="815"/>
                  </a:lnTo>
                  <a:lnTo>
                    <a:pt x="363" y="819"/>
                  </a:lnTo>
                  <a:lnTo>
                    <a:pt x="362" y="823"/>
                  </a:lnTo>
                  <a:lnTo>
                    <a:pt x="361" y="827"/>
                  </a:lnTo>
                  <a:lnTo>
                    <a:pt x="358" y="830"/>
                  </a:lnTo>
                  <a:lnTo>
                    <a:pt x="357" y="834"/>
                  </a:lnTo>
                  <a:lnTo>
                    <a:pt x="354" y="837"/>
                  </a:lnTo>
                  <a:lnTo>
                    <a:pt x="353" y="841"/>
                  </a:lnTo>
                  <a:lnTo>
                    <a:pt x="350" y="843"/>
                  </a:lnTo>
                  <a:lnTo>
                    <a:pt x="349" y="847"/>
                  </a:lnTo>
                  <a:lnTo>
                    <a:pt x="347" y="850"/>
                  </a:lnTo>
                  <a:lnTo>
                    <a:pt x="345" y="853"/>
                  </a:lnTo>
                  <a:lnTo>
                    <a:pt x="343" y="855"/>
                  </a:lnTo>
                  <a:lnTo>
                    <a:pt x="342" y="859"/>
                  </a:lnTo>
                  <a:lnTo>
                    <a:pt x="338" y="863"/>
                  </a:lnTo>
                  <a:lnTo>
                    <a:pt x="334" y="869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7" y="875"/>
                  </a:lnTo>
                  <a:lnTo>
                    <a:pt x="326" y="877"/>
                  </a:lnTo>
                  <a:lnTo>
                    <a:pt x="323" y="878"/>
                  </a:lnTo>
                  <a:lnTo>
                    <a:pt x="321" y="878"/>
                  </a:lnTo>
                  <a:lnTo>
                    <a:pt x="318" y="878"/>
                  </a:lnTo>
                  <a:lnTo>
                    <a:pt x="314" y="879"/>
                  </a:lnTo>
                  <a:lnTo>
                    <a:pt x="311" y="879"/>
                  </a:lnTo>
                  <a:lnTo>
                    <a:pt x="309" y="879"/>
                  </a:lnTo>
                  <a:lnTo>
                    <a:pt x="306" y="878"/>
                  </a:lnTo>
                  <a:lnTo>
                    <a:pt x="303" y="878"/>
                  </a:lnTo>
                  <a:lnTo>
                    <a:pt x="299" y="878"/>
                  </a:lnTo>
                  <a:lnTo>
                    <a:pt x="295" y="878"/>
                  </a:lnTo>
                  <a:lnTo>
                    <a:pt x="291" y="877"/>
                  </a:lnTo>
                  <a:lnTo>
                    <a:pt x="287" y="877"/>
                  </a:lnTo>
                  <a:lnTo>
                    <a:pt x="282" y="875"/>
                  </a:lnTo>
                  <a:lnTo>
                    <a:pt x="277" y="874"/>
                  </a:lnTo>
                  <a:lnTo>
                    <a:pt x="274" y="874"/>
                  </a:lnTo>
                  <a:lnTo>
                    <a:pt x="272" y="873"/>
                  </a:lnTo>
                  <a:lnTo>
                    <a:pt x="269" y="873"/>
                  </a:lnTo>
                  <a:lnTo>
                    <a:pt x="266" y="873"/>
                  </a:lnTo>
                  <a:lnTo>
                    <a:pt x="262" y="871"/>
                  </a:lnTo>
                  <a:lnTo>
                    <a:pt x="260" y="870"/>
                  </a:lnTo>
                  <a:lnTo>
                    <a:pt x="256" y="869"/>
                  </a:lnTo>
                  <a:lnTo>
                    <a:pt x="253" y="869"/>
                  </a:lnTo>
                  <a:lnTo>
                    <a:pt x="249" y="867"/>
                  </a:lnTo>
                  <a:lnTo>
                    <a:pt x="246" y="867"/>
                  </a:lnTo>
                  <a:lnTo>
                    <a:pt x="242" y="865"/>
                  </a:lnTo>
                  <a:lnTo>
                    <a:pt x="240" y="865"/>
                  </a:lnTo>
                  <a:lnTo>
                    <a:pt x="234" y="863"/>
                  </a:lnTo>
                  <a:lnTo>
                    <a:pt x="230" y="862"/>
                  </a:lnTo>
                  <a:lnTo>
                    <a:pt x="226" y="861"/>
                  </a:lnTo>
                  <a:lnTo>
                    <a:pt x="222" y="859"/>
                  </a:lnTo>
                  <a:lnTo>
                    <a:pt x="218" y="858"/>
                  </a:lnTo>
                  <a:lnTo>
                    <a:pt x="216" y="857"/>
                  </a:lnTo>
                  <a:lnTo>
                    <a:pt x="212" y="855"/>
                  </a:lnTo>
                  <a:lnTo>
                    <a:pt x="209" y="854"/>
                  </a:lnTo>
                  <a:lnTo>
                    <a:pt x="205" y="853"/>
                  </a:lnTo>
                  <a:lnTo>
                    <a:pt x="201" y="851"/>
                  </a:lnTo>
                  <a:lnTo>
                    <a:pt x="197" y="851"/>
                  </a:lnTo>
                  <a:lnTo>
                    <a:pt x="194" y="850"/>
                  </a:lnTo>
                  <a:lnTo>
                    <a:pt x="190" y="849"/>
                  </a:lnTo>
                  <a:lnTo>
                    <a:pt x="186" y="847"/>
                  </a:lnTo>
                  <a:lnTo>
                    <a:pt x="184" y="846"/>
                  </a:lnTo>
                  <a:lnTo>
                    <a:pt x="181" y="846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0" y="842"/>
                  </a:lnTo>
                  <a:lnTo>
                    <a:pt x="168" y="841"/>
                  </a:lnTo>
                  <a:lnTo>
                    <a:pt x="165" y="839"/>
                  </a:lnTo>
                  <a:lnTo>
                    <a:pt x="162" y="838"/>
                  </a:lnTo>
                  <a:lnTo>
                    <a:pt x="158" y="838"/>
                  </a:lnTo>
                  <a:lnTo>
                    <a:pt x="156" y="837"/>
                  </a:lnTo>
                  <a:lnTo>
                    <a:pt x="153" y="835"/>
                  </a:lnTo>
                  <a:lnTo>
                    <a:pt x="150" y="834"/>
                  </a:lnTo>
                  <a:lnTo>
                    <a:pt x="148" y="833"/>
                  </a:lnTo>
                  <a:lnTo>
                    <a:pt x="145" y="833"/>
                  </a:lnTo>
                  <a:lnTo>
                    <a:pt x="140" y="831"/>
                  </a:lnTo>
                  <a:lnTo>
                    <a:pt x="134" y="830"/>
                  </a:lnTo>
                  <a:lnTo>
                    <a:pt x="129" y="827"/>
                  </a:lnTo>
                  <a:lnTo>
                    <a:pt x="125" y="826"/>
                  </a:lnTo>
                  <a:lnTo>
                    <a:pt x="121" y="825"/>
                  </a:lnTo>
                  <a:lnTo>
                    <a:pt x="117" y="823"/>
                  </a:lnTo>
                  <a:lnTo>
                    <a:pt x="113" y="822"/>
                  </a:lnTo>
                  <a:lnTo>
                    <a:pt x="110" y="819"/>
                  </a:lnTo>
                  <a:lnTo>
                    <a:pt x="106" y="819"/>
                  </a:lnTo>
                  <a:lnTo>
                    <a:pt x="104" y="818"/>
                  </a:lnTo>
                  <a:lnTo>
                    <a:pt x="100" y="817"/>
                  </a:lnTo>
                  <a:lnTo>
                    <a:pt x="96" y="815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92" y="814"/>
                  </a:lnTo>
                  <a:lnTo>
                    <a:pt x="88" y="811"/>
                  </a:lnTo>
                  <a:lnTo>
                    <a:pt x="84" y="809"/>
                  </a:lnTo>
                  <a:lnTo>
                    <a:pt x="78" y="805"/>
                  </a:lnTo>
                  <a:lnTo>
                    <a:pt x="76" y="801"/>
                  </a:lnTo>
                  <a:lnTo>
                    <a:pt x="73" y="798"/>
                  </a:lnTo>
                  <a:lnTo>
                    <a:pt x="72" y="794"/>
                  </a:lnTo>
                  <a:lnTo>
                    <a:pt x="70" y="791"/>
                  </a:lnTo>
                  <a:lnTo>
                    <a:pt x="69" y="786"/>
                  </a:lnTo>
                  <a:lnTo>
                    <a:pt x="68" y="782"/>
                  </a:lnTo>
                  <a:lnTo>
                    <a:pt x="68" y="778"/>
                  </a:lnTo>
                  <a:lnTo>
                    <a:pt x="68" y="773"/>
                  </a:lnTo>
                  <a:lnTo>
                    <a:pt x="68" y="770"/>
                  </a:lnTo>
                  <a:lnTo>
                    <a:pt x="69" y="766"/>
                  </a:lnTo>
                  <a:lnTo>
                    <a:pt x="69" y="762"/>
                  </a:lnTo>
                  <a:lnTo>
                    <a:pt x="70" y="758"/>
                  </a:lnTo>
                  <a:lnTo>
                    <a:pt x="72" y="754"/>
                  </a:lnTo>
                  <a:lnTo>
                    <a:pt x="73" y="750"/>
                  </a:lnTo>
                  <a:lnTo>
                    <a:pt x="74" y="745"/>
                  </a:lnTo>
                  <a:lnTo>
                    <a:pt x="77" y="739"/>
                  </a:lnTo>
                  <a:lnTo>
                    <a:pt x="77" y="737"/>
                  </a:lnTo>
                  <a:lnTo>
                    <a:pt x="78" y="734"/>
                  </a:lnTo>
                  <a:lnTo>
                    <a:pt x="78" y="731"/>
                  </a:lnTo>
                  <a:lnTo>
                    <a:pt x="80" y="729"/>
                  </a:lnTo>
                  <a:lnTo>
                    <a:pt x="80" y="726"/>
                  </a:lnTo>
                  <a:lnTo>
                    <a:pt x="81" y="723"/>
                  </a:lnTo>
                  <a:lnTo>
                    <a:pt x="82" y="721"/>
                  </a:lnTo>
                  <a:lnTo>
                    <a:pt x="84" y="718"/>
                  </a:lnTo>
                  <a:lnTo>
                    <a:pt x="84" y="715"/>
                  </a:lnTo>
                  <a:lnTo>
                    <a:pt x="85" y="713"/>
                  </a:lnTo>
                  <a:lnTo>
                    <a:pt x="86" y="709"/>
                  </a:lnTo>
                  <a:lnTo>
                    <a:pt x="88" y="707"/>
                  </a:lnTo>
                  <a:lnTo>
                    <a:pt x="88" y="703"/>
                  </a:lnTo>
                  <a:lnTo>
                    <a:pt x="89" y="702"/>
                  </a:lnTo>
                  <a:lnTo>
                    <a:pt x="90" y="698"/>
                  </a:lnTo>
                  <a:lnTo>
                    <a:pt x="92" y="697"/>
                  </a:lnTo>
                  <a:lnTo>
                    <a:pt x="92" y="693"/>
                  </a:lnTo>
                  <a:lnTo>
                    <a:pt x="93" y="690"/>
                  </a:lnTo>
                  <a:lnTo>
                    <a:pt x="94" y="687"/>
                  </a:lnTo>
                  <a:lnTo>
                    <a:pt x="96" y="685"/>
                  </a:lnTo>
                  <a:lnTo>
                    <a:pt x="97" y="679"/>
                  </a:lnTo>
                  <a:lnTo>
                    <a:pt x="100" y="675"/>
                  </a:lnTo>
                  <a:lnTo>
                    <a:pt x="101" y="670"/>
                  </a:lnTo>
                  <a:lnTo>
                    <a:pt x="102" y="665"/>
                  </a:lnTo>
                  <a:lnTo>
                    <a:pt x="104" y="661"/>
                  </a:lnTo>
                  <a:lnTo>
                    <a:pt x="106" y="657"/>
                  </a:lnTo>
                  <a:lnTo>
                    <a:pt x="106" y="653"/>
                  </a:lnTo>
                  <a:lnTo>
                    <a:pt x="109" y="650"/>
                  </a:lnTo>
                  <a:lnTo>
                    <a:pt x="109" y="647"/>
                  </a:lnTo>
                  <a:lnTo>
                    <a:pt x="110" y="646"/>
                  </a:lnTo>
                  <a:lnTo>
                    <a:pt x="112" y="642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13" y="638"/>
                  </a:lnTo>
                  <a:lnTo>
                    <a:pt x="113" y="637"/>
                  </a:lnTo>
                  <a:lnTo>
                    <a:pt x="114" y="634"/>
                  </a:lnTo>
                  <a:lnTo>
                    <a:pt x="116" y="630"/>
                  </a:lnTo>
                  <a:lnTo>
                    <a:pt x="118" y="625"/>
                  </a:lnTo>
                  <a:lnTo>
                    <a:pt x="120" y="621"/>
                  </a:lnTo>
                  <a:lnTo>
                    <a:pt x="121" y="615"/>
                  </a:lnTo>
                  <a:lnTo>
                    <a:pt x="122" y="611"/>
                  </a:lnTo>
                  <a:lnTo>
                    <a:pt x="124" y="609"/>
                  </a:lnTo>
                  <a:lnTo>
                    <a:pt x="124" y="606"/>
                  </a:lnTo>
                  <a:lnTo>
                    <a:pt x="125" y="602"/>
                  </a:lnTo>
                  <a:lnTo>
                    <a:pt x="126" y="599"/>
                  </a:lnTo>
                  <a:lnTo>
                    <a:pt x="128" y="595"/>
                  </a:lnTo>
                  <a:lnTo>
                    <a:pt x="129" y="593"/>
                  </a:lnTo>
                  <a:lnTo>
                    <a:pt x="132" y="590"/>
                  </a:lnTo>
                  <a:lnTo>
                    <a:pt x="133" y="586"/>
                  </a:lnTo>
                  <a:lnTo>
                    <a:pt x="134" y="582"/>
                  </a:lnTo>
                  <a:lnTo>
                    <a:pt x="136" y="578"/>
                  </a:lnTo>
                  <a:lnTo>
                    <a:pt x="137" y="574"/>
                  </a:lnTo>
                  <a:lnTo>
                    <a:pt x="138" y="570"/>
                  </a:lnTo>
                  <a:lnTo>
                    <a:pt x="140" y="566"/>
                  </a:lnTo>
                  <a:lnTo>
                    <a:pt x="141" y="562"/>
                  </a:lnTo>
                  <a:lnTo>
                    <a:pt x="144" y="559"/>
                  </a:lnTo>
                  <a:lnTo>
                    <a:pt x="145" y="554"/>
                  </a:lnTo>
                  <a:lnTo>
                    <a:pt x="146" y="550"/>
                  </a:lnTo>
                  <a:lnTo>
                    <a:pt x="148" y="546"/>
                  </a:lnTo>
                  <a:lnTo>
                    <a:pt x="149" y="542"/>
                  </a:lnTo>
                  <a:lnTo>
                    <a:pt x="150" y="538"/>
                  </a:lnTo>
                  <a:lnTo>
                    <a:pt x="153" y="535"/>
                  </a:lnTo>
                  <a:lnTo>
                    <a:pt x="154" y="531"/>
                  </a:lnTo>
                  <a:lnTo>
                    <a:pt x="156" y="527"/>
                  </a:lnTo>
                  <a:lnTo>
                    <a:pt x="157" y="523"/>
                  </a:lnTo>
                  <a:lnTo>
                    <a:pt x="158" y="519"/>
                  </a:lnTo>
                  <a:lnTo>
                    <a:pt x="161" y="517"/>
                  </a:lnTo>
                  <a:lnTo>
                    <a:pt x="162" y="513"/>
                  </a:lnTo>
                  <a:lnTo>
                    <a:pt x="165" y="509"/>
                  </a:lnTo>
                  <a:lnTo>
                    <a:pt x="166" y="505"/>
                  </a:lnTo>
                  <a:lnTo>
                    <a:pt x="168" y="502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3" y="493"/>
                  </a:lnTo>
                  <a:lnTo>
                    <a:pt x="174" y="490"/>
                  </a:lnTo>
                  <a:lnTo>
                    <a:pt x="176" y="487"/>
                  </a:lnTo>
                  <a:lnTo>
                    <a:pt x="177" y="485"/>
                  </a:lnTo>
                  <a:lnTo>
                    <a:pt x="178" y="482"/>
                  </a:lnTo>
                  <a:lnTo>
                    <a:pt x="180" y="479"/>
                  </a:lnTo>
                  <a:lnTo>
                    <a:pt x="182" y="477"/>
                  </a:lnTo>
                  <a:lnTo>
                    <a:pt x="185" y="473"/>
                  </a:lnTo>
                  <a:lnTo>
                    <a:pt x="188" y="470"/>
                  </a:lnTo>
                  <a:lnTo>
                    <a:pt x="190" y="468"/>
                  </a:lnTo>
                  <a:lnTo>
                    <a:pt x="193" y="466"/>
                  </a:lnTo>
                  <a:lnTo>
                    <a:pt x="196" y="464"/>
                  </a:lnTo>
                  <a:lnTo>
                    <a:pt x="198" y="462"/>
                  </a:lnTo>
                  <a:lnTo>
                    <a:pt x="200" y="461"/>
                  </a:lnTo>
                  <a:lnTo>
                    <a:pt x="204" y="460"/>
                  </a:lnTo>
                  <a:lnTo>
                    <a:pt x="205" y="458"/>
                  </a:lnTo>
                  <a:lnTo>
                    <a:pt x="209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1" y="453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2" y="452"/>
                  </a:lnTo>
                  <a:lnTo>
                    <a:pt x="234" y="450"/>
                  </a:lnTo>
                  <a:lnTo>
                    <a:pt x="238" y="450"/>
                  </a:lnTo>
                  <a:lnTo>
                    <a:pt x="242" y="450"/>
                  </a:lnTo>
                  <a:lnTo>
                    <a:pt x="245" y="449"/>
                  </a:lnTo>
                  <a:lnTo>
                    <a:pt x="249" y="449"/>
                  </a:lnTo>
                  <a:lnTo>
                    <a:pt x="252" y="449"/>
                  </a:lnTo>
                  <a:lnTo>
                    <a:pt x="256" y="449"/>
                  </a:lnTo>
                  <a:lnTo>
                    <a:pt x="260" y="449"/>
                  </a:lnTo>
                  <a:lnTo>
                    <a:pt x="264" y="449"/>
                  </a:lnTo>
                  <a:lnTo>
                    <a:pt x="266" y="449"/>
                  </a:lnTo>
                  <a:lnTo>
                    <a:pt x="270" y="449"/>
                  </a:lnTo>
                  <a:lnTo>
                    <a:pt x="273" y="449"/>
                  </a:lnTo>
                  <a:lnTo>
                    <a:pt x="277" y="449"/>
                  </a:lnTo>
                  <a:lnTo>
                    <a:pt x="281" y="449"/>
                  </a:lnTo>
                  <a:lnTo>
                    <a:pt x="283" y="449"/>
                  </a:lnTo>
                  <a:lnTo>
                    <a:pt x="287" y="449"/>
                  </a:lnTo>
                  <a:lnTo>
                    <a:pt x="290" y="449"/>
                  </a:lnTo>
                  <a:lnTo>
                    <a:pt x="294" y="450"/>
                  </a:lnTo>
                  <a:lnTo>
                    <a:pt x="297" y="452"/>
                  </a:lnTo>
                  <a:lnTo>
                    <a:pt x="318" y="406"/>
                  </a:lnTo>
                  <a:lnTo>
                    <a:pt x="317" y="406"/>
                  </a:lnTo>
                  <a:lnTo>
                    <a:pt x="314" y="406"/>
                  </a:lnTo>
                  <a:lnTo>
                    <a:pt x="311" y="406"/>
                  </a:lnTo>
                  <a:lnTo>
                    <a:pt x="307" y="405"/>
                  </a:lnTo>
                  <a:lnTo>
                    <a:pt x="303" y="404"/>
                  </a:lnTo>
                  <a:lnTo>
                    <a:pt x="302" y="404"/>
                  </a:lnTo>
                  <a:lnTo>
                    <a:pt x="298" y="404"/>
                  </a:lnTo>
                  <a:lnTo>
                    <a:pt x="295" y="402"/>
                  </a:lnTo>
                  <a:lnTo>
                    <a:pt x="293" y="402"/>
                  </a:lnTo>
                  <a:lnTo>
                    <a:pt x="289" y="401"/>
                  </a:lnTo>
                  <a:lnTo>
                    <a:pt x="286" y="401"/>
                  </a:lnTo>
                  <a:lnTo>
                    <a:pt x="283" y="400"/>
                  </a:lnTo>
                  <a:lnTo>
                    <a:pt x="281" y="398"/>
                  </a:lnTo>
                  <a:lnTo>
                    <a:pt x="277" y="397"/>
                  </a:lnTo>
                  <a:lnTo>
                    <a:pt x="273" y="396"/>
                  </a:lnTo>
                  <a:lnTo>
                    <a:pt x="270" y="394"/>
                  </a:lnTo>
                  <a:lnTo>
                    <a:pt x="268" y="393"/>
                  </a:lnTo>
                  <a:lnTo>
                    <a:pt x="265" y="392"/>
                  </a:lnTo>
                  <a:lnTo>
                    <a:pt x="261" y="390"/>
                  </a:lnTo>
                  <a:lnTo>
                    <a:pt x="260" y="389"/>
                  </a:lnTo>
                  <a:lnTo>
                    <a:pt x="254" y="384"/>
                  </a:lnTo>
                  <a:lnTo>
                    <a:pt x="250" y="380"/>
                  </a:lnTo>
                  <a:lnTo>
                    <a:pt x="248" y="376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5" y="365"/>
                  </a:lnTo>
                  <a:lnTo>
                    <a:pt x="245" y="362"/>
                  </a:lnTo>
                  <a:lnTo>
                    <a:pt x="245" y="360"/>
                  </a:lnTo>
                  <a:lnTo>
                    <a:pt x="245" y="356"/>
                  </a:lnTo>
                  <a:lnTo>
                    <a:pt x="246" y="350"/>
                  </a:lnTo>
                  <a:lnTo>
                    <a:pt x="246" y="346"/>
                  </a:lnTo>
                  <a:lnTo>
                    <a:pt x="249" y="344"/>
                  </a:lnTo>
                  <a:lnTo>
                    <a:pt x="250" y="340"/>
                  </a:lnTo>
                  <a:lnTo>
                    <a:pt x="252" y="337"/>
                  </a:lnTo>
                  <a:lnTo>
                    <a:pt x="253" y="334"/>
                  </a:lnTo>
                  <a:lnTo>
                    <a:pt x="254" y="333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8"/>
                  </a:lnTo>
                  <a:lnTo>
                    <a:pt x="261" y="326"/>
                  </a:lnTo>
                  <a:lnTo>
                    <a:pt x="261" y="326"/>
                  </a:lnTo>
                  <a:lnTo>
                    <a:pt x="265" y="324"/>
                  </a:lnTo>
                  <a:lnTo>
                    <a:pt x="266" y="322"/>
                  </a:lnTo>
                  <a:lnTo>
                    <a:pt x="269" y="321"/>
                  </a:lnTo>
                  <a:lnTo>
                    <a:pt x="273" y="320"/>
                  </a:lnTo>
                  <a:lnTo>
                    <a:pt x="278" y="320"/>
                  </a:lnTo>
                  <a:lnTo>
                    <a:pt x="279" y="320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9" y="318"/>
                  </a:lnTo>
                  <a:lnTo>
                    <a:pt x="291" y="318"/>
                  </a:lnTo>
                  <a:lnTo>
                    <a:pt x="295" y="318"/>
                  </a:lnTo>
                  <a:lnTo>
                    <a:pt x="299" y="320"/>
                  </a:lnTo>
                  <a:lnTo>
                    <a:pt x="303" y="320"/>
                  </a:lnTo>
                  <a:lnTo>
                    <a:pt x="309" y="320"/>
                  </a:lnTo>
                  <a:lnTo>
                    <a:pt x="313" y="321"/>
                  </a:lnTo>
                  <a:lnTo>
                    <a:pt x="315" y="321"/>
                  </a:lnTo>
                  <a:lnTo>
                    <a:pt x="318" y="322"/>
                  </a:lnTo>
                  <a:lnTo>
                    <a:pt x="321" y="322"/>
                  </a:lnTo>
                  <a:lnTo>
                    <a:pt x="323" y="324"/>
                  </a:lnTo>
                  <a:lnTo>
                    <a:pt x="326" y="324"/>
                  </a:lnTo>
                  <a:lnTo>
                    <a:pt x="329" y="324"/>
                  </a:lnTo>
                  <a:lnTo>
                    <a:pt x="331" y="325"/>
                  </a:lnTo>
                  <a:lnTo>
                    <a:pt x="335" y="326"/>
                  </a:lnTo>
                  <a:lnTo>
                    <a:pt x="338" y="326"/>
                  </a:lnTo>
                  <a:lnTo>
                    <a:pt x="341" y="328"/>
                  </a:lnTo>
                  <a:lnTo>
                    <a:pt x="345" y="328"/>
                  </a:lnTo>
                  <a:lnTo>
                    <a:pt x="349" y="329"/>
                  </a:lnTo>
                  <a:lnTo>
                    <a:pt x="351" y="330"/>
                  </a:lnTo>
                  <a:lnTo>
                    <a:pt x="354" y="332"/>
                  </a:lnTo>
                  <a:lnTo>
                    <a:pt x="357" y="332"/>
                  </a:lnTo>
                  <a:lnTo>
                    <a:pt x="361" y="333"/>
                  </a:lnTo>
                  <a:lnTo>
                    <a:pt x="363" y="333"/>
                  </a:lnTo>
                  <a:lnTo>
                    <a:pt x="366" y="334"/>
                  </a:lnTo>
                  <a:lnTo>
                    <a:pt x="369" y="336"/>
                  </a:lnTo>
                  <a:lnTo>
                    <a:pt x="373" y="337"/>
                  </a:lnTo>
                  <a:lnTo>
                    <a:pt x="377" y="338"/>
                  </a:lnTo>
                  <a:lnTo>
                    <a:pt x="382" y="340"/>
                  </a:lnTo>
                  <a:lnTo>
                    <a:pt x="387" y="341"/>
                  </a:lnTo>
                  <a:lnTo>
                    <a:pt x="393" y="342"/>
                  </a:lnTo>
                  <a:lnTo>
                    <a:pt x="397" y="344"/>
                  </a:lnTo>
                  <a:lnTo>
                    <a:pt x="401" y="345"/>
                  </a:lnTo>
                  <a:lnTo>
                    <a:pt x="405" y="345"/>
                  </a:lnTo>
                  <a:lnTo>
                    <a:pt x="409" y="346"/>
                  </a:lnTo>
                  <a:lnTo>
                    <a:pt x="411" y="348"/>
                  </a:lnTo>
                  <a:lnTo>
                    <a:pt x="415" y="348"/>
                  </a:lnTo>
                  <a:lnTo>
                    <a:pt x="418" y="349"/>
                  </a:lnTo>
                  <a:lnTo>
                    <a:pt x="422" y="350"/>
                  </a:lnTo>
                  <a:lnTo>
                    <a:pt x="426" y="350"/>
                  </a:lnTo>
                  <a:lnTo>
                    <a:pt x="431" y="352"/>
                  </a:lnTo>
                  <a:lnTo>
                    <a:pt x="434" y="353"/>
                  </a:lnTo>
                  <a:lnTo>
                    <a:pt x="437" y="353"/>
                  </a:lnTo>
                  <a:lnTo>
                    <a:pt x="441" y="354"/>
                  </a:lnTo>
                  <a:lnTo>
                    <a:pt x="442" y="354"/>
                  </a:lnTo>
                  <a:lnTo>
                    <a:pt x="445" y="301"/>
                  </a:lnTo>
                  <a:lnTo>
                    <a:pt x="442" y="301"/>
                  </a:lnTo>
                  <a:lnTo>
                    <a:pt x="438" y="301"/>
                  </a:lnTo>
                  <a:lnTo>
                    <a:pt x="434" y="301"/>
                  </a:lnTo>
                  <a:lnTo>
                    <a:pt x="431" y="301"/>
                  </a:lnTo>
                  <a:lnTo>
                    <a:pt x="427" y="301"/>
                  </a:lnTo>
                  <a:lnTo>
                    <a:pt x="423" y="301"/>
                  </a:lnTo>
                  <a:lnTo>
                    <a:pt x="419" y="301"/>
                  </a:lnTo>
                  <a:lnTo>
                    <a:pt x="414" y="301"/>
                  </a:lnTo>
                  <a:lnTo>
                    <a:pt x="409" y="301"/>
                  </a:lnTo>
                  <a:lnTo>
                    <a:pt x="403" y="300"/>
                  </a:lnTo>
                  <a:lnTo>
                    <a:pt x="401" y="300"/>
                  </a:lnTo>
                  <a:lnTo>
                    <a:pt x="398" y="300"/>
                  </a:lnTo>
                  <a:lnTo>
                    <a:pt x="395" y="298"/>
                  </a:lnTo>
                  <a:lnTo>
                    <a:pt x="391" y="298"/>
                  </a:lnTo>
                  <a:lnTo>
                    <a:pt x="389" y="297"/>
                  </a:lnTo>
                  <a:lnTo>
                    <a:pt x="386" y="297"/>
                  </a:lnTo>
                  <a:lnTo>
                    <a:pt x="383" y="296"/>
                  </a:lnTo>
                  <a:lnTo>
                    <a:pt x="381" y="296"/>
                  </a:lnTo>
                  <a:lnTo>
                    <a:pt x="378" y="294"/>
                  </a:lnTo>
                  <a:lnTo>
                    <a:pt x="375" y="293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6" y="290"/>
                  </a:lnTo>
                  <a:lnTo>
                    <a:pt x="363" y="288"/>
                  </a:lnTo>
                  <a:lnTo>
                    <a:pt x="361" y="286"/>
                  </a:lnTo>
                  <a:lnTo>
                    <a:pt x="358" y="286"/>
                  </a:lnTo>
                  <a:lnTo>
                    <a:pt x="354" y="284"/>
                  </a:lnTo>
                  <a:lnTo>
                    <a:pt x="351" y="282"/>
                  </a:lnTo>
                  <a:lnTo>
                    <a:pt x="349" y="281"/>
                  </a:lnTo>
                  <a:lnTo>
                    <a:pt x="347" y="278"/>
                  </a:lnTo>
                  <a:lnTo>
                    <a:pt x="342" y="274"/>
                  </a:lnTo>
                  <a:lnTo>
                    <a:pt x="338" y="269"/>
                  </a:lnTo>
                  <a:lnTo>
                    <a:pt x="335" y="266"/>
                  </a:lnTo>
                  <a:lnTo>
                    <a:pt x="333" y="264"/>
                  </a:lnTo>
                  <a:lnTo>
                    <a:pt x="330" y="261"/>
                  </a:lnTo>
                  <a:lnTo>
                    <a:pt x="329" y="258"/>
                  </a:lnTo>
                  <a:lnTo>
                    <a:pt x="327" y="254"/>
                  </a:lnTo>
                  <a:lnTo>
                    <a:pt x="326" y="252"/>
                  </a:lnTo>
                  <a:lnTo>
                    <a:pt x="325" y="249"/>
                  </a:lnTo>
                  <a:lnTo>
                    <a:pt x="323" y="245"/>
                  </a:lnTo>
                  <a:lnTo>
                    <a:pt x="322" y="241"/>
                  </a:lnTo>
                  <a:lnTo>
                    <a:pt x="321" y="237"/>
                  </a:lnTo>
                  <a:lnTo>
                    <a:pt x="319" y="233"/>
                  </a:lnTo>
                  <a:lnTo>
                    <a:pt x="319" y="229"/>
                  </a:lnTo>
                  <a:lnTo>
                    <a:pt x="318" y="224"/>
                  </a:lnTo>
                  <a:lnTo>
                    <a:pt x="318" y="220"/>
                  </a:lnTo>
                  <a:lnTo>
                    <a:pt x="318" y="214"/>
                  </a:lnTo>
                  <a:lnTo>
                    <a:pt x="318" y="210"/>
                  </a:lnTo>
                  <a:lnTo>
                    <a:pt x="318" y="205"/>
                  </a:lnTo>
                  <a:lnTo>
                    <a:pt x="318" y="200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19" y="185"/>
                  </a:lnTo>
                  <a:lnTo>
                    <a:pt x="319" y="181"/>
                  </a:lnTo>
                  <a:lnTo>
                    <a:pt x="321" y="177"/>
                  </a:lnTo>
                  <a:lnTo>
                    <a:pt x="322" y="173"/>
                  </a:lnTo>
                  <a:lnTo>
                    <a:pt x="323" y="169"/>
                  </a:lnTo>
                  <a:lnTo>
                    <a:pt x="325" y="165"/>
                  </a:lnTo>
                  <a:lnTo>
                    <a:pt x="326" y="161"/>
                  </a:lnTo>
                  <a:lnTo>
                    <a:pt x="327" y="158"/>
                  </a:lnTo>
                  <a:lnTo>
                    <a:pt x="329" y="154"/>
                  </a:lnTo>
                  <a:lnTo>
                    <a:pt x="330" y="150"/>
                  </a:lnTo>
                  <a:lnTo>
                    <a:pt x="331" y="148"/>
                  </a:lnTo>
                  <a:lnTo>
                    <a:pt x="334" y="145"/>
                  </a:lnTo>
                  <a:lnTo>
                    <a:pt x="335" y="141"/>
                  </a:lnTo>
                  <a:lnTo>
                    <a:pt x="338" y="138"/>
                  </a:lnTo>
                  <a:lnTo>
                    <a:pt x="339" y="136"/>
                  </a:lnTo>
                  <a:lnTo>
                    <a:pt x="342" y="133"/>
                  </a:lnTo>
                  <a:lnTo>
                    <a:pt x="347" y="128"/>
                  </a:lnTo>
                  <a:lnTo>
                    <a:pt x="353" y="124"/>
                  </a:lnTo>
                  <a:lnTo>
                    <a:pt x="357" y="120"/>
                  </a:lnTo>
                  <a:lnTo>
                    <a:pt x="362" y="116"/>
                  </a:lnTo>
                  <a:lnTo>
                    <a:pt x="365" y="113"/>
                  </a:lnTo>
                  <a:lnTo>
                    <a:pt x="367" y="112"/>
                  </a:lnTo>
                  <a:lnTo>
                    <a:pt x="370" y="110"/>
                  </a:lnTo>
                  <a:lnTo>
                    <a:pt x="373" y="109"/>
                  </a:lnTo>
                  <a:lnTo>
                    <a:pt x="378" y="105"/>
                  </a:lnTo>
                  <a:lnTo>
                    <a:pt x="383" y="102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91" y="100"/>
                  </a:lnTo>
                  <a:lnTo>
                    <a:pt x="394" y="98"/>
                  </a:lnTo>
                  <a:lnTo>
                    <a:pt x="399" y="97"/>
                  </a:lnTo>
                  <a:lnTo>
                    <a:pt x="403" y="96"/>
                  </a:lnTo>
                  <a:lnTo>
                    <a:pt x="409" y="94"/>
                  </a:lnTo>
                  <a:lnTo>
                    <a:pt x="414" y="93"/>
                  </a:lnTo>
                  <a:lnTo>
                    <a:pt x="418" y="92"/>
                  </a:lnTo>
                  <a:lnTo>
                    <a:pt x="422" y="92"/>
                  </a:lnTo>
                  <a:lnTo>
                    <a:pt x="426" y="92"/>
                  </a:lnTo>
                  <a:lnTo>
                    <a:pt x="430" y="92"/>
                  </a:lnTo>
                  <a:lnTo>
                    <a:pt x="433" y="92"/>
                  </a:lnTo>
                  <a:lnTo>
                    <a:pt x="435" y="92"/>
                  </a:lnTo>
                  <a:lnTo>
                    <a:pt x="438" y="92"/>
                  </a:lnTo>
                  <a:lnTo>
                    <a:pt x="441" y="92"/>
                  </a:lnTo>
                  <a:lnTo>
                    <a:pt x="443" y="92"/>
                  </a:lnTo>
                  <a:lnTo>
                    <a:pt x="447" y="93"/>
                  </a:lnTo>
                  <a:lnTo>
                    <a:pt x="450" y="93"/>
                  </a:lnTo>
                  <a:lnTo>
                    <a:pt x="453" y="93"/>
                  </a:lnTo>
                  <a:lnTo>
                    <a:pt x="455" y="93"/>
                  </a:lnTo>
                  <a:lnTo>
                    <a:pt x="459" y="94"/>
                  </a:lnTo>
                  <a:lnTo>
                    <a:pt x="462" y="94"/>
                  </a:lnTo>
                  <a:lnTo>
                    <a:pt x="466" y="96"/>
                  </a:lnTo>
                  <a:lnTo>
                    <a:pt x="469" y="96"/>
                  </a:lnTo>
                  <a:lnTo>
                    <a:pt x="473" y="97"/>
                  </a:lnTo>
                  <a:lnTo>
                    <a:pt x="477" y="97"/>
                  </a:lnTo>
                  <a:lnTo>
                    <a:pt x="481" y="98"/>
                  </a:lnTo>
                  <a:lnTo>
                    <a:pt x="483" y="100"/>
                  </a:lnTo>
                  <a:lnTo>
                    <a:pt x="487" y="101"/>
                  </a:lnTo>
                  <a:lnTo>
                    <a:pt x="490" y="102"/>
                  </a:lnTo>
                  <a:lnTo>
                    <a:pt x="494" y="104"/>
                  </a:lnTo>
                  <a:lnTo>
                    <a:pt x="498" y="105"/>
                  </a:lnTo>
                  <a:lnTo>
                    <a:pt x="501" y="108"/>
                  </a:lnTo>
                  <a:lnTo>
                    <a:pt x="503" y="109"/>
                  </a:lnTo>
                  <a:lnTo>
                    <a:pt x="507" y="112"/>
                  </a:lnTo>
                  <a:lnTo>
                    <a:pt x="510" y="114"/>
                  </a:lnTo>
                  <a:lnTo>
                    <a:pt x="513" y="117"/>
                  </a:lnTo>
                  <a:lnTo>
                    <a:pt x="515" y="120"/>
                  </a:lnTo>
                  <a:lnTo>
                    <a:pt x="518" y="122"/>
                  </a:lnTo>
                  <a:lnTo>
                    <a:pt x="519" y="125"/>
                  </a:lnTo>
                  <a:lnTo>
                    <a:pt x="522" y="129"/>
                  </a:lnTo>
                  <a:lnTo>
                    <a:pt x="523" y="132"/>
                  </a:lnTo>
                  <a:lnTo>
                    <a:pt x="525" y="136"/>
                  </a:lnTo>
                  <a:lnTo>
                    <a:pt x="526" y="140"/>
                  </a:lnTo>
                  <a:lnTo>
                    <a:pt x="526" y="145"/>
                  </a:lnTo>
                  <a:lnTo>
                    <a:pt x="526" y="149"/>
                  </a:lnTo>
                  <a:lnTo>
                    <a:pt x="526" y="153"/>
                  </a:lnTo>
                  <a:lnTo>
                    <a:pt x="526" y="157"/>
                  </a:lnTo>
                  <a:lnTo>
                    <a:pt x="527" y="162"/>
                  </a:lnTo>
                  <a:lnTo>
                    <a:pt x="527" y="165"/>
                  </a:lnTo>
                  <a:lnTo>
                    <a:pt x="527" y="169"/>
                  </a:lnTo>
                  <a:lnTo>
                    <a:pt x="527" y="173"/>
                  </a:lnTo>
                  <a:lnTo>
                    <a:pt x="527" y="177"/>
                  </a:lnTo>
                  <a:lnTo>
                    <a:pt x="527" y="181"/>
                  </a:lnTo>
                  <a:lnTo>
                    <a:pt x="527" y="185"/>
                  </a:lnTo>
                  <a:lnTo>
                    <a:pt x="527" y="188"/>
                  </a:lnTo>
                  <a:lnTo>
                    <a:pt x="527" y="192"/>
                  </a:lnTo>
                  <a:lnTo>
                    <a:pt x="526" y="196"/>
                  </a:lnTo>
                  <a:lnTo>
                    <a:pt x="526" y="200"/>
                  </a:lnTo>
                  <a:lnTo>
                    <a:pt x="526" y="202"/>
                  </a:lnTo>
                  <a:lnTo>
                    <a:pt x="525" y="208"/>
                  </a:lnTo>
                  <a:lnTo>
                    <a:pt x="523" y="210"/>
                  </a:lnTo>
                  <a:lnTo>
                    <a:pt x="522" y="214"/>
                  </a:lnTo>
                  <a:lnTo>
                    <a:pt x="521" y="218"/>
                  </a:lnTo>
                  <a:lnTo>
                    <a:pt x="521" y="222"/>
                  </a:lnTo>
                  <a:lnTo>
                    <a:pt x="518" y="228"/>
                  </a:lnTo>
                  <a:lnTo>
                    <a:pt x="517" y="232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510" y="246"/>
                  </a:lnTo>
                  <a:lnTo>
                    <a:pt x="507" y="252"/>
                  </a:lnTo>
                  <a:lnTo>
                    <a:pt x="506" y="254"/>
                  </a:lnTo>
                  <a:lnTo>
                    <a:pt x="505" y="257"/>
                  </a:lnTo>
                  <a:lnTo>
                    <a:pt x="503" y="260"/>
                  </a:lnTo>
                  <a:lnTo>
                    <a:pt x="502" y="264"/>
                  </a:lnTo>
                  <a:lnTo>
                    <a:pt x="499" y="266"/>
                  </a:lnTo>
                  <a:lnTo>
                    <a:pt x="498" y="269"/>
                  </a:lnTo>
                  <a:lnTo>
                    <a:pt x="495" y="272"/>
                  </a:lnTo>
                  <a:lnTo>
                    <a:pt x="494" y="276"/>
                  </a:lnTo>
                  <a:lnTo>
                    <a:pt x="493" y="278"/>
                  </a:lnTo>
                  <a:lnTo>
                    <a:pt x="490" y="282"/>
                  </a:lnTo>
                  <a:lnTo>
                    <a:pt x="489" y="285"/>
                  </a:lnTo>
                  <a:lnTo>
                    <a:pt x="486" y="289"/>
                  </a:lnTo>
                  <a:lnTo>
                    <a:pt x="606" y="353"/>
                  </a:lnTo>
                  <a:lnTo>
                    <a:pt x="606" y="352"/>
                  </a:lnTo>
                  <a:lnTo>
                    <a:pt x="606" y="350"/>
                  </a:lnTo>
                  <a:lnTo>
                    <a:pt x="607" y="346"/>
                  </a:lnTo>
                  <a:lnTo>
                    <a:pt x="609" y="344"/>
                  </a:lnTo>
                  <a:lnTo>
                    <a:pt x="609" y="341"/>
                  </a:lnTo>
                  <a:lnTo>
                    <a:pt x="610" y="338"/>
                  </a:lnTo>
                  <a:lnTo>
                    <a:pt x="610" y="336"/>
                  </a:lnTo>
                  <a:lnTo>
                    <a:pt x="611" y="333"/>
                  </a:lnTo>
                  <a:lnTo>
                    <a:pt x="613" y="329"/>
                  </a:lnTo>
                  <a:lnTo>
                    <a:pt x="614" y="326"/>
                  </a:lnTo>
                  <a:lnTo>
                    <a:pt x="615" y="324"/>
                  </a:lnTo>
                  <a:lnTo>
                    <a:pt x="617" y="320"/>
                  </a:lnTo>
                  <a:lnTo>
                    <a:pt x="618" y="316"/>
                  </a:lnTo>
                  <a:lnTo>
                    <a:pt x="619" y="312"/>
                  </a:lnTo>
                  <a:lnTo>
                    <a:pt x="621" y="308"/>
                  </a:lnTo>
                  <a:lnTo>
                    <a:pt x="622" y="304"/>
                  </a:lnTo>
                  <a:lnTo>
                    <a:pt x="623" y="298"/>
                  </a:lnTo>
                  <a:lnTo>
                    <a:pt x="625" y="294"/>
                  </a:lnTo>
                  <a:lnTo>
                    <a:pt x="626" y="290"/>
                  </a:lnTo>
                  <a:lnTo>
                    <a:pt x="629" y="285"/>
                  </a:lnTo>
                  <a:lnTo>
                    <a:pt x="630" y="280"/>
                  </a:lnTo>
                  <a:lnTo>
                    <a:pt x="631" y="276"/>
                  </a:lnTo>
                  <a:lnTo>
                    <a:pt x="633" y="270"/>
                  </a:lnTo>
                  <a:lnTo>
                    <a:pt x="635" y="265"/>
                  </a:lnTo>
                  <a:lnTo>
                    <a:pt x="637" y="260"/>
                  </a:lnTo>
                  <a:lnTo>
                    <a:pt x="638" y="256"/>
                  </a:lnTo>
                  <a:lnTo>
                    <a:pt x="641" y="250"/>
                  </a:lnTo>
                  <a:lnTo>
                    <a:pt x="642" y="245"/>
                  </a:lnTo>
                  <a:lnTo>
                    <a:pt x="643" y="240"/>
                  </a:lnTo>
                  <a:lnTo>
                    <a:pt x="645" y="234"/>
                  </a:lnTo>
                  <a:lnTo>
                    <a:pt x="647" y="229"/>
                  </a:lnTo>
                  <a:lnTo>
                    <a:pt x="649" y="224"/>
                  </a:lnTo>
                  <a:lnTo>
                    <a:pt x="650" y="218"/>
                  </a:lnTo>
                  <a:lnTo>
                    <a:pt x="651" y="213"/>
                  </a:lnTo>
                  <a:lnTo>
                    <a:pt x="653" y="208"/>
                  </a:lnTo>
                  <a:lnTo>
                    <a:pt x="655" y="204"/>
                  </a:lnTo>
                  <a:lnTo>
                    <a:pt x="657" y="198"/>
                  </a:lnTo>
                  <a:lnTo>
                    <a:pt x="658" y="193"/>
                  </a:lnTo>
                  <a:lnTo>
                    <a:pt x="659" y="188"/>
                  </a:lnTo>
                  <a:lnTo>
                    <a:pt x="661" y="182"/>
                  </a:lnTo>
                  <a:lnTo>
                    <a:pt x="662" y="178"/>
                  </a:lnTo>
                  <a:lnTo>
                    <a:pt x="663" y="173"/>
                  </a:lnTo>
                  <a:lnTo>
                    <a:pt x="665" y="169"/>
                  </a:lnTo>
                  <a:lnTo>
                    <a:pt x="666" y="164"/>
                  </a:lnTo>
                  <a:lnTo>
                    <a:pt x="666" y="160"/>
                  </a:lnTo>
                  <a:lnTo>
                    <a:pt x="667" y="156"/>
                  </a:lnTo>
                  <a:lnTo>
                    <a:pt x="669" y="150"/>
                  </a:lnTo>
                  <a:lnTo>
                    <a:pt x="670" y="146"/>
                  </a:lnTo>
                  <a:lnTo>
                    <a:pt x="670" y="142"/>
                  </a:lnTo>
                  <a:lnTo>
                    <a:pt x="671" y="140"/>
                  </a:lnTo>
                  <a:lnTo>
                    <a:pt x="671" y="136"/>
                  </a:lnTo>
                  <a:lnTo>
                    <a:pt x="673" y="133"/>
                  </a:lnTo>
                  <a:lnTo>
                    <a:pt x="673" y="129"/>
                  </a:lnTo>
                  <a:lnTo>
                    <a:pt x="673" y="126"/>
                  </a:lnTo>
                  <a:lnTo>
                    <a:pt x="673" y="124"/>
                  </a:lnTo>
                  <a:lnTo>
                    <a:pt x="674" y="121"/>
                  </a:lnTo>
                  <a:lnTo>
                    <a:pt x="674" y="116"/>
                  </a:lnTo>
                  <a:lnTo>
                    <a:pt x="674" y="113"/>
                  </a:lnTo>
                  <a:lnTo>
                    <a:pt x="671" y="109"/>
                  </a:lnTo>
                  <a:lnTo>
                    <a:pt x="670" y="105"/>
                  </a:lnTo>
                  <a:lnTo>
                    <a:pt x="666" y="101"/>
                  </a:lnTo>
                  <a:lnTo>
                    <a:pt x="662" y="98"/>
                  </a:lnTo>
                  <a:lnTo>
                    <a:pt x="658" y="96"/>
                  </a:lnTo>
                  <a:lnTo>
                    <a:pt x="655" y="93"/>
                  </a:lnTo>
                  <a:lnTo>
                    <a:pt x="653" y="92"/>
                  </a:lnTo>
                  <a:lnTo>
                    <a:pt x="650" y="89"/>
                  </a:lnTo>
                  <a:lnTo>
                    <a:pt x="646" y="88"/>
                  </a:lnTo>
                  <a:lnTo>
                    <a:pt x="643" y="85"/>
                  </a:lnTo>
                  <a:lnTo>
                    <a:pt x="639" y="84"/>
                  </a:lnTo>
                  <a:lnTo>
                    <a:pt x="637" y="81"/>
                  </a:lnTo>
                  <a:lnTo>
                    <a:pt x="631" y="78"/>
                  </a:lnTo>
                  <a:lnTo>
                    <a:pt x="627" y="76"/>
                  </a:lnTo>
                  <a:lnTo>
                    <a:pt x="623" y="74"/>
                  </a:lnTo>
                  <a:lnTo>
                    <a:pt x="619" y="72"/>
                  </a:lnTo>
                  <a:lnTo>
                    <a:pt x="614" y="69"/>
                  </a:lnTo>
                  <a:lnTo>
                    <a:pt x="610" y="68"/>
                  </a:lnTo>
                  <a:lnTo>
                    <a:pt x="605" y="65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0" y="58"/>
                  </a:lnTo>
                  <a:lnTo>
                    <a:pt x="585" y="56"/>
                  </a:lnTo>
                  <a:lnTo>
                    <a:pt x="579" y="53"/>
                  </a:lnTo>
                  <a:lnTo>
                    <a:pt x="574" y="52"/>
                  </a:lnTo>
                  <a:lnTo>
                    <a:pt x="569" y="49"/>
                  </a:lnTo>
                  <a:lnTo>
                    <a:pt x="563" y="46"/>
                  </a:lnTo>
                  <a:lnTo>
                    <a:pt x="558" y="45"/>
                  </a:lnTo>
                  <a:lnTo>
                    <a:pt x="553" y="42"/>
                  </a:lnTo>
                  <a:lnTo>
                    <a:pt x="546" y="41"/>
                  </a:lnTo>
                  <a:lnTo>
                    <a:pt x="541" y="38"/>
                  </a:lnTo>
                  <a:lnTo>
                    <a:pt x="535" y="36"/>
                  </a:lnTo>
                  <a:lnTo>
                    <a:pt x="530" y="33"/>
                  </a:lnTo>
                  <a:lnTo>
                    <a:pt x="525" y="32"/>
                  </a:lnTo>
                  <a:lnTo>
                    <a:pt x="518" y="29"/>
                  </a:lnTo>
                  <a:lnTo>
                    <a:pt x="513" y="28"/>
                  </a:lnTo>
                  <a:lnTo>
                    <a:pt x="507" y="26"/>
                  </a:lnTo>
                  <a:lnTo>
                    <a:pt x="502" y="24"/>
                  </a:lnTo>
                  <a:lnTo>
                    <a:pt x="497" y="22"/>
                  </a:lnTo>
                  <a:lnTo>
                    <a:pt x="491" y="20"/>
                  </a:lnTo>
                  <a:lnTo>
                    <a:pt x="486" y="18"/>
                  </a:lnTo>
                  <a:lnTo>
                    <a:pt x="481" y="17"/>
                  </a:lnTo>
                  <a:lnTo>
                    <a:pt x="475" y="16"/>
                  </a:lnTo>
                  <a:lnTo>
                    <a:pt x="471" y="14"/>
                  </a:lnTo>
                  <a:lnTo>
                    <a:pt x="466" y="13"/>
                  </a:lnTo>
                  <a:lnTo>
                    <a:pt x="461" y="10"/>
                  </a:lnTo>
                  <a:lnTo>
                    <a:pt x="457" y="9"/>
                  </a:lnTo>
                  <a:lnTo>
                    <a:pt x="453" y="8"/>
                  </a:lnTo>
                  <a:lnTo>
                    <a:pt x="447" y="6"/>
                  </a:lnTo>
                  <a:lnTo>
                    <a:pt x="443" y="5"/>
                  </a:lnTo>
                  <a:lnTo>
                    <a:pt x="439" y="5"/>
                  </a:lnTo>
                  <a:lnTo>
                    <a:pt x="435" y="4"/>
                  </a:lnTo>
                  <a:lnTo>
                    <a:pt x="431" y="4"/>
                  </a:lnTo>
                  <a:lnTo>
                    <a:pt x="427" y="2"/>
                  </a:lnTo>
                  <a:lnTo>
                    <a:pt x="423" y="1"/>
                  </a:lnTo>
                  <a:lnTo>
                    <a:pt x="421" y="1"/>
                  </a:lnTo>
                  <a:lnTo>
                    <a:pt x="418" y="1"/>
                  </a:lnTo>
                  <a:lnTo>
                    <a:pt x="415" y="1"/>
                  </a:lnTo>
                  <a:lnTo>
                    <a:pt x="413" y="1"/>
                  </a:lnTo>
                  <a:lnTo>
                    <a:pt x="410" y="1"/>
                  </a:lnTo>
                  <a:lnTo>
                    <a:pt x="405" y="0"/>
                  </a:lnTo>
                  <a:lnTo>
                    <a:pt x="401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8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61" y="0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47" y="1"/>
                  </a:lnTo>
                  <a:lnTo>
                    <a:pt x="343" y="2"/>
                  </a:lnTo>
                  <a:lnTo>
                    <a:pt x="339" y="4"/>
                  </a:lnTo>
                  <a:lnTo>
                    <a:pt x="335" y="5"/>
                  </a:lnTo>
                  <a:lnTo>
                    <a:pt x="331" y="6"/>
                  </a:lnTo>
                  <a:lnTo>
                    <a:pt x="327" y="8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5" y="14"/>
                  </a:lnTo>
                  <a:lnTo>
                    <a:pt x="311" y="17"/>
                  </a:lnTo>
                  <a:lnTo>
                    <a:pt x="307" y="20"/>
                  </a:lnTo>
                  <a:lnTo>
                    <a:pt x="303" y="22"/>
                  </a:lnTo>
                  <a:lnTo>
                    <a:pt x="301" y="26"/>
                  </a:lnTo>
                  <a:lnTo>
                    <a:pt x="297" y="30"/>
                  </a:lnTo>
                  <a:lnTo>
                    <a:pt x="293" y="34"/>
                  </a:lnTo>
                  <a:lnTo>
                    <a:pt x="289" y="38"/>
                  </a:lnTo>
                  <a:lnTo>
                    <a:pt x="286" y="42"/>
                  </a:lnTo>
                  <a:lnTo>
                    <a:pt x="283" y="45"/>
                  </a:lnTo>
                  <a:lnTo>
                    <a:pt x="282" y="48"/>
                  </a:lnTo>
                  <a:lnTo>
                    <a:pt x="281" y="50"/>
                  </a:lnTo>
                  <a:lnTo>
                    <a:pt x="279" y="53"/>
                  </a:lnTo>
                  <a:lnTo>
                    <a:pt x="277" y="56"/>
                  </a:lnTo>
                  <a:lnTo>
                    <a:pt x="274" y="60"/>
                  </a:lnTo>
                  <a:lnTo>
                    <a:pt x="273" y="65"/>
                  </a:lnTo>
                  <a:lnTo>
                    <a:pt x="270" y="70"/>
                  </a:lnTo>
                  <a:lnTo>
                    <a:pt x="268" y="76"/>
                  </a:lnTo>
                  <a:lnTo>
                    <a:pt x="264" y="82"/>
                  </a:lnTo>
                  <a:lnTo>
                    <a:pt x="261" y="89"/>
                  </a:lnTo>
                  <a:lnTo>
                    <a:pt x="258" y="97"/>
                  </a:lnTo>
                  <a:lnTo>
                    <a:pt x="254" y="105"/>
                  </a:lnTo>
                  <a:lnTo>
                    <a:pt x="250" y="114"/>
                  </a:lnTo>
                  <a:lnTo>
                    <a:pt x="246" y="122"/>
                  </a:lnTo>
                  <a:lnTo>
                    <a:pt x="244" y="133"/>
                  </a:lnTo>
                  <a:lnTo>
                    <a:pt x="240" y="142"/>
                  </a:lnTo>
                  <a:lnTo>
                    <a:pt x="236" y="153"/>
                  </a:lnTo>
                  <a:lnTo>
                    <a:pt x="230" y="164"/>
                  </a:lnTo>
                  <a:lnTo>
                    <a:pt x="226" y="176"/>
                  </a:lnTo>
                  <a:lnTo>
                    <a:pt x="222" y="188"/>
                  </a:lnTo>
                  <a:lnTo>
                    <a:pt x="217" y="200"/>
                  </a:lnTo>
                  <a:lnTo>
                    <a:pt x="212" y="212"/>
                  </a:lnTo>
                  <a:lnTo>
                    <a:pt x="208" y="224"/>
                  </a:lnTo>
                  <a:lnTo>
                    <a:pt x="202" y="237"/>
                  </a:lnTo>
                  <a:lnTo>
                    <a:pt x="198" y="250"/>
                  </a:lnTo>
                  <a:lnTo>
                    <a:pt x="193" y="264"/>
                  </a:lnTo>
                  <a:lnTo>
                    <a:pt x="188" y="277"/>
                  </a:lnTo>
                  <a:lnTo>
                    <a:pt x="182" y="290"/>
                  </a:lnTo>
                  <a:lnTo>
                    <a:pt x="177" y="305"/>
                  </a:lnTo>
                  <a:lnTo>
                    <a:pt x="172" y="318"/>
                  </a:lnTo>
                  <a:lnTo>
                    <a:pt x="168" y="333"/>
                  </a:lnTo>
                  <a:lnTo>
                    <a:pt x="162" y="346"/>
                  </a:lnTo>
                  <a:lnTo>
                    <a:pt x="157" y="361"/>
                  </a:lnTo>
                  <a:lnTo>
                    <a:pt x="152" y="374"/>
                  </a:lnTo>
                  <a:lnTo>
                    <a:pt x="148" y="389"/>
                  </a:lnTo>
                  <a:lnTo>
                    <a:pt x="142" y="402"/>
                  </a:lnTo>
                  <a:lnTo>
                    <a:pt x="137" y="416"/>
                  </a:lnTo>
                  <a:lnTo>
                    <a:pt x="132" y="430"/>
                  </a:lnTo>
                  <a:lnTo>
                    <a:pt x="128" y="444"/>
                  </a:lnTo>
                  <a:lnTo>
                    <a:pt x="121" y="457"/>
                  </a:lnTo>
                  <a:lnTo>
                    <a:pt x="117" y="470"/>
                  </a:lnTo>
                  <a:lnTo>
                    <a:pt x="113" y="483"/>
                  </a:lnTo>
                  <a:lnTo>
                    <a:pt x="108" y="497"/>
                  </a:lnTo>
                  <a:lnTo>
                    <a:pt x="102" y="509"/>
                  </a:lnTo>
                  <a:lnTo>
                    <a:pt x="98" y="522"/>
                  </a:lnTo>
                  <a:lnTo>
                    <a:pt x="94" y="533"/>
                  </a:lnTo>
                  <a:lnTo>
                    <a:pt x="90" y="546"/>
                  </a:lnTo>
                  <a:lnTo>
                    <a:pt x="86" y="557"/>
                  </a:lnTo>
                  <a:lnTo>
                    <a:pt x="82" y="569"/>
                  </a:lnTo>
                  <a:lnTo>
                    <a:pt x="78" y="579"/>
                  </a:lnTo>
                  <a:lnTo>
                    <a:pt x="74" y="590"/>
                  </a:lnTo>
                  <a:lnTo>
                    <a:pt x="72" y="599"/>
                  </a:lnTo>
                  <a:lnTo>
                    <a:pt x="68" y="609"/>
                  </a:lnTo>
                  <a:lnTo>
                    <a:pt x="65" y="618"/>
                  </a:lnTo>
                  <a:lnTo>
                    <a:pt x="62" y="626"/>
                  </a:lnTo>
                  <a:lnTo>
                    <a:pt x="60" y="634"/>
                  </a:lnTo>
                  <a:lnTo>
                    <a:pt x="56" y="642"/>
                  </a:lnTo>
                  <a:lnTo>
                    <a:pt x="54" y="649"/>
                  </a:lnTo>
                  <a:lnTo>
                    <a:pt x="53" y="655"/>
                  </a:lnTo>
                  <a:lnTo>
                    <a:pt x="50" y="661"/>
                  </a:lnTo>
                  <a:lnTo>
                    <a:pt x="49" y="665"/>
                  </a:lnTo>
                  <a:lnTo>
                    <a:pt x="48" y="669"/>
                  </a:lnTo>
                  <a:lnTo>
                    <a:pt x="46" y="673"/>
                  </a:lnTo>
                  <a:lnTo>
                    <a:pt x="45" y="675"/>
                  </a:lnTo>
                  <a:lnTo>
                    <a:pt x="44" y="678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82"/>
                  </a:lnTo>
                  <a:lnTo>
                    <a:pt x="41" y="683"/>
                  </a:lnTo>
                  <a:lnTo>
                    <a:pt x="41" y="686"/>
                  </a:lnTo>
                  <a:lnTo>
                    <a:pt x="38" y="690"/>
                  </a:lnTo>
                  <a:lnTo>
                    <a:pt x="37" y="694"/>
                  </a:lnTo>
                  <a:lnTo>
                    <a:pt x="36" y="697"/>
                  </a:lnTo>
                  <a:lnTo>
                    <a:pt x="34" y="699"/>
                  </a:lnTo>
                  <a:lnTo>
                    <a:pt x="34" y="702"/>
                  </a:lnTo>
                  <a:lnTo>
                    <a:pt x="33" y="705"/>
                  </a:lnTo>
                  <a:lnTo>
                    <a:pt x="32" y="709"/>
                  </a:lnTo>
                  <a:lnTo>
                    <a:pt x="30" y="711"/>
                  </a:lnTo>
                  <a:lnTo>
                    <a:pt x="29" y="714"/>
                  </a:lnTo>
                  <a:lnTo>
                    <a:pt x="28" y="718"/>
                  </a:lnTo>
                  <a:lnTo>
                    <a:pt x="26" y="721"/>
                  </a:lnTo>
                  <a:lnTo>
                    <a:pt x="25" y="725"/>
                  </a:lnTo>
                  <a:lnTo>
                    <a:pt x="22" y="729"/>
                  </a:lnTo>
                  <a:lnTo>
                    <a:pt x="22" y="733"/>
                  </a:lnTo>
                  <a:lnTo>
                    <a:pt x="21" y="735"/>
                  </a:lnTo>
                  <a:lnTo>
                    <a:pt x="20" y="739"/>
                  </a:lnTo>
                  <a:lnTo>
                    <a:pt x="17" y="743"/>
                  </a:lnTo>
                  <a:lnTo>
                    <a:pt x="17" y="749"/>
                  </a:lnTo>
                  <a:lnTo>
                    <a:pt x="16" y="753"/>
                  </a:lnTo>
                  <a:lnTo>
                    <a:pt x="13" y="757"/>
                  </a:lnTo>
                  <a:lnTo>
                    <a:pt x="13" y="761"/>
                  </a:lnTo>
                  <a:lnTo>
                    <a:pt x="12" y="766"/>
                  </a:lnTo>
                  <a:lnTo>
                    <a:pt x="10" y="769"/>
                  </a:lnTo>
                  <a:lnTo>
                    <a:pt x="9" y="774"/>
                  </a:lnTo>
                  <a:lnTo>
                    <a:pt x="8" y="778"/>
                  </a:lnTo>
                  <a:lnTo>
                    <a:pt x="6" y="782"/>
                  </a:lnTo>
                  <a:lnTo>
                    <a:pt x="5" y="786"/>
                  </a:lnTo>
                  <a:lnTo>
                    <a:pt x="5" y="790"/>
                  </a:lnTo>
                  <a:lnTo>
                    <a:pt x="4" y="795"/>
                  </a:lnTo>
                  <a:lnTo>
                    <a:pt x="4" y="799"/>
                  </a:lnTo>
                  <a:lnTo>
                    <a:pt x="2" y="803"/>
                  </a:lnTo>
                  <a:lnTo>
                    <a:pt x="2" y="807"/>
                  </a:lnTo>
                  <a:lnTo>
                    <a:pt x="1" y="811"/>
                  </a:lnTo>
                  <a:lnTo>
                    <a:pt x="1" y="815"/>
                  </a:lnTo>
                  <a:lnTo>
                    <a:pt x="0" y="819"/>
                  </a:lnTo>
                  <a:lnTo>
                    <a:pt x="0" y="823"/>
                  </a:lnTo>
                  <a:lnTo>
                    <a:pt x="0" y="827"/>
                  </a:lnTo>
                  <a:lnTo>
                    <a:pt x="0" y="833"/>
                  </a:lnTo>
                  <a:lnTo>
                    <a:pt x="0" y="835"/>
                  </a:lnTo>
                  <a:lnTo>
                    <a:pt x="0" y="839"/>
                  </a:lnTo>
                  <a:lnTo>
                    <a:pt x="0" y="843"/>
                  </a:lnTo>
                  <a:lnTo>
                    <a:pt x="0" y="847"/>
                  </a:lnTo>
                  <a:lnTo>
                    <a:pt x="0" y="850"/>
                  </a:lnTo>
                  <a:lnTo>
                    <a:pt x="1" y="853"/>
                  </a:lnTo>
                  <a:lnTo>
                    <a:pt x="1" y="857"/>
                  </a:lnTo>
                  <a:lnTo>
                    <a:pt x="2" y="861"/>
                  </a:lnTo>
                  <a:lnTo>
                    <a:pt x="4" y="863"/>
                  </a:lnTo>
                  <a:lnTo>
                    <a:pt x="5" y="866"/>
                  </a:lnTo>
                  <a:lnTo>
                    <a:pt x="6" y="869"/>
                  </a:lnTo>
                  <a:lnTo>
                    <a:pt x="8" y="871"/>
                  </a:lnTo>
                  <a:lnTo>
                    <a:pt x="12" y="875"/>
                  </a:lnTo>
                  <a:lnTo>
                    <a:pt x="16" y="881"/>
                  </a:lnTo>
                  <a:lnTo>
                    <a:pt x="18" y="882"/>
                  </a:lnTo>
                  <a:lnTo>
                    <a:pt x="21" y="883"/>
                  </a:lnTo>
                  <a:lnTo>
                    <a:pt x="24" y="886"/>
                  </a:lnTo>
                  <a:lnTo>
                    <a:pt x="26" y="887"/>
                  </a:lnTo>
                  <a:lnTo>
                    <a:pt x="29" y="889"/>
                  </a:lnTo>
                  <a:lnTo>
                    <a:pt x="32" y="891"/>
                  </a:lnTo>
                  <a:lnTo>
                    <a:pt x="36" y="893"/>
                  </a:lnTo>
                  <a:lnTo>
                    <a:pt x="40" y="895"/>
                  </a:lnTo>
                  <a:lnTo>
                    <a:pt x="42" y="897"/>
                  </a:lnTo>
                  <a:lnTo>
                    <a:pt x="46" y="899"/>
                  </a:lnTo>
                  <a:lnTo>
                    <a:pt x="50" y="901"/>
                  </a:lnTo>
                  <a:lnTo>
                    <a:pt x="54" y="903"/>
                  </a:lnTo>
                  <a:lnTo>
                    <a:pt x="58" y="905"/>
                  </a:lnTo>
                  <a:lnTo>
                    <a:pt x="64" y="907"/>
                  </a:lnTo>
                  <a:lnTo>
                    <a:pt x="68" y="909"/>
                  </a:lnTo>
                  <a:lnTo>
                    <a:pt x="72" y="911"/>
                  </a:lnTo>
                  <a:lnTo>
                    <a:pt x="77" y="913"/>
                  </a:lnTo>
                  <a:lnTo>
                    <a:pt x="81" y="915"/>
                  </a:lnTo>
                  <a:lnTo>
                    <a:pt x="85" y="917"/>
                  </a:lnTo>
                  <a:lnTo>
                    <a:pt x="90" y="919"/>
                  </a:lnTo>
                  <a:lnTo>
                    <a:pt x="94" y="921"/>
                  </a:lnTo>
                  <a:lnTo>
                    <a:pt x="100" y="923"/>
                  </a:lnTo>
                  <a:lnTo>
                    <a:pt x="105" y="925"/>
                  </a:lnTo>
                  <a:lnTo>
                    <a:pt x="110" y="926"/>
                  </a:lnTo>
                  <a:lnTo>
                    <a:pt x="114" y="929"/>
                  </a:lnTo>
                  <a:lnTo>
                    <a:pt x="120" y="930"/>
                  </a:lnTo>
                  <a:lnTo>
                    <a:pt x="124" y="933"/>
                  </a:lnTo>
                  <a:lnTo>
                    <a:pt x="129" y="934"/>
                  </a:lnTo>
                  <a:lnTo>
                    <a:pt x="134" y="935"/>
                  </a:lnTo>
                  <a:lnTo>
                    <a:pt x="138" y="938"/>
                  </a:lnTo>
                  <a:lnTo>
                    <a:pt x="144" y="939"/>
                  </a:lnTo>
                  <a:lnTo>
                    <a:pt x="149" y="942"/>
                  </a:lnTo>
                  <a:lnTo>
                    <a:pt x="153" y="943"/>
                  </a:lnTo>
                  <a:lnTo>
                    <a:pt x="158" y="945"/>
                  </a:lnTo>
                  <a:lnTo>
                    <a:pt x="162" y="946"/>
                  </a:lnTo>
                  <a:lnTo>
                    <a:pt x="168" y="947"/>
                  </a:lnTo>
                  <a:lnTo>
                    <a:pt x="172" y="949"/>
                  </a:lnTo>
                  <a:lnTo>
                    <a:pt x="177" y="951"/>
                  </a:lnTo>
                  <a:lnTo>
                    <a:pt x="181" y="953"/>
                  </a:lnTo>
                  <a:lnTo>
                    <a:pt x="186" y="954"/>
                  </a:lnTo>
                  <a:lnTo>
                    <a:pt x="190" y="955"/>
                  </a:lnTo>
                  <a:lnTo>
                    <a:pt x="194" y="957"/>
                  </a:lnTo>
                  <a:lnTo>
                    <a:pt x="198" y="958"/>
                  </a:lnTo>
                  <a:lnTo>
                    <a:pt x="202" y="959"/>
                  </a:lnTo>
                  <a:lnTo>
                    <a:pt x="205" y="961"/>
                  </a:lnTo>
                  <a:lnTo>
                    <a:pt x="209" y="962"/>
                  </a:lnTo>
                  <a:lnTo>
                    <a:pt x="213" y="963"/>
                  </a:lnTo>
                  <a:lnTo>
                    <a:pt x="217" y="965"/>
                  </a:lnTo>
                  <a:lnTo>
                    <a:pt x="220" y="965"/>
                  </a:lnTo>
                  <a:lnTo>
                    <a:pt x="222" y="966"/>
                  </a:lnTo>
                  <a:lnTo>
                    <a:pt x="226" y="967"/>
                  </a:lnTo>
                  <a:lnTo>
                    <a:pt x="229" y="967"/>
                  </a:lnTo>
                  <a:lnTo>
                    <a:pt x="233" y="970"/>
                  </a:lnTo>
                  <a:lnTo>
                    <a:pt x="238" y="971"/>
                  </a:lnTo>
                  <a:lnTo>
                    <a:pt x="241" y="971"/>
                  </a:lnTo>
                  <a:lnTo>
                    <a:pt x="244" y="973"/>
                  </a:lnTo>
                  <a:lnTo>
                    <a:pt x="245" y="974"/>
                  </a:lnTo>
                  <a:lnTo>
                    <a:pt x="246" y="974"/>
                  </a:lnTo>
                  <a:lnTo>
                    <a:pt x="246" y="974"/>
                  </a:lnTo>
                  <a:lnTo>
                    <a:pt x="250" y="975"/>
                  </a:lnTo>
                  <a:lnTo>
                    <a:pt x="252" y="975"/>
                  </a:lnTo>
                  <a:lnTo>
                    <a:pt x="254" y="977"/>
                  </a:lnTo>
                  <a:lnTo>
                    <a:pt x="257" y="977"/>
                  </a:lnTo>
                  <a:lnTo>
                    <a:pt x="260" y="978"/>
                  </a:lnTo>
                  <a:lnTo>
                    <a:pt x="264" y="978"/>
                  </a:lnTo>
                  <a:lnTo>
                    <a:pt x="268" y="979"/>
                  </a:lnTo>
                  <a:lnTo>
                    <a:pt x="270" y="981"/>
                  </a:lnTo>
                  <a:lnTo>
                    <a:pt x="275" y="981"/>
                  </a:lnTo>
                  <a:lnTo>
                    <a:pt x="279" y="982"/>
                  </a:lnTo>
                  <a:lnTo>
                    <a:pt x="283" y="982"/>
                  </a:lnTo>
                  <a:lnTo>
                    <a:pt x="289" y="983"/>
                  </a:lnTo>
                  <a:lnTo>
                    <a:pt x="294" y="983"/>
                  </a:lnTo>
                  <a:lnTo>
                    <a:pt x="298" y="983"/>
                  </a:lnTo>
                  <a:lnTo>
                    <a:pt x="303" y="983"/>
                  </a:lnTo>
                  <a:lnTo>
                    <a:pt x="306" y="983"/>
                  </a:lnTo>
                  <a:lnTo>
                    <a:pt x="309" y="983"/>
                  </a:lnTo>
                  <a:lnTo>
                    <a:pt x="311" y="983"/>
                  </a:lnTo>
                  <a:lnTo>
                    <a:pt x="315" y="983"/>
                  </a:lnTo>
                  <a:lnTo>
                    <a:pt x="319" y="983"/>
                  </a:lnTo>
                  <a:lnTo>
                    <a:pt x="325" y="982"/>
                  </a:lnTo>
                  <a:lnTo>
                    <a:pt x="327" y="982"/>
                  </a:lnTo>
                  <a:lnTo>
                    <a:pt x="330" y="981"/>
                  </a:lnTo>
                  <a:lnTo>
                    <a:pt x="334" y="981"/>
                  </a:lnTo>
                  <a:lnTo>
                    <a:pt x="337" y="981"/>
                  </a:lnTo>
                  <a:lnTo>
                    <a:pt x="342" y="978"/>
                  </a:lnTo>
                  <a:lnTo>
                    <a:pt x="347" y="977"/>
                  </a:lnTo>
                  <a:lnTo>
                    <a:pt x="351" y="974"/>
                  </a:lnTo>
                  <a:lnTo>
                    <a:pt x="357" y="971"/>
                  </a:lnTo>
                  <a:lnTo>
                    <a:pt x="362" y="967"/>
                  </a:lnTo>
                  <a:lnTo>
                    <a:pt x="367" y="965"/>
                  </a:lnTo>
                  <a:lnTo>
                    <a:pt x="371" y="961"/>
                  </a:lnTo>
                  <a:lnTo>
                    <a:pt x="377" y="957"/>
                  </a:lnTo>
                  <a:lnTo>
                    <a:pt x="378" y="954"/>
                  </a:lnTo>
                  <a:lnTo>
                    <a:pt x="381" y="951"/>
                  </a:lnTo>
                  <a:lnTo>
                    <a:pt x="382" y="949"/>
                  </a:lnTo>
                  <a:lnTo>
                    <a:pt x="385" y="946"/>
                  </a:lnTo>
                  <a:lnTo>
                    <a:pt x="386" y="942"/>
                  </a:lnTo>
                  <a:lnTo>
                    <a:pt x="387" y="939"/>
                  </a:lnTo>
                  <a:lnTo>
                    <a:pt x="390" y="937"/>
                  </a:lnTo>
                  <a:lnTo>
                    <a:pt x="391" y="934"/>
                  </a:lnTo>
                  <a:lnTo>
                    <a:pt x="394" y="930"/>
                  </a:lnTo>
                  <a:lnTo>
                    <a:pt x="395" y="926"/>
                  </a:lnTo>
                  <a:lnTo>
                    <a:pt x="397" y="923"/>
                  </a:lnTo>
                  <a:lnTo>
                    <a:pt x="399" y="919"/>
                  </a:lnTo>
                  <a:lnTo>
                    <a:pt x="402" y="915"/>
                  </a:lnTo>
                  <a:lnTo>
                    <a:pt x="403" y="913"/>
                  </a:lnTo>
                  <a:lnTo>
                    <a:pt x="406" y="909"/>
                  </a:lnTo>
                  <a:lnTo>
                    <a:pt x="409" y="905"/>
                  </a:lnTo>
                  <a:lnTo>
                    <a:pt x="410" y="901"/>
                  </a:lnTo>
                  <a:lnTo>
                    <a:pt x="411" y="897"/>
                  </a:lnTo>
                  <a:lnTo>
                    <a:pt x="414" y="893"/>
                  </a:lnTo>
                  <a:lnTo>
                    <a:pt x="415" y="889"/>
                  </a:lnTo>
                  <a:lnTo>
                    <a:pt x="417" y="885"/>
                  </a:lnTo>
                  <a:lnTo>
                    <a:pt x="419" y="881"/>
                  </a:lnTo>
                  <a:lnTo>
                    <a:pt x="421" y="877"/>
                  </a:lnTo>
                  <a:lnTo>
                    <a:pt x="423" y="873"/>
                  </a:lnTo>
                  <a:lnTo>
                    <a:pt x="425" y="869"/>
                  </a:lnTo>
                  <a:lnTo>
                    <a:pt x="426" y="865"/>
                  </a:lnTo>
                  <a:lnTo>
                    <a:pt x="427" y="861"/>
                  </a:lnTo>
                  <a:lnTo>
                    <a:pt x="430" y="857"/>
                  </a:lnTo>
                  <a:lnTo>
                    <a:pt x="431" y="853"/>
                  </a:lnTo>
                  <a:lnTo>
                    <a:pt x="433" y="849"/>
                  </a:lnTo>
                  <a:lnTo>
                    <a:pt x="434" y="845"/>
                  </a:lnTo>
                  <a:lnTo>
                    <a:pt x="437" y="841"/>
                  </a:lnTo>
                  <a:lnTo>
                    <a:pt x="438" y="837"/>
                  </a:lnTo>
                  <a:lnTo>
                    <a:pt x="439" y="833"/>
                  </a:lnTo>
                  <a:lnTo>
                    <a:pt x="441" y="829"/>
                  </a:lnTo>
                  <a:lnTo>
                    <a:pt x="442" y="825"/>
                  </a:lnTo>
                  <a:lnTo>
                    <a:pt x="443" y="821"/>
                  </a:lnTo>
                  <a:lnTo>
                    <a:pt x="445" y="818"/>
                  </a:lnTo>
                  <a:lnTo>
                    <a:pt x="446" y="814"/>
                  </a:lnTo>
                  <a:lnTo>
                    <a:pt x="447" y="810"/>
                  </a:lnTo>
                  <a:lnTo>
                    <a:pt x="449" y="807"/>
                  </a:lnTo>
                  <a:lnTo>
                    <a:pt x="450" y="803"/>
                  </a:lnTo>
                  <a:lnTo>
                    <a:pt x="451" y="801"/>
                  </a:lnTo>
                  <a:lnTo>
                    <a:pt x="453" y="797"/>
                  </a:lnTo>
                  <a:lnTo>
                    <a:pt x="454" y="794"/>
                  </a:lnTo>
                  <a:lnTo>
                    <a:pt x="455" y="791"/>
                  </a:lnTo>
                  <a:lnTo>
                    <a:pt x="455" y="789"/>
                  </a:lnTo>
                  <a:lnTo>
                    <a:pt x="457" y="786"/>
                  </a:lnTo>
                  <a:lnTo>
                    <a:pt x="459" y="781"/>
                  </a:lnTo>
                  <a:lnTo>
                    <a:pt x="461" y="777"/>
                  </a:lnTo>
                  <a:lnTo>
                    <a:pt x="461" y="773"/>
                  </a:lnTo>
                  <a:lnTo>
                    <a:pt x="462" y="769"/>
                  </a:lnTo>
                  <a:lnTo>
                    <a:pt x="463" y="766"/>
                  </a:lnTo>
                  <a:lnTo>
                    <a:pt x="465" y="765"/>
                  </a:lnTo>
                  <a:lnTo>
                    <a:pt x="465" y="763"/>
                  </a:lnTo>
                  <a:lnTo>
                    <a:pt x="465" y="763"/>
                  </a:lnTo>
                  <a:lnTo>
                    <a:pt x="595" y="381"/>
                  </a:lnTo>
                  <a:lnTo>
                    <a:pt x="502" y="374"/>
                  </a:lnTo>
                  <a:lnTo>
                    <a:pt x="505" y="374"/>
                  </a:lnTo>
                  <a:lnTo>
                    <a:pt x="507" y="376"/>
                  </a:lnTo>
                  <a:lnTo>
                    <a:pt x="513" y="378"/>
                  </a:lnTo>
                  <a:lnTo>
                    <a:pt x="517" y="381"/>
                  </a:lnTo>
                  <a:lnTo>
                    <a:pt x="521" y="385"/>
                  </a:lnTo>
                  <a:lnTo>
                    <a:pt x="522" y="388"/>
                  </a:lnTo>
                  <a:lnTo>
                    <a:pt x="523" y="390"/>
                  </a:lnTo>
                  <a:lnTo>
                    <a:pt x="523" y="393"/>
                  </a:lnTo>
                  <a:lnTo>
                    <a:pt x="525" y="397"/>
                  </a:lnTo>
                  <a:lnTo>
                    <a:pt x="523" y="401"/>
                  </a:lnTo>
                  <a:lnTo>
                    <a:pt x="522" y="405"/>
                  </a:lnTo>
                  <a:lnTo>
                    <a:pt x="519" y="410"/>
                  </a:lnTo>
                  <a:lnTo>
                    <a:pt x="518" y="414"/>
                  </a:lnTo>
                  <a:lnTo>
                    <a:pt x="514" y="418"/>
                  </a:lnTo>
                  <a:lnTo>
                    <a:pt x="513" y="422"/>
                  </a:lnTo>
                  <a:lnTo>
                    <a:pt x="510" y="426"/>
                  </a:lnTo>
                  <a:lnTo>
                    <a:pt x="507" y="432"/>
                  </a:lnTo>
                  <a:lnTo>
                    <a:pt x="503" y="434"/>
                  </a:lnTo>
                  <a:lnTo>
                    <a:pt x="501" y="438"/>
                  </a:lnTo>
                  <a:lnTo>
                    <a:pt x="498" y="441"/>
                  </a:lnTo>
                  <a:lnTo>
                    <a:pt x="495" y="444"/>
                  </a:lnTo>
                  <a:lnTo>
                    <a:pt x="493" y="448"/>
                  </a:lnTo>
                  <a:lnTo>
                    <a:pt x="491" y="449"/>
                  </a:lnTo>
                  <a:lnTo>
                    <a:pt x="490" y="449"/>
                  </a:lnTo>
                  <a:lnTo>
                    <a:pt x="489" y="449"/>
                  </a:lnTo>
                  <a:lnTo>
                    <a:pt x="487" y="449"/>
                  </a:lnTo>
                  <a:lnTo>
                    <a:pt x="485" y="448"/>
                  </a:lnTo>
                  <a:lnTo>
                    <a:pt x="481" y="448"/>
                  </a:lnTo>
                  <a:lnTo>
                    <a:pt x="478" y="446"/>
                  </a:lnTo>
                  <a:lnTo>
                    <a:pt x="473" y="446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3" y="444"/>
                  </a:lnTo>
                  <a:lnTo>
                    <a:pt x="461" y="444"/>
                  </a:lnTo>
                  <a:lnTo>
                    <a:pt x="458" y="444"/>
                  </a:lnTo>
                  <a:lnTo>
                    <a:pt x="455" y="442"/>
                  </a:lnTo>
                  <a:lnTo>
                    <a:pt x="451" y="442"/>
                  </a:lnTo>
                  <a:lnTo>
                    <a:pt x="449" y="441"/>
                  </a:lnTo>
                  <a:lnTo>
                    <a:pt x="446" y="441"/>
                  </a:lnTo>
                  <a:lnTo>
                    <a:pt x="442" y="440"/>
                  </a:lnTo>
                  <a:lnTo>
                    <a:pt x="439" y="440"/>
                  </a:lnTo>
                  <a:lnTo>
                    <a:pt x="437" y="440"/>
                  </a:lnTo>
                  <a:lnTo>
                    <a:pt x="434" y="438"/>
                  </a:lnTo>
                  <a:lnTo>
                    <a:pt x="431" y="438"/>
                  </a:lnTo>
                  <a:lnTo>
                    <a:pt x="427" y="438"/>
                  </a:lnTo>
                  <a:lnTo>
                    <a:pt x="425" y="437"/>
                  </a:lnTo>
                  <a:lnTo>
                    <a:pt x="422" y="437"/>
                  </a:lnTo>
                  <a:lnTo>
                    <a:pt x="418" y="436"/>
                  </a:lnTo>
                  <a:lnTo>
                    <a:pt x="415" y="434"/>
                  </a:lnTo>
                  <a:lnTo>
                    <a:pt x="413" y="434"/>
                  </a:lnTo>
                  <a:lnTo>
                    <a:pt x="409" y="433"/>
                  </a:lnTo>
                  <a:lnTo>
                    <a:pt x="405" y="432"/>
                  </a:lnTo>
                  <a:lnTo>
                    <a:pt x="402" y="432"/>
                  </a:lnTo>
                  <a:lnTo>
                    <a:pt x="398" y="430"/>
                  </a:lnTo>
                  <a:lnTo>
                    <a:pt x="395" y="430"/>
                  </a:lnTo>
                  <a:lnTo>
                    <a:pt x="391" y="429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1" y="426"/>
                  </a:lnTo>
                  <a:lnTo>
                    <a:pt x="377" y="425"/>
                  </a:lnTo>
                  <a:lnTo>
                    <a:pt x="374" y="425"/>
                  </a:lnTo>
                  <a:lnTo>
                    <a:pt x="370" y="424"/>
                  </a:lnTo>
                  <a:lnTo>
                    <a:pt x="367" y="422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58" y="420"/>
                  </a:lnTo>
                  <a:lnTo>
                    <a:pt x="355" y="420"/>
                  </a:lnTo>
                  <a:lnTo>
                    <a:pt x="353" y="418"/>
                  </a:lnTo>
                  <a:lnTo>
                    <a:pt x="350" y="417"/>
                  </a:lnTo>
                  <a:lnTo>
                    <a:pt x="347" y="417"/>
                  </a:lnTo>
                  <a:lnTo>
                    <a:pt x="345" y="417"/>
                  </a:lnTo>
                  <a:lnTo>
                    <a:pt x="342" y="416"/>
                  </a:lnTo>
                  <a:lnTo>
                    <a:pt x="339" y="414"/>
                  </a:lnTo>
                  <a:lnTo>
                    <a:pt x="337" y="414"/>
                  </a:lnTo>
                  <a:lnTo>
                    <a:pt x="321" y="453"/>
                  </a:lnTo>
                  <a:lnTo>
                    <a:pt x="321" y="45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1716" y="3529"/>
              <a:ext cx="92" cy="12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7" y="4"/>
                </a:cxn>
                <a:cxn ang="0">
                  <a:pos x="81" y="9"/>
                </a:cxn>
                <a:cxn ang="0">
                  <a:pos x="89" y="19"/>
                </a:cxn>
                <a:cxn ang="0">
                  <a:pos x="93" y="24"/>
                </a:cxn>
                <a:cxn ang="0">
                  <a:pos x="99" y="29"/>
                </a:cxn>
                <a:cxn ang="0">
                  <a:pos x="103" y="36"/>
                </a:cxn>
                <a:cxn ang="0">
                  <a:pos x="108" y="43"/>
                </a:cxn>
                <a:cxn ang="0">
                  <a:pos x="113" y="51"/>
                </a:cxn>
                <a:cxn ang="0">
                  <a:pos x="120" y="60"/>
                </a:cxn>
                <a:cxn ang="0">
                  <a:pos x="127" y="69"/>
                </a:cxn>
                <a:cxn ang="0">
                  <a:pos x="133" y="80"/>
                </a:cxn>
                <a:cxn ang="0">
                  <a:pos x="140" y="89"/>
                </a:cxn>
                <a:cxn ang="0">
                  <a:pos x="148" y="101"/>
                </a:cxn>
                <a:cxn ang="0">
                  <a:pos x="155" y="113"/>
                </a:cxn>
                <a:cxn ang="0">
                  <a:pos x="164" y="127"/>
                </a:cxn>
                <a:cxn ang="0">
                  <a:pos x="171" y="140"/>
                </a:cxn>
                <a:cxn ang="0">
                  <a:pos x="180" y="155"/>
                </a:cxn>
                <a:cxn ang="0">
                  <a:pos x="188" y="171"/>
                </a:cxn>
                <a:cxn ang="0">
                  <a:pos x="197" y="187"/>
                </a:cxn>
                <a:cxn ang="0">
                  <a:pos x="207" y="204"/>
                </a:cxn>
                <a:cxn ang="0">
                  <a:pos x="216" y="221"/>
                </a:cxn>
                <a:cxn ang="0">
                  <a:pos x="225" y="240"/>
                </a:cxn>
                <a:cxn ang="0">
                  <a:pos x="236" y="260"/>
                </a:cxn>
                <a:cxn ang="0">
                  <a:pos x="245" y="281"/>
                </a:cxn>
                <a:cxn ang="0">
                  <a:pos x="254" y="303"/>
                </a:cxn>
                <a:cxn ang="0">
                  <a:pos x="265" y="324"/>
                </a:cxn>
                <a:cxn ang="0">
                  <a:pos x="276" y="348"/>
                </a:cxn>
                <a:cxn ang="0">
                  <a:pos x="240" y="361"/>
                </a:cxn>
                <a:cxn ang="0">
                  <a:pos x="237" y="357"/>
                </a:cxn>
                <a:cxn ang="0">
                  <a:pos x="234" y="352"/>
                </a:cxn>
                <a:cxn ang="0">
                  <a:pos x="232" y="347"/>
                </a:cxn>
                <a:cxn ang="0">
                  <a:pos x="228" y="341"/>
                </a:cxn>
                <a:cxn ang="0">
                  <a:pos x="225" y="335"/>
                </a:cxn>
                <a:cxn ang="0">
                  <a:pos x="221" y="328"/>
                </a:cxn>
                <a:cxn ang="0">
                  <a:pos x="216" y="320"/>
                </a:cxn>
                <a:cxn ang="0">
                  <a:pos x="211" y="312"/>
                </a:cxn>
                <a:cxn ang="0">
                  <a:pos x="205" y="303"/>
                </a:cxn>
                <a:cxn ang="0">
                  <a:pos x="200" y="293"/>
                </a:cxn>
                <a:cxn ang="0">
                  <a:pos x="193" y="283"/>
                </a:cxn>
                <a:cxn ang="0">
                  <a:pos x="188" y="272"/>
                </a:cxn>
                <a:cxn ang="0">
                  <a:pos x="180" y="261"/>
                </a:cxn>
                <a:cxn ang="0">
                  <a:pos x="173" y="249"/>
                </a:cxn>
                <a:cxn ang="0">
                  <a:pos x="165" y="237"/>
                </a:cxn>
                <a:cxn ang="0">
                  <a:pos x="157" y="225"/>
                </a:cxn>
                <a:cxn ang="0">
                  <a:pos x="151" y="213"/>
                </a:cxn>
                <a:cxn ang="0">
                  <a:pos x="143" y="200"/>
                </a:cxn>
                <a:cxn ang="0">
                  <a:pos x="133" y="188"/>
                </a:cxn>
                <a:cxn ang="0">
                  <a:pos x="125" y="175"/>
                </a:cxn>
                <a:cxn ang="0">
                  <a:pos x="116" y="161"/>
                </a:cxn>
                <a:cxn ang="0">
                  <a:pos x="107" y="149"/>
                </a:cxn>
                <a:cxn ang="0">
                  <a:pos x="97" y="136"/>
                </a:cxn>
                <a:cxn ang="0">
                  <a:pos x="88" y="123"/>
                </a:cxn>
                <a:cxn ang="0">
                  <a:pos x="79" y="109"/>
                </a:cxn>
                <a:cxn ang="0">
                  <a:pos x="68" y="97"/>
                </a:cxn>
                <a:cxn ang="0">
                  <a:pos x="59" y="84"/>
                </a:cxn>
                <a:cxn ang="0">
                  <a:pos x="49" y="72"/>
                </a:cxn>
                <a:cxn ang="0">
                  <a:pos x="39" y="60"/>
                </a:cxn>
                <a:cxn ang="0">
                  <a:pos x="0" y="13"/>
                </a:cxn>
              </a:cxnLst>
              <a:rect l="0" t="0" r="r" b="b"/>
              <a:pathLst>
                <a:path w="276" h="363">
                  <a:moveTo>
                    <a:pt x="0" y="13"/>
                  </a:moveTo>
                  <a:lnTo>
                    <a:pt x="73" y="0"/>
                  </a:lnTo>
                  <a:lnTo>
                    <a:pt x="75" y="1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5" y="13"/>
                  </a:lnTo>
                  <a:lnTo>
                    <a:pt x="89" y="19"/>
                  </a:lnTo>
                  <a:lnTo>
                    <a:pt x="91" y="20"/>
                  </a:lnTo>
                  <a:lnTo>
                    <a:pt x="93" y="24"/>
                  </a:lnTo>
                  <a:lnTo>
                    <a:pt x="95" y="27"/>
                  </a:lnTo>
                  <a:lnTo>
                    <a:pt x="99" y="29"/>
                  </a:lnTo>
                  <a:lnTo>
                    <a:pt x="100" y="32"/>
                  </a:lnTo>
                  <a:lnTo>
                    <a:pt x="103" y="36"/>
                  </a:lnTo>
                  <a:lnTo>
                    <a:pt x="105" y="40"/>
                  </a:lnTo>
                  <a:lnTo>
                    <a:pt x="108" y="43"/>
                  </a:lnTo>
                  <a:lnTo>
                    <a:pt x="111" y="47"/>
                  </a:lnTo>
                  <a:lnTo>
                    <a:pt x="113" y="51"/>
                  </a:lnTo>
                  <a:lnTo>
                    <a:pt x="117" y="55"/>
                  </a:lnTo>
                  <a:lnTo>
                    <a:pt x="120" y="60"/>
                  </a:lnTo>
                  <a:lnTo>
                    <a:pt x="123" y="64"/>
                  </a:lnTo>
                  <a:lnTo>
                    <a:pt x="127" y="69"/>
                  </a:lnTo>
                  <a:lnTo>
                    <a:pt x="129" y="73"/>
                  </a:lnTo>
                  <a:lnTo>
                    <a:pt x="133" y="80"/>
                  </a:lnTo>
                  <a:lnTo>
                    <a:pt x="136" y="84"/>
                  </a:lnTo>
                  <a:lnTo>
                    <a:pt x="140" y="89"/>
                  </a:lnTo>
                  <a:lnTo>
                    <a:pt x="144" y="96"/>
                  </a:lnTo>
                  <a:lnTo>
                    <a:pt x="148" y="101"/>
                  </a:lnTo>
                  <a:lnTo>
                    <a:pt x="151" y="108"/>
                  </a:lnTo>
                  <a:lnTo>
                    <a:pt x="155" y="113"/>
                  </a:lnTo>
                  <a:lnTo>
                    <a:pt x="159" y="120"/>
                  </a:lnTo>
                  <a:lnTo>
                    <a:pt x="164" y="127"/>
                  </a:lnTo>
                  <a:lnTo>
                    <a:pt x="167" y="133"/>
                  </a:lnTo>
                  <a:lnTo>
                    <a:pt x="171" y="140"/>
                  </a:lnTo>
                  <a:lnTo>
                    <a:pt x="175" y="148"/>
                  </a:lnTo>
                  <a:lnTo>
                    <a:pt x="180" y="155"/>
                  </a:lnTo>
                  <a:lnTo>
                    <a:pt x="184" y="163"/>
                  </a:lnTo>
                  <a:lnTo>
                    <a:pt x="188" y="171"/>
                  </a:lnTo>
                  <a:lnTo>
                    <a:pt x="193" y="179"/>
                  </a:lnTo>
                  <a:lnTo>
                    <a:pt x="197" y="187"/>
                  </a:lnTo>
                  <a:lnTo>
                    <a:pt x="203" y="195"/>
                  </a:lnTo>
                  <a:lnTo>
                    <a:pt x="207" y="204"/>
                  </a:lnTo>
                  <a:lnTo>
                    <a:pt x="211" y="213"/>
                  </a:lnTo>
                  <a:lnTo>
                    <a:pt x="216" y="221"/>
                  </a:lnTo>
                  <a:lnTo>
                    <a:pt x="220" y="231"/>
                  </a:lnTo>
                  <a:lnTo>
                    <a:pt x="225" y="240"/>
                  </a:lnTo>
                  <a:lnTo>
                    <a:pt x="230" y="251"/>
                  </a:lnTo>
                  <a:lnTo>
                    <a:pt x="236" y="260"/>
                  </a:lnTo>
                  <a:lnTo>
                    <a:pt x="240" y="271"/>
                  </a:lnTo>
                  <a:lnTo>
                    <a:pt x="245" y="281"/>
                  </a:lnTo>
                  <a:lnTo>
                    <a:pt x="249" y="291"/>
                  </a:lnTo>
                  <a:lnTo>
                    <a:pt x="254" y="303"/>
                  </a:lnTo>
                  <a:lnTo>
                    <a:pt x="260" y="313"/>
                  </a:lnTo>
                  <a:lnTo>
                    <a:pt x="265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41" y="363"/>
                  </a:lnTo>
                  <a:lnTo>
                    <a:pt x="240" y="361"/>
                  </a:lnTo>
                  <a:lnTo>
                    <a:pt x="240" y="360"/>
                  </a:lnTo>
                  <a:lnTo>
                    <a:pt x="237" y="357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1"/>
                  </a:lnTo>
                  <a:lnTo>
                    <a:pt x="232" y="347"/>
                  </a:lnTo>
                  <a:lnTo>
                    <a:pt x="230" y="344"/>
                  </a:lnTo>
                  <a:lnTo>
                    <a:pt x="228" y="341"/>
                  </a:lnTo>
                  <a:lnTo>
                    <a:pt x="226" y="339"/>
                  </a:lnTo>
                  <a:lnTo>
                    <a:pt x="225" y="335"/>
                  </a:lnTo>
                  <a:lnTo>
                    <a:pt x="223" y="332"/>
                  </a:lnTo>
                  <a:lnTo>
                    <a:pt x="221" y="328"/>
                  </a:lnTo>
                  <a:lnTo>
                    <a:pt x="219" y="324"/>
                  </a:lnTo>
                  <a:lnTo>
                    <a:pt x="216" y="320"/>
                  </a:lnTo>
                  <a:lnTo>
                    <a:pt x="213" y="316"/>
                  </a:lnTo>
                  <a:lnTo>
                    <a:pt x="211" y="312"/>
                  </a:lnTo>
                  <a:lnTo>
                    <a:pt x="208" y="307"/>
                  </a:lnTo>
                  <a:lnTo>
                    <a:pt x="205" y="303"/>
                  </a:lnTo>
                  <a:lnTo>
                    <a:pt x="203" y="299"/>
                  </a:lnTo>
                  <a:lnTo>
                    <a:pt x="200" y="293"/>
                  </a:lnTo>
                  <a:lnTo>
                    <a:pt x="197" y="288"/>
                  </a:lnTo>
                  <a:lnTo>
                    <a:pt x="193" y="283"/>
                  </a:lnTo>
                  <a:lnTo>
                    <a:pt x="191" y="277"/>
                  </a:lnTo>
                  <a:lnTo>
                    <a:pt x="188" y="272"/>
                  </a:lnTo>
                  <a:lnTo>
                    <a:pt x="184" y="267"/>
                  </a:lnTo>
                  <a:lnTo>
                    <a:pt x="180" y="261"/>
                  </a:lnTo>
                  <a:lnTo>
                    <a:pt x="177" y="256"/>
                  </a:lnTo>
                  <a:lnTo>
                    <a:pt x="173" y="249"/>
                  </a:lnTo>
                  <a:lnTo>
                    <a:pt x="169" y="244"/>
                  </a:lnTo>
                  <a:lnTo>
                    <a:pt x="165" y="237"/>
                  </a:lnTo>
                  <a:lnTo>
                    <a:pt x="163" y="232"/>
                  </a:lnTo>
                  <a:lnTo>
                    <a:pt x="157" y="225"/>
                  </a:lnTo>
                  <a:lnTo>
                    <a:pt x="155" y="220"/>
                  </a:lnTo>
                  <a:lnTo>
                    <a:pt x="151" y="213"/>
                  </a:lnTo>
                  <a:lnTo>
                    <a:pt x="147" y="208"/>
                  </a:lnTo>
                  <a:lnTo>
                    <a:pt x="143" y="200"/>
                  </a:lnTo>
                  <a:lnTo>
                    <a:pt x="137" y="195"/>
                  </a:lnTo>
                  <a:lnTo>
                    <a:pt x="133" y="188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1" y="168"/>
                  </a:lnTo>
                  <a:lnTo>
                    <a:pt x="116" y="161"/>
                  </a:lnTo>
                  <a:lnTo>
                    <a:pt x="112" y="156"/>
                  </a:lnTo>
                  <a:lnTo>
                    <a:pt x="107" y="149"/>
                  </a:lnTo>
                  <a:lnTo>
                    <a:pt x="101" y="143"/>
                  </a:lnTo>
                  <a:lnTo>
                    <a:pt x="97" y="136"/>
                  </a:lnTo>
                  <a:lnTo>
                    <a:pt x="92" y="129"/>
                  </a:lnTo>
                  <a:lnTo>
                    <a:pt x="88" y="123"/>
                  </a:lnTo>
                  <a:lnTo>
                    <a:pt x="83" y="116"/>
                  </a:lnTo>
                  <a:lnTo>
                    <a:pt x="79" y="109"/>
                  </a:lnTo>
                  <a:lnTo>
                    <a:pt x="75" y="104"/>
                  </a:lnTo>
                  <a:lnTo>
                    <a:pt x="68" y="97"/>
                  </a:lnTo>
                  <a:lnTo>
                    <a:pt x="64" y="91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49" y="72"/>
                  </a:lnTo>
                  <a:lnTo>
                    <a:pt x="44" y="65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722" y="3505"/>
              <a:ext cx="164" cy="136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1" y="22"/>
                </a:cxn>
                <a:cxn ang="0">
                  <a:pos x="22" y="21"/>
                </a:cxn>
                <a:cxn ang="0">
                  <a:pos x="36" y="18"/>
                </a:cxn>
                <a:cxn ang="0">
                  <a:pos x="55" y="17"/>
                </a:cxn>
                <a:cxn ang="0">
                  <a:pos x="74" y="13"/>
                </a:cxn>
                <a:cxn ang="0">
                  <a:pos x="96" y="10"/>
                </a:cxn>
                <a:cxn ang="0">
                  <a:pos x="122" y="8"/>
                </a:cxn>
                <a:cxn ang="0">
                  <a:pos x="148" y="6"/>
                </a:cxn>
                <a:cxn ang="0">
                  <a:pos x="176" y="4"/>
                </a:cxn>
                <a:cxn ang="0">
                  <a:pos x="206" y="2"/>
                </a:cxn>
                <a:cxn ang="0">
                  <a:pos x="235" y="1"/>
                </a:cxn>
                <a:cxn ang="0">
                  <a:pos x="265" y="1"/>
                </a:cxn>
                <a:cxn ang="0">
                  <a:pos x="296" y="0"/>
                </a:cxn>
                <a:cxn ang="0">
                  <a:pos x="327" y="2"/>
                </a:cxn>
                <a:cxn ang="0">
                  <a:pos x="357" y="4"/>
                </a:cxn>
                <a:cxn ang="0">
                  <a:pos x="387" y="8"/>
                </a:cxn>
                <a:cxn ang="0">
                  <a:pos x="416" y="12"/>
                </a:cxn>
                <a:cxn ang="0">
                  <a:pos x="443" y="18"/>
                </a:cxn>
                <a:cxn ang="0">
                  <a:pos x="469" y="26"/>
                </a:cxn>
                <a:cxn ang="0">
                  <a:pos x="493" y="36"/>
                </a:cxn>
                <a:cxn ang="0">
                  <a:pos x="491" y="41"/>
                </a:cxn>
                <a:cxn ang="0">
                  <a:pos x="487" y="49"/>
                </a:cxn>
                <a:cxn ang="0">
                  <a:pos x="484" y="58"/>
                </a:cxn>
                <a:cxn ang="0">
                  <a:pos x="480" y="68"/>
                </a:cxn>
                <a:cxn ang="0">
                  <a:pos x="476" y="80"/>
                </a:cxn>
                <a:cxn ang="0">
                  <a:pos x="471" y="92"/>
                </a:cxn>
                <a:cxn ang="0">
                  <a:pos x="465" y="106"/>
                </a:cxn>
                <a:cxn ang="0">
                  <a:pos x="460" y="120"/>
                </a:cxn>
                <a:cxn ang="0">
                  <a:pos x="455" y="136"/>
                </a:cxn>
                <a:cxn ang="0">
                  <a:pos x="448" y="150"/>
                </a:cxn>
                <a:cxn ang="0">
                  <a:pos x="443" y="165"/>
                </a:cxn>
                <a:cxn ang="0">
                  <a:pos x="437" y="181"/>
                </a:cxn>
                <a:cxn ang="0">
                  <a:pos x="432" y="194"/>
                </a:cxn>
                <a:cxn ang="0">
                  <a:pos x="428" y="209"/>
                </a:cxn>
                <a:cxn ang="0">
                  <a:pos x="424" y="221"/>
                </a:cxn>
                <a:cxn ang="0">
                  <a:pos x="420" y="233"/>
                </a:cxn>
                <a:cxn ang="0">
                  <a:pos x="416" y="242"/>
                </a:cxn>
                <a:cxn ang="0">
                  <a:pos x="415" y="250"/>
                </a:cxn>
                <a:cxn ang="0">
                  <a:pos x="413" y="260"/>
                </a:cxn>
                <a:cxn ang="0">
                  <a:pos x="264" y="389"/>
                </a:cxn>
                <a:cxn ang="0">
                  <a:pos x="239" y="409"/>
                </a:cxn>
                <a:cxn ang="0">
                  <a:pos x="233" y="398"/>
                </a:cxn>
                <a:cxn ang="0">
                  <a:pos x="229" y="389"/>
                </a:cxn>
                <a:cxn ang="0">
                  <a:pos x="224" y="378"/>
                </a:cxn>
                <a:cxn ang="0">
                  <a:pos x="219" y="365"/>
                </a:cxn>
                <a:cxn ang="0">
                  <a:pos x="211" y="350"/>
                </a:cxn>
                <a:cxn ang="0">
                  <a:pos x="203" y="332"/>
                </a:cxn>
                <a:cxn ang="0">
                  <a:pos x="195" y="314"/>
                </a:cxn>
                <a:cxn ang="0">
                  <a:pos x="184" y="294"/>
                </a:cxn>
                <a:cxn ang="0">
                  <a:pos x="175" y="274"/>
                </a:cxn>
                <a:cxn ang="0">
                  <a:pos x="163" y="252"/>
                </a:cxn>
                <a:cxn ang="0">
                  <a:pos x="151" y="230"/>
                </a:cxn>
                <a:cxn ang="0">
                  <a:pos x="139" y="208"/>
                </a:cxn>
                <a:cxn ang="0">
                  <a:pos x="126" y="186"/>
                </a:cxn>
                <a:cxn ang="0">
                  <a:pos x="112" y="164"/>
                </a:cxn>
                <a:cxn ang="0">
                  <a:pos x="98" y="142"/>
                </a:cxn>
                <a:cxn ang="0">
                  <a:pos x="84" y="121"/>
                </a:cxn>
                <a:cxn ang="0">
                  <a:pos x="70" y="101"/>
                </a:cxn>
                <a:cxn ang="0">
                  <a:pos x="55" y="82"/>
                </a:cxn>
                <a:cxn ang="0">
                  <a:pos x="40" y="64"/>
                </a:cxn>
                <a:cxn ang="0">
                  <a:pos x="0" y="25"/>
                </a:cxn>
              </a:cxnLst>
              <a:rect l="0" t="0" r="r" b="b"/>
              <a:pathLst>
                <a:path w="493" h="410">
                  <a:moveTo>
                    <a:pt x="0" y="25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7" y="14"/>
                  </a:lnTo>
                  <a:lnTo>
                    <a:pt x="74" y="13"/>
                  </a:lnTo>
                  <a:lnTo>
                    <a:pt x="82" y="13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4" y="9"/>
                  </a:lnTo>
                  <a:lnTo>
                    <a:pt x="114" y="9"/>
                  </a:lnTo>
                  <a:lnTo>
                    <a:pt x="122" y="8"/>
                  </a:lnTo>
                  <a:lnTo>
                    <a:pt x="130" y="8"/>
                  </a:lnTo>
                  <a:lnTo>
                    <a:pt x="139" y="6"/>
                  </a:lnTo>
                  <a:lnTo>
                    <a:pt x="148" y="6"/>
                  </a:lnTo>
                  <a:lnTo>
                    <a:pt x="158" y="5"/>
                  </a:lnTo>
                  <a:lnTo>
                    <a:pt x="167" y="5"/>
                  </a:lnTo>
                  <a:lnTo>
                    <a:pt x="176" y="4"/>
                  </a:lnTo>
                  <a:lnTo>
                    <a:pt x="186" y="4"/>
                  </a:lnTo>
                  <a:lnTo>
                    <a:pt x="195" y="2"/>
                  </a:lnTo>
                  <a:lnTo>
                    <a:pt x="206" y="2"/>
                  </a:lnTo>
                  <a:lnTo>
                    <a:pt x="215" y="1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5" y="1"/>
                  </a:lnTo>
                  <a:lnTo>
                    <a:pt x="255" y="1"/>
                  </a:lnTo>
                  <a:lnTo>
                    <a:pt x="265" y="1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7" y="1"/>
                  </a:lnTo>
                  <a:lnTo>
                    <a:pt x="316" y="1"/>
                  </a:lnTo>
                  <a:lnTo>
                    <a:pt x="327" y="2"/>
                  </a:lnTo>
                  <a:lnTo>
                    <a:pt x="337" y="2"/>
                  </a:lnTo>
                  <a:lnTo>
                    <a:pt x="348" y="4"/>
                  </a:lnTo>
                  <a:lnTo>
                    <a:pt x="357" y="4"/>
                  </a:lnTo>
                  <a:lnTo>
                    <a:pt x="367" y="5"/>
                  </a:lnTo>
                  <a:lnTo>
                    <a:pt x="377" y="6"/>
                  </a:lnTo>
                  <a:lnTo>
                    <a:pt x="387" y="8"/>
                  </a:lnTo>
                  <a:lnTo>
                    <a:pt x="396" y="9"/>
                  </a:lnTo>
                  <a:lnTo>
                    <a:pt x="407" y="10"/>
                  </a:lnTo>
                  <a:lnTo>
                    <a:pt x="416" y="12"/>
                  </a:lnTo>
                  <a:lnTo>
                    <a:pt x="425" y="14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52" y="21"/>
                  </a:lnTo>
                  <a:lnTo>
                    <a:pt x="461" y="24"/>
                  </a:lnTo>
                  <a:lnTo>
                    <a:pt x="469" y="26"/>
                  </a:lnTo>
                  <a:lnTo>
                    <a:pt x="477" y="29"/>
                  </a:lnTo>
                  <a:lnTo>
                    <a:pt x="485" y="32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8"/>
                  </a:lnTo>
                  <a:lnTo>
                    <a:pt x="491" y="41"/>
                  </a:lnTo>
                  <a:lnTo>
                    <a:pt x="489" y="45"/>
                  </a:lnTo>
                  <a:lnTo>
                    <a:pt x="488" y="46"/>
                  </a:lnTo>
                  <a:lnTo>
                    <a:pt x="487" y="49"/>
                  </a:lnTo>
                  <a:lnTo>
                    <a:pt x="487" y="52"/>
                  </a:lnTo>
                  <a:lnTo>
                    <a:pt x="485" y="54"/>
                  </a:lnTo>
                  <a:lnTo>
                    <a:pt x="484" y="58"/>
                  </a:lnTo>
                  <a:lnTo>
                    <a:pt x="483" y="61"/>
                  </a:lnTo>
                  <a:lnTo>
                    <a:pt x="481" y="64"/>
                  </a:lnTo>
                  <a:lnTo>
                    <a:pt x="480" y="68"/>
                  </a:lnTo>
                  <a:lnTo>
                    <a:pt x="479" y="72"/>
                  </a:lnTo>
                  <a:lnTo>
                    <a:pt x="477" y="76"/>
                  </a:lnTo>
                  <a:lnTo>
                    <a:pt x="476" y="80"/>
                  </a:lnTo>
                  <a:lnTo>
                    <a:pt x="475" y="84"/>
                  </a:lnTo>
                  <a:lnTo>
                    <a:pt x="472" y="88"/>
                  </a:lnTo>
                  <a:lnTo>
                    <a:pt x="471" y="92"/>
                  </a:lnTo>
                  <a:lnTo>
                    <a:pt x="468" y="97"/>
                  </a:lnTo>
                  <a:lnTo>
                    <a:pt x="467" y="101"/>
                  </a:lnTo>
                  <a:lnTo>
                    <a:pt x="465" y="106"/>
                  </a:lnTo>
                  <a:lnTo>
                    <a:pt x="463" y="110"/>
                  </a:lnTo>
                  <a:lnTo>
                    <a:pt x="461" y="116"/>
                  </a:lnTo>
                  <a:lnTo>
                    <a:pt x="460" y="120"/>
                  </a:lnTo>
                  <a:lnTo>
                    <a:pt x="457" y="125"/>
                  </a:lnTo>
                  <a:lnTo>
                    <a:pt x="456" y="130"/>
                  </a:lnTo>
                  <a:lnTo>
                    <a:pt x="455" y="136"/>
                  </a:lnTo>
                  <a:lnTo>
                    <a:pt x="453" y="141"/>
                  </a:lnTo>
                  <a:lnTo>
                    <a:pt x="451" y="145"/>
                  </a:lnTo>
                  <a:lnTo>
                    <a:pt x="448" y="150"/>
                  </a:lnTo>
                  <a:lnTo>
                    <a:pt x="447" y="156"/>
                  </a:lnTo>
                  <a:lnTo>
                    <a:pt x="445" y="161"/>
                  </a:lnTo>
                  <a:lnTo>
                    <a:pt x="443" y="165"/>
                  </a:lnTo>
                  <a:lnTo>
                    <a:pt x="441" y="170"/>
                  </a:lnTo>
                  <a:lnTo>
                    <a:pt x="439" y="176"/>
                  </a:lnTo>
                  <a:lnTo>
                    <a:pt x="437" y="181"/>
                  </a:lnTo>
                  <a:lnTo>
                    <a:pt x="436" y="185"/>
                  </a:lnTo>
                  <a:lnTo>
                    <a:pt x="435" y="190"/>
                  </a:lnTo>
                  <a:lnTo>
                    <a:pt x="432" y="194"/>
                  </a:lnTo>
                  <a:lnTo>
                    <a:pt x="431" y="200"/>
                  </a:lnTo>
                  <a:lnTo>
                    <a:pt x="429" y="204"/>
                  </a:lnTo>
                  <a:lnTo>
                    <a:pt x="428" y="209"/>
                  </a:lnTo>
                  <a:lnTo>
                    <a:pt x="427" y="213"/>
                  </a:lnTo>
                  <a:lnTo>
                    <a:pt x="425" y="217"/>
                  </a:lnTo>
                  <a:lnTo>
                    <a:pt x="424" y="221"/>
                  </a:lnTo>
                  <a:lnTo>
                    <a:pt x="421" y="225"/>
                  </a:lnTo>
                  <a:lnTo>
                    <a:pt x="420" y="229"/>
                  </a:lnTo>
                  <a:lnTo>
                    <a:pt x="420" y="233"/>
                  </a:lnTo>
                  <a:lnTo>
                    <a:pt x="419" y="236"/>
                  </a:lnTo>
                  <a:lnTo>
                    <a:pt x="417" y="240"/>
                  </a:lnTo>
                  <a:lnTo>
                    <a:pt x="416" y="242"/>
                  </a:lnTo>
                  <a:lnTo>
                    <a:pt x="416" y="246"/>
                  </a:lnTo>
                  <a:lnTo>
                    <a:pt x="415" y="249"/>
                  </a:lnTo>
                  <a:lnTo>
                    <a:pt x="415" y="250"/>
                  </a:lnTo>
                  <a:lnTo>
                    <a:pt x="413" y="253"/>
                  </a:lnTo>
                  <a:lnTo>
                    <a:pt x="413" y="256"/>
                  </a:lnTo>
                  <a:lnTo>
                    <a:pt x="413" y="260"/>
                  </a:lnTo>
                  <a:lnTo>
                    <a:pt x="413" y="262"/>
                  </a:lnTo>
                  <a:lnTo>
                    <a:pt x="356" y="246"/>
                  </a:lnTo>
                  <a:lnTo>
                    <a:pt x="264" y="389"/>
                  </a:lnTo>
                  <a:lnTo>
                    <a:pt x="280" y="410"/>
                  </a:lnTo>
                  <a:lnTo>
                    <a:pt x="239" y="410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6" y="404"/>
                  </a:lnTo>
                  <a:lnTo>
                    <a:pt x="233" y="398"/>
                  </a:lnTo>
                  <a:lnTo>
                    <a:pt x="232" y="396"/>
                  </a:lnTo>
                  <a:lnTo>
                    <a:pt x="231" y="393"/>
                  </a:lnTo>
                  <a:lnTo>
                    <a:pt x="229" y="389"/>
                  </a:lnTo>
                  <a:lnTo>
                    <a:pt x="228" y="386"/>
                  </a:lnTo>
                  <a:lnTo>
                    <a:pt x="227" y="382"/>
                  </a:lnTo>
                  <a:lnTo>
                    <a:pt x="224" y="378"/>
                  </a:lnTo>
                  <a:lnTo>
                    <a:pt x="223" y="374"/>
                  </a:lnTo>
                  <a:lnTo>
                    <a:pt x="221" y="370"/>
                  </a:lnTo>
                  <a:lnTo>
                    <a:pt x="219" y="365"/>
                  </a:lnTo>
                  <a:lnTo>
                    <a:pt x="216" y="360"/>
                  </a:lnTo>
                  <a:lnTo>
                    <a:pt x="213" y="354"/>
                  </a:lnTo>
                  <a:lnTo>
                    <a:pt x="211" y="350"/>
                  </a:lnTo>
                  <a:lnTo>
                    <a:pt x="208" y="344"/>
                  </a:lnTo>
                  <a:lnTo>
                    <a:pt x="206" y="338"/>
                  </a:lnTo>
                  <a:lnTo>
                    <a:pt x="203" y="332"/>
                  </a:lnTo>
                  <a:lnTo>
                    <a:pt x="200" y="326"/>
                  </a:lnTo>
                  <a:lnTo>
                    <a:pt x="198" y="320"/>
                  </a:lnTo>
                  <a:lnTo>
                    <a:pt x="195" y="314"/>
                  </a:lnTo>
                  <a:lnTo>
                    <a:pt x="191" y="308"/>
                  </a:lnTo>
                  <a:lnTo>
                    <a:pt x="188" y="301"/>
                  </a:lnTo>
                  <a:lnTo>
                    <a:pt x="184" y="294"/>
                  </a:lnTo>
                  <a:lnTo>
                    <a:pt x="182" y="288"/>
                  </a:lnTo>
                  <a:lnTo>
                    <a:pt x="178" y="281"/>
                  </a:lnTo>
                  <a:lnTo>
                    <a:pt x="175" y="274"/>
                  </a:lnTo>
                  <a:lnTo>
                    <a:pt x="171" y="266"/>
                  </a:lnTo>
                  <a:lnTo>
                    <a:pt x="167" y="260"/>
                  </a:lnTo>
                  <a:lnTo>
                    <a:pt x="163" y="252"/>
                  </a:lnTo>
                  <a:lnTo>
                    <a:pt x="159" y="245"/>
                  </a:lnTo>
                  <a:lnTo>
                    <a:pt x="155" y="238"/>
                  </a:lnTo>
                  <a:lnTo>
                    <a:pt x="151" y="230"/>
                  </a:lnTo>
                  <a:lnTo>
                    <a:pt x="147" y="222"/>
                  </a:lnTo>
                  <a:lnTo>
                    <a:pt x="143" y="216"/>
                  </a:lnTo>
                  <a:lnTo>
                    <a:pt x="139" y="208"/>
                  </a:lnTo>
                  <a:lnTo>
                    <a:pt x="134" y="201"/>
                  </a:lnTo>
                  <a:lnTo>
                    <a:pt x="130" y="193"/>
                  </a:lnTo>
                  <a:lnTo>
                    <a:pt x="126" y="186"/>
                  </a:lnTo>
                  <a:lnTo>
                    <a:pt x="122" y="178"/>
                  </a:lnTo>
                  <a:lnTo>
                    <a:pt x="116" y="172"/>
                  </a:lnTo>
                  <a:lnTo>
                    <a:pt x="112" y="164"/>
                  </a:lnTo>
                  <a:lnTo>
                    <a:pt x="108" y="157"/>
                  </a:lnTo>
                  <a:lnTo>
                    <a:pt x="103" y="150"/>
                  </a:lnTo>
                  <a:lnTo>
                    <a:pt x="98" y="142"/>
                  </a:lnTo>
                  <a:lnTo>
                    <a:pt x="94" y="134"/>
                  </a:lnTo>
                  <a:lnTo>
                    <a:pt x="88" y="128"/>
                  </a:lnTo>
                  <a:lnTo>
                    <a:pt x="84" y="121"/>
                  </a:lnTo>
                  <a:lnTo>
                    <a:pt x="79" y="114"/>
                  </a:lnTo>
                  <a:lnTo>
                    <a:pt x="74" y="108"/>
                  </a:lnTo>
                  <a:lnTo>
                    <a:pt x="70" y="101"/>
                  </a:lnTo>
                  <a:lnTo>
                    <a:pt x="64" y="94"/>
                  </a:lnTo>
                  <a:lnTo>
                    <a:pt x="60" y="88"/>
                  </a:lnTo>
                  <a:lnTo>
                    <a:pt x="55" y="82"/>
                  </a:lnTo>
                  <a:lnTo>
                    <a:pt x="50" y="76"/>
                  </a:lnTo>
                  <a:lnTo>
                    <a:pt x="44" y="70"/>
                  </a:lnTo>
                  <a:lnTo>
                    <a:pt x="40" y="64"/>
                  </a:lnTo>
                  <a:lnTo>
                    <a:pt x="35" y="58"/>
                  </a:lnTo>
                  <a:lnTo>
                    <a:pt x="31" y="5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096" y="3191"/>
              <a:ext cx="52" cy="12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7" y="1"/>
                </a:cxn>
                <a:cxn ang="0">
                  <a:pos x="137" y="2"/>
                </a:cxn>
                <a:cxn ang="0">
                  <a:pos x="146" y="8"/>
                </a:cxn>
                <a:cxn ang="0">
                  <a:pos x="150" y="13"/>
                </a:cxn>
                <a:cxn ang="0">
                  <a:pos x="154" y="21"/>
                </a:cxn>
                <a:cxn ang="0">
                  <a:pos x="151" y="26"/>
                </a:cxn>
                <a:cxn ang="0">
                  <a:pos x="150" y="32"/>
                </a:cxn>
                <a:cxn ang="0">
                  <a:pos x="150" y="40"/>
                </a:cxn>
                <a:cxn ang="0">
                  <a:pos x="147" y="48"/>
                </a:cxn>
                <a:cxn ang="0">
                  <a:pos x="145" y="58"/>
                </a:cxn>
                <a:cxn ang="0">
                  <a:pos x="141" y="69"/>
                </a:cxn>
                <a:cxn ang="0">
                  <a:pos x="138" y="81"/>
                </a:cxn>
                <a:cxn ang="0">
                  <a:pos x="134" y="93"/>
                </a:cxn>
                <a:cxn ang="0">
                  <a:pos x="130" y="106"/>
                </a:cxn>
                <a:cxn ang="0">
                  <a:pos x="126" y="121"/>
                </a:cxn>
                <a:cxn ang="0">
                  <a:pos x="122" y="137"/>
                </a:cxn>
                <a:cxn ang="0">
                  <a:pos x="117" y="152"/>
                </a:cxn>
                <a:cxn ang="0">
                  <a:pos x="113" y="168"/>
                </a:cxn>
                <a:cxn ang="0">
                  <a:pos x="107" y="184"/>
                </a:cxn>
                <a:cxn ang="0">
                  <a:pos x="103" y="200"/>
                </a:cxn>
                <a:cxn ang="0">
                  <a:pos x="98" y="214"/>
                </a:cxn>
                <a:cxn ang="0">
                  <a:pos x="93" y="230"/>
                </a:cxn>
                <a:cxn ang="0">
                  <a:pos x="87" y="245"/>
                </a:cxn>
                <a:cxn ang="0">
                  <a:pos x="83" y="261"/>
                </a:cxn>
                <a:cxn ang="0">
                  <a:pos x="78" y="275"/>
                </a:cxn>
                <a:cxn ang="0">
                  <a:pos x="74" y="289"/>
                </a:cxn>
                <a:cxn ang="0">
                  <a:pos x="70" y="302"/>
                </a:cxn>
                <a:cxn ang="0">
                  <a:pos x="66" y="314"/>
                </a:cxn>
                <a:cxn ang="0">
                  <a:pos x="62" y="326"/>
                </a:cxn>
                <a:cxn ang="0">
                  <a:pos x="60" y="335"/>
                </a:cxn>
                <a:cxn ang="0">
                  <a:pos x="57" y="345"/>
                </a:cxn>
                <a:cxn ang="0">
                  <a:pos x="54" y="351"/>
                </a:cxn>
                <a:cxn ang="0">
                  <a:pos x="53" y="358"/>
                </a:cxn>
                <a:cxn ang="0">
                  <a:pos x="52" y="363"/>
                </a:cxn>
                <a:cxn ang="0">
                  <a:pos x="50" y="367"/>
                </a:cxn>
                <a:cxn ang="0">
                  <a:pos x="9" y="354"/>
                </a:cxn>
              </a:cxnLst>
              <a:rect l="0" t="0" r="r" b="b"/>
              <a:pathLst>
                <a:path w="154" h="370">
                  <a:moveTo>
                    <a:pt x="9" y="354"/>
                  </a:moveTo>
                  <a:lnTo>
                    <a:pt x="125" y="1"/>
                  </a:lnTo>
                  <a:lnTo>
                    <a:pt x="126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2" y="4"/>
                  </a:lnTo>
                  <a:lnTo>
                    <a:pt x="146" y="8"/>
                  </a:lnTo>
                  <a:lnTo>
                    <a:pt x="149" y="10"/>
                  </a:lnTo>
                  <a:lnTo>
                    <a:pt x="150" y="13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53" y="22"/>
                  </a:lnTo>
                  <a:lnTo>
                    <a:pt x="151" y="26"/>
                  </a:lnTo>
                  <a:lnTo>
                    <a:pt x="151" y="29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6" y="53"/>
                  </a:lnTo>
                  <a:lnTo>
                    <a:pt x="145" y="58"/>
                  </a:lnTo>
                  <a:lnTo>
                    <a:pt x="142" y="62"/>
                  </a:lnTo>
                  <a:lnTo>
                    <a:pt x="141" y="69"/>
                  </a:lnTo>
                  <a:lnTo>
                    <a:pt x="139" y="74"/>
                  </a:lnTo>
                  <a:lnTo>
                    <a:pt x="138" y="81"/>
                  </a:lnTo>
                  <a:lnTo>
                    <a:pt x="135" y="86"/>
                  </a:lnTo>
                  <a:lnTo>
                    <a:pt x="134" y="93"/>
                  </a:lnTo>
                  <a:lnTo>
                    <a:pt x="131" y="100"/>
                  </a:lnTo>
                  <a:lnTo>
                    <a:pt x="130" y="106"/>
                  </a:lnTo>
                  <a:lnTo>
                    <a:pt x="127" y="114"/>
                  </a:lnTo>
                  <a:lnTo>
                    <a:pt x="126" y="121"/>
                  </a:lnTo>
                  <a:lnTo>
                    <a:pt x="123" y="129"/>
                  </a:lnTo>
                  <a:lnTo>
                    <a:pt x="122" y="137"/>
                  </a:lnTo>
                  <a:lnTo>
                    <a:pt x="119" y="144"/>
                  </a:lnTo>
                  <a:lnTo>
                    <a:pt x="117" y="152"/>
                  </a:lnTo>
                  <a:lnTo>
                    <a:pt x="114" y="160"/>
                  </a:lnTo>
                  <a:lnTo>
                    <a:pt x="113" y="168"/>
                  </a:lnTo>
                  <a:lnTo>
                    <a:pt x="110" y="174"/>
                  </a:lnTo>
                  <a:lnTo>
                    <a:pt x="107" y="184"/>
                  </a:lnTo>
                  <a:lnTo>
                    <a:pt x="105" y="192"/>
                  </a:lnTo>
                  <a:lnTo>
                    <a:pt x="103" y="200"/>
                  </a:lnTo>
                  <a:lnTo>
                    <a:pt x="99" y="206"/>
                  </a:lnTo>
                  <a:lnTo>
                    <a:pt x="98" y="214"/>
                  </a:lnTo>
                  <a:lnTo>
                    <a:pt x="95" y="222"/>
                  </a:lnTo>
                  <a:lnTo>
                    <a:pt x="93" y="230"/>
                  </a:lnTo>
                  <a:lnTo>
                    <a:pt x="90" y="238"/>
                  </a:lnTo>
                  <a:lnTo>
                    <a:pt x="87" y="245"/>
                  </a:lnTo>
                  <a:lnTo>
                    <a:pt x="85" y="253"/>
                  </a:lnTo>
                  <a:lnTo>
                    <a:pt x="83" y="261"/>
                  </a:lnTo>
                  <a:lnTo>
                    <a:pt x="81" y="267"/>
                  </a:lnTo>
                  <a:lnTo>
                    <a:pt x="78" y="275"/>
                  </a:lnTo>
                  <a:lnTo>
                    <a:pt x="76" y="282"/>
                  </a:lnTo>
                  <a:lnTo>
                    <a:pt x="74" y="289"/>
                  </a:lnTo>
                  <a:lnTo>
                    <a:pt x="72" y="295"/>
                  </a:lnTo>
                  <a:lnTo>
                    <a:pt x="70" y="302"/>
                  </a:lnTo>
                  <a:lnTo>
                    <a:pt x="68" y="309"/>
                  </a:lnTo>
                  <a:lnTo>
                    <a:pt x="66" y="314"/>
                  </a:lnTo>
                  <a:lnTo>
                    <a:pt x="65" y="321"/>
                  </a:lnTo>
                  <a:lnTo>
                    <a:pt x="62" y="326"/>
                  </a:lnTo>
                  <a:lnTo>
                    <a:pt x="61" y="330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7" y="345"/>
                  </a:lnTo>
                  <a:lnTo>
                    <a:pt x="56" y="349"/>
                  </a:lnTo>
                  <a:lnTo>
                    <a:pt x="54" y="351"/>
                  </a:lnTo>
                  <a:lnTo>
                    <a:pt x="53" y="355"/>
                  </a:lnTo>
                  <a:lnTo>
                    <a:pt x="53" y="358"/>
                  </a:lnTo>
                  <a:lnTo>
                    <a:pt x="52" y="361"/>
                  </a:lnTo>
                  <a:lnTo>
                    <a:pt x="52" y="363"/>
                  </a:lnTo>
                  <a:lnTo>
                    <a:pt x="50" y="365"/>
                  </a:lnTo>
                  <a:lnTo>
                    <a:pt x="50" y="367"/>
                  </a:lnTo>
                  <a:lnTo>
                    <a:pt x="0" y="370"/>
                  </a:lnTo>
                  <a:lnTo>
                    <a:pt x="9" y="354"/>
                  </a:lnTo>
                  <a:lnTo>
                    <a:pt x="9" y="35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071" y="3314"/>
              <a:ext cx="45" cy="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" y="39"/>
                </a:cxn>
                <a:cxn ang="0">
                  <a:pos x="11" y="29"/>
                </a:cxn>
                <a:cxn ang="0">
                  <a:pos x="17" y="23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36" y="8"/>
                </a:cxn>
                <a:cxn ang="0">
                  <a:pos x="44" y="4"/>
                </a:cxn>
                <a:cxn ang="0">
                  <a:pos x="52" y="1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5" y="1"/>
                </a:cxn>
                <a:cxn ang="0">
                  <a:pos x="91" y="4"/>
                </a:cxn>
                <a:cxn ang="0">
                  <a:pos x="96" y="7"/>
                </a:cxn>
                <a:cxn ang="0">
                  <a:pos x="103" y="8"/>
                </a:cxn>
                <a:cxn ang="0">
                  <a:pos x="108" y="12"/>
                </a:cxn>
                <a:cxn ang="0">
                  <a:pos x="113" y="16"/>
                </a:cxn>
                <a:cxn ang="0">
                  <a:pos x="121" y="21"/>
                </a:cxn>
                <a:cxn ang="0">
                  <a:pos x="127" y="29"/>
                </a:cxn>
                <a:cxn ang="0">
                  <a:pos x="131" y="36"/>
                </a:cxn>
                <a:cxn ang="0">
                  <a:pos x="132" y="44"/>
                </a:cxn>
                <a:cxn ang="0">
                  <a:pos x="133" y="52"/>
                </a:cxn>
                <a:cxn ang="0">
                  <a:pos x="133" y="60"/>
                </a:cxn>
                <a:cxn ang="0">
                  <a:pos x="133" y="67"/>
                </a:cxn>
                <a:cxn ang="0">
                  <a:pos x="131" y="73"/>
                </a:cxn>
                <a:cxn ang="0">
                  <a:pos x="129" y="79"/>
                </a:cxn>
                <a:cxn ang="0">
                  <a:pos x="128" y="85"/>
                </a:cxn>
                <a:cxn ang="0">
                  <a:pos x="124" y="92"/>
                </a:cxn>
                <a:cxn ang="0">
                  <a:pos x="121" y="99"/>
                </a:cxn>
                <a:cxn ang="0">
                  <a:pos x="69" y="80"/>
                </a:cxn>
                <a:cxn ang="0">
                  <a:pos x="0" y="45"/>
                </a:cxn>
              </a:cxnLst>
              <a:rect l="0" t="0" r="r" b="b"/>
              <a:pathLst>
                <a:path w="133" h="99">
                  <a:moveTo>
                    <a:pt x="0" y="45"/>
                  </a:moveTo>
                  <a:lnTo>
                    <a:pt x="0" y="44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6"/>
                  </a:lnTo>
                  <a:lnTo>
                    <a:pt x="29" y="12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5" y="11"/>
                  </a:lnTo>
                  <a:lnTo>
                    <a:pt x="108" y="12"/>
                  </a:lnTo>
                  <a:lnTo>
                    <a:pt x="109" y="13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4" y="25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31" y="36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3" y="52"/>
                  </a:lnTo>
                  <a:lnTo>
                    <a:pt x="133" y="56"/>
                  </a:lnTo>
                  <a:lnTo>
                    <a:pt x="133" y="60"/>
                  </a:lnTo>
                  <a:lnTo>
                    <a:pt x="133" y="64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3"/>
                  </a:lnTo>
                  <a:lnTo>
                    <a:pt x="131" y="77"/>
                  </a:lnTo>
                  <a:lnTo>
                    <a:pt x="129" y="79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3" y="96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69" y="80"/>
                  </a:lnTo>
                  <a:lnTo>
                    <a:pt x="20" y="6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1986" y="3317"/>
              <a:ext cx="120" cy="4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8" y="3"/>
                </a:cxn>
                <a:cxn ang="0">
                  <a:pos x="77" y="4"/>
                </a:cxn>
                <a:cxn ang="0">
                  <a:pos x="88" y="5"/>
                </a:cxn>
                <a:cxn ang="0">
                  <a:pos x="97" y="7"/>
                </a:cxn>
                <a:cxn ang="0">
                  <a:pos x="109" y="9"/>
                </a:cxn>
                <a:cxn ang="0">
                  <a:pos x="121" y="11"/>
                </a:cxn>
                <a:cxn ang="0">
                  <a:pos x="133" y="15"/>
                </a:cxn>
                <a:cxn ang="0">
                  <a:pos x="146" y="19"/>
                </a:cxn>
                <a:cxn ang="0">
                  <a:pos x="161" y="23"/>
                </a:cxn>
                <a:cxn ang="0">
                  <a:pos x="176" y="27"/>
                </a:cxn>
                <a:cxn ang="0">
                  <a:pos x="192" y="32"/>
                </a:cxn>
                <a:cxn ang="0">
                  <a:pos x="206" y="36"/>
                </a:cxn>
                <a:cxn ang="0">
                  <a:pos x="222" y="43"/>
                </a:cxn>
                <a:cxn ang="0">
                  <a:pos x="240" y="49"/>
                </a:cxn>
                <a:cxn ang="0">
                  <a:pos x="254" y="56"/>
                </a:cxn>
                <a:cxn ang="0">
                  <a:pos x="269" y="61"/>
                </a:cxn>
                <a:cxn ang="0">
                  <a:pos x="282" y="67"/>
                </a:cxn>
                <a:cxn ang="0">
                  <a:pos x="293" y="72"/>
                </a:cxn>
                <a:cxn ang="0">
                  <a:pos x="304" y="77"/>
                </a:cxn>
                <a:cxn ang="0">
                  <a:pos x="313" y="80"/>
                </a:cxn>
                <a:cxn ang="0">
                  <a:pos x="321" y="84"/>
                </a:cxn>
                <a:cxn ang="0">
                  <a:pos x="330" y="88"/>
                </a:cxn>
                <a:cxn ang="0">
                  <a:pos x="342" y="95"/>
                </a:cxn>
                <a:cxn ang="0">
                  <a:pos x="350" y="97"/>
                </a:cxn>
                <a:cxn ang="0">
                  <a:pos x="360" y="103"/>
                </a:cxn>
                <a:cxn ang="0">
                  <a:pos x="321" y="132"/>
                </a:cxn>
                <a:cxn ang="0">
                  <a:pos x="316" y="127"/>
                </a:cxn>
                <a:cxn ang="0">
                  <a:pos x="305" y="119"/>
                </a:cxn>
                <a:cxn ang="0">
                  <a:pos x="293" y="111"/>
                </a:cxn>
                <a:cxn ang="0">
                  <a:pos x="278" y="103"/>
                </a:cxn>
                <a:cxn ang="0">
                  <a:pos x="270" y="97"/>
                </a:cxn>
                <a:cxn ang="0">
                  <a:pos x="260" y="92"/>
                </a:cxn>
                <a:cxn ang="0">
                  <a:pos x="250" y="87"/>
                </a:cxn>
                <a:cxn ang="0">
                  <a:pos x="240" y="81"/>
                </a:cxn>
                <a:cxn ang="0">
                  <a:pos x="228" y="75"/>
                </a:cxn>
                <a:cxn ang="0">
                  <a:pos x="214" y="69"/>
                </a:cxn>
                <a:cxn ang="0">
                  <a:pos x="201" y="64"/>
                </a:cxn>
                <a:cxn ang="0">
                  <a:pos x="186" y="59"/>
                </a:cxn>
                <a:cxn ang="0">
                  <a:pos x="170" y="52"/>
                </a:cxn>
                <a:cxn ang="0">
                  <a:pos x="154" y="47"/>
                </a:cxn>
                <a:cxn ang="0">
                  <a:pos x="137" y="40"/>
                </a:cxn>
                <a:cxn ang="0">
                  <a:pos x="121" y="35"/>
                </a:cxn>
                <a:cxn ang="0">
                  <a:pos x="105" y="29"/>
                </a:cxn>
                <a:cxn ang="0">
                  <a:pos x="92" y="25"/>
                </a:cxn>
                <a:cxn ang="0">
                  <a:pos x="78" y="21"/>
                </a:cxn>
                <a:cxn ang="0">
                  <a:pos x="68" y="17"/>
                </a:cxn>
                <a:cxn ang="0">
                  <a:pos x="57" y="15"/>
                </a:cxn>
                <a:cxn ang="0">
                  <a:pos x="48" y="12"/>
                </a:cxn>
                <a:cxn ang="0">
                  <a:pos x="40" y="9"/>
                </a:cxn>
                <a:cxn ang="0">
                  <a:pos x="33" y="8"/>
                </a:cxn>
                <a:cxn ang="0">
                  <a:pos x="20" y="4"/>
                </a:cxn>
                <a:cxn ang="0">
                  <a:pos x="12" y="3"/>
                </a:cxn>
                <a:cxn ang="0">
                  <a:pos x="30" y="0"/>
                </a:cxn>
              </a:cxnLst>
              <a:rect l="0" t="0" r="r" b="b"/>
              <a:pathLst>
                <a:path w="362" h="132">
                  <a:moveTo>
                    <a:pt x="30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9" y="9"/>
                  </a:lnTo>
                  <a:lnTo>
                    <a:pt x="113" y="9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5" y="12"/>
                  </a:lnTo>
                  <a:lnTo>
                    <a:pt x="129" y="13"/>
                  </a:lnTo>
                  <a:lnTo>
                    <a:pt x="133" y="15"/>
                  </a:lnTo>
                  <a:lnTo>
                    <a:pt x="138" y="16"/>
                  </a:lnTo>
                  <a:lnTo>
                    <a:pt x="142" y="17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6" y="21"/>
                  </a:lnTo>
                  <a:lnTo>
                    <a:pt x="161" y="23"/>
                  </a:lnTo>
                  <a:lnTo>
                    <a:pt x="165" y="24"/>
                  </a:lnTo>
                  <a:lnTo>
                    <a:pt x="170" y="25"/>
                  </a:lnTo>
                  <a:lnTo>
                    <a:pt x="176" y="27"/>
                  </a:lnTo>
                  <a:lnTo>
                    <a:pt x="181" y="28"/>
                  </a:lnTo>
                  <a:lnTo>
                    <a:pt x="185" y="29"/>
                  </a:lnTo>
                  <a:lnTo>
                    <a:pt x="192" y="32"/>
                  </a:lnTo>
                  <a:lnTo>
                    <a:pt x="196" y="33"/>
                  </a:lnTo>
                  <a:lnTo>
                    <a:pt x="201" y="35"/>
                  </a:lnTo>
                  <a:lnTo>
                    <a:pt x="206" y="36"/>
                  </a:lnTo>
                  <a:lnTo>
                    <a:pt x="212" y="39"/>
                  </a:lnTo>
                  <a:lnTo>
                    <a:pt x="217" y="40"/>
                  </a:lnTo>
                  <a:lnTo>
                    <a:pt x="222" y="43"/>
                  </a:lnTo>
                  <a:lnTo>
                    <a:pt x="229" y="45"/>
                  </a:lnTo>
                  <a:lnTo>
                    <a:pt x="234" y="48"/>
                  </a:lnTo>
                  <a:lnTo>
                    <a:pt x="240" y="49"/>
                  </a:lnTo>
                  <a:lnTo>
                    <a:pt x="245" y="52"/>
                  </a:lnTo>
                  <a:lnTo>
                    <a:pt x="249" y="53"/>
                  </a:lnTo>
                  <a:lnTo>
                    <a:pt x="254" y="56"/>
                  </a:lnTo>
                  <a:lnTo>
                    <a:pt x="260" y="57"/>
                  </a:lnTo>
                  <a:lnTo>
                    <a:pt x="264" y="60"/>
                  </a:lnTo>
                  <a:lnTo>
                    <a:pt x="269" y="61"/>
                  </a:lnTo>
                  <a:lnTo>
                    <a:pt x="273" y="64"/>
                  </a:lnTo>
                  <a:lnTo>
                    <a:pt x="277" y="65"/>
                  </a:lnTo>
                  <a:lnTo>
                    <a:pt x="282" y="67"/>
                  </a:lnTo>
                  <a:lnTo>
                    <a:pt x="286" y="68"/>
                  </a:lnTo>
                  <a:lnTo>
                    <a:pt x="290" y="71"/>
                  </a:lnTo>
                  <a:lnTo>
                    <a:pt x="293" y="72"/>
                  </a:lnTo>
                  <a:lnTo>
                    <a:pt x="297" y="73"/>
                  </a:lnTo>
                  <a:lnTo>
                    <a:pt x="300" y="75"/>
                  </a:lnTo>
                  <a:lnTo>
                    <a:pt x="304" y="77"/>
                  </a:lnTo>
                  <a:lnTo>
                    <a:pt x="306" y="77"/>
                  </a:lnTo>
                  <a:lnTo>
                    <a:pt x="310" y="79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4"/>
                  </a:lnTo>
                  <a:lnTo>
                    <a:pt x="324" y="85"/>
                  </a:lnTo>
                  <a:lnTo>
                    <a:pt x="326" y="87"/>
                  </a:lnTo>
                  <a:lnTo>
                    <a:pt x="330" y="88"/>
                  </a:lnTo>
                  <a:lnTo>
                    <a:pt x="336" y="91"/>
                  </a:lnTo>
                  <a:lnTo>
                    <a:pt x="338" y="92"/>
                  </a:lnTo>
                  <a:lnTo>
                    <a:pt x="342" y="95"/>
                  </a:lnTo>
                  <a:lnTo>
                    <a:pt x="345" y="96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3" y="100"/>
                  </a:lnTo>
                  <a:lnTo>
                    <a:pt x="356" y="101"/>
                  </a:lnTo>
                  <a:lnTo>
                    <a:pt x="360" y="103"/>
                  </a:lnTo>
                  <a:lnTo>
                    <a:pt x="361" y="105"/>
                  </a:lnTo>
                  <a:lnTo>
                    <a:pt x="362" y="105"/>
                  </a:lnTo>
                  <a:lnTo>
                    <a:pt x="321" y="132"/>
                  </a:lnTo>
                  <a:lnTo>
                    <a:pt x="321" y="131"/>
                  </a:lnTo>
                  <a:lnTo>
                    <a:pt x="318" y="129"/>
                  </a:lnTo>
                  <a:lnTo>
                    <a:pt x="316" y="127"/>
                  </a:lnTo>
                  <a:lnTo>
                    <a:pt x="310" y="124"/>
                  </a:lnTo>
                  <a:lnTo>
                    <a:pt x="308" y="121"/>
                  </a:lnTo>
                  <a:lnTo>
                    <a:pt x="305" y="119"/>
                  </a:lnTo>
                  <a:lnTo>
                    <a:pt x="301" y="116"/>
                  </a:lnTo>
                  <a:lnTo>
                    <a:pt x="297" y="115"/>
                  </a:lnTo>
                  <a:lnTo>
                    <a:pt x="293" y="111"/>
                  </a:lnTo>
                  <a:lnTo>
                    <a:pt x="289" y="108"/>
                  </a:lnTo>
                  <a:lnTo>
                    <a:pt x="284" y="105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3" y="99"/>
                  </a:lnTo>
                  <a:lnTo>
                    <a:pt x="270" y="97"/>
                  </a:lnTo>
                  <a:lnTo>
                    <a:pt x="268" y="96"/>
                  </a:lnTo>
                  <a:lnTo>
                    <a:pt x="264" y="93"/>
                  </a:lnTo>
                  <a:lnTo>
                    <a:pt x="260" y="92"/>
                  </a:lnTo>
                  <a:lnTo>
                    <a:pt x="257" y="91"/>
                  </a:lnTo>
                  <a:lnTo>
                    <a:pt x="254" y="88"/>
                  </a:lnTo>
                  <a:lnTo>
                    <a:pt x="250" y="87"/>
                  </a:lnTo>
                  <a:lnTo>
                    <a:pt x="246" y="84"/>
                  </a:lnTo>
                  <a:lnTo>
                    <a:pt x="242" y="83"/>
                  </a:lnTo>
                  <a:lnTo>
                    <a:pt x="240" y="81"/>
                  </a:lnTo>
                  <a:lnTo>
                    <a:pt x="236" y="79"/>
                  </a:lnTo>
                  <a:lnTo>
                    <a:pt x="232" y="77"/>
                  </a:lnTo>
                  <a:lnTo>
                    <a:pt x="228" y="75"/>
                  </a:lnTo>
                  <a:lnTo>
                    <a:pt x="224" y="73"/>
                  </a:lnTo>
                  <a:lnTo>
                    <a:pt x="218" y="71"/>
                  </a:lnTo>
                  <a:lnTo>
                    <a:pt x="214" y="69"/>
                  </a:lnTo>
                  <a:lnTo>
                    <a:pt x="210" y="68"/>
                  </a:lnTo>
                  <a:lnTo>
                    <a:pt x="205" y="65"/>
                  </a:lnTo>
                  <a:lnTo>
                    <a:pt x="201" y="64"/>
                  </a:lnTo>
                  <a:lnTo>
                    <a:pt x="196" y="61"/>
                  </a:lnTo>
                  <a:lnTo>
                    <a:pt x="192" y="60"/>
                  </a:lnTo>
                  <a:lnTo>
                    <a:pt x="186" y="59"/>
                  </a:lnTo>
                  <a:lnTo>
                    <a:pt x="181" y="56"/>
                  </a:lnTo>
                  <a:lnTo>
                    <a:pt x="176" y="55"/>
                  </a:lnTo>
                  <a:lnTo>
                    <a:pt x="170" y="52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54" y="47"/>
                  </a:lnTo>
                  <a:lnTo>
                    <a:pt x="149" y="44"/>
                  </a:lnTo>
                  <a:lnTo>
                    <a:pt x="144" y="43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6" y="36"/>
                  </a:lnTo>
                  <a:lnTo>
                    <a:pt x="121" y="35"/>
                  </a:lnTo>
                  <a:lnTo>
                    <a:pt x="116" y="33"/>
                  </a:lnTo>
                  <a:lnTo>
                    <a:pt x="110" y="31"/>
                  </a:lnTo>
                  <a:lnTo>
                    <a:pt x="105" y="29"/>
                  </a:lnTo>
                  <a:lnTo>
                    <a:pt x="101" y="28"/>
                  </a:lnTo>
                  <a:lnTo>
                    <a:pt x="96" y="27"/>
                  </a:lnTo>
                  <a:lnTo>
                    <a:pt x="92" y="25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78" y="21"/>
                  </a:lnTo>
                  <a:lnTo>
                    <a:pt x="76" y="20"/>
                  </a:lnTo>
                  <a:lnTo>
                    <a:pt x="72" y="19"/>
                  </a:lnTo>
                  <a:lnTo>
                    <a:pt x="68" y="17"/>
                  </a:lnTo>
                  <a:lnTo>
                    <a:pt x="65" y="16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1957" y="3428"/>
              <a:ext cx="93" cy="4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8" y="14"/>
                </a:cxn>
                <a:cxn ang="0">
                  <a:pos x="27" y="6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8" y="4"/>
                </a:cxn>
                <a:cxn ang="0">
                  <a:pos x="78" y="6"/>
                </a:cxn>
                <a:cxn ang="0">
                  <a:pos x="86" y="8"/>
                </a:cxn>
                <a:cxn ang="0">
                  <a:pos x="96" y="11"/>
                </a:cxn>
                <a:cxn ang="0">
                  <a:pos x="107" y="15"/>
                </a:cxn>
                <a:cxn ang="0">
                  <a:pos x="118" y="18"/>
                </a:cxn>
                <a:cxn ang="0">
                  <a:pos x="130" y="20"/>
                </a:cxn>
                <a:cxn ang="0">
                  <a:pos x="143" y="24"/>
                </a:cxn>
                <a:cxn ang="0">
                  <a:pos x="156" y="28"/>
                </a:cxn>
                <a:cxn ang="0">
                  <a:pos x="168" y="31"/>
                </a:cxn>
                <a:cxn ang="0">
                  <a:pos x="180" y="35"/>
                </a:cxn>
                <a:cxn ang="0">
                  <a:pos x="192" y="38"/>
                </a:cxn>
                <a:cxn ang="0">
                  <a:pos x="204" y="42"/>
                </a:cxn>
                <a:cxn ang="0">
                  <a:pos x="215" y="44"/>
                </a:cxn>
                <a:cxn ang="0">
                  <a:pos x="224" y="47"/>
                </a:cxn>
                <a:cxn ang="0">
                  <a:pos x="234" y="50"/>
                </a:cxn>
                <a:cxn ang="0">
                  <a:pos x="242" y="51"/>
                </a:cxn>
                <a:cxn ang="0">
                  <a:pos x="252" y="55"/>
                </a:cxn>
                <a:cxn ang="0">
                  <a:pos x="256" y="56"/>
                </a:cxn>
                <a:cxn ang="0">
                  <a:pos x="263" y="58"/>
                </a:cxn>
                <a:cxn ang="0">
                  <a:pos x="271" y="62"/>
                </a:cxn>
                <a:cxn ang="0">
                  <a:pos x="279" y="71"/>
                </a:cxn>
                <a:cxn ang="0">
                  <a:pos x="278" y="78"/>
                </a:cxn>
                <a:cxn ang="0">
                  <a:pos x="275" y="87"/>
                </a:cxn>
                <a:cxn ang="0">
                  <a:pos x="271" y="100"/>
                </a:cxn>
                <a:cxn ang="0">
                  <a:pos x="262" y="114"/>
                </a:cxn>
                <a:cxn ang="0">
                  <a:pos x="254" y="122"/>
                </a:cxn>
                <a:cxn ang="0">
                  <a:pos x="244" y="126"/>
                </a:cxn>
                <a:cxn ang="0">
                  <a:pos x="235" y="131"/>
                </a:cxn>
                <a:cxn ang="0">
                  <a:pos x="228" y="131"/>
                </a:cxn>
                <a:cxn ang="0">
                  <a:pos x="219" y="131"/>
                </a:cxn>
                <a:cxn ang="0">
                  <a:pos x="210" y="130"/>
                </a:cxn>
                <a:cxn ang="0">
                  <a:pos x="199" y="128"/>
                </a:cxn>
                <a:cxn ang="0">
                  <a:pos x="186" y="126"/>
                </a:cxn>
                <a:cxn ang="0">
                  <a:pos x="172" y="123"/>
                </a:cxn>
                <a:cxn ang="0">
                  <a:pos x="159" y="119"/>
                </a:cxn>
                <a:cxn ang="0">
                  <a:pos x="144" y="115"/>
                </a:cxn>
                <a:cxn ang="0">
                  <a:pos x="130" y="111"/>
                </a:cxn>
                <a:cxn ang="0">
                  <a:pos x="115" y="106"/>
                </a:cxn>
                <a:cxn ang="0">
                  <a:pos x="100" y="102"/>
                </a:cxn>
                <a:cxn ang="0">
                  <a:pos x="86" y="96"/>
                </a:cxn>
                <a:cxn ang="0">
                  <a:pos x="72" y="92"/>
                </a:cxn>
                <a:cxn ang="0">
                  <a:pos x="59" y="87"/>
                </a:cxn>
                <a:cxn ang="0">
                  <a:pos x="46" y="83"/>
                </a:cxn>
                <a:cxn ang="0">
                  <a:pos x="36" y="79"/>
                </a:cxn>
                <a:cxn ang="0">
                  <a:pos x="26" y="75"/>
                </a:cxn>
                <a:cxn ang="0">
                  <a:pos x="14" y="72"/>
                </a:cxn>
                <a:cxn ang="0">
                  <a:pos x="6" y="68"/>
                </a:cxn>
                <a:cxn ang="0">
                  <a:pos x="3" y="64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8" y="28"/>
                </a:cxn>
              </a:cxnLst>
              <a:rect l="0" t="0" r="r" b="b"/>
              <a:pathLst>
                <a:path w="279" h="131">
                  <a:moveTo>
                    <a:pt x="8" y="28"/>
                  </a:moveTo>
                  <a:lnTo>
                    <a:pt x="10" y="27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3" y="14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5" y="16"/>
                  </a:lnTo>
                  <a:lnTo>
                    <a:pt x="118" y="18"/>
                  </a:lnTo>
                  <a:lnTo>
                    <a:pt x="122" y="19"/>
                  </a:lnTo>
                  <a:lnTo>
                    <a:pt x="126" y="19"/>
                  </a:lnTo>
                  <a:lnTo>
                    <a:pt x="130" y="20"/>
                  </a:lnTo>
                  <a:lnTo>
                    <a:pt x="135" y="22"/>
                  </a:lnTo>
                  <a:lnTo>
                    <a:pt x="139" y="23"/>
                  </a:lnTo>
                  <a:lnTo>
                    <a:pt x="143" y="24"/>
                  </a:lnTo>
                  <a:lnTo>
                    <a:pt x="147" y="26"/>
                  </a:lnTo>
                  <a:lnTo>
                    <a:pt x="151" y="27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4" y="30"/>
                  </a:lnTo>
                  <a:lnTo>
                    <a:pt x="168" y="31"/>
                  </a:lnTo>
                  <a:lnTo>
                    <a:pt x="172" y="32"/>
                  </a:lnTo>
                  <a:lnTo>
                    <a:pt x="176" y="34"/>
                  </a:lnTo>
                  <a:lnTo>
                    <a:pt x="180" y="35"/>
                  </a:lnTo>
                  <a:lnTo>
                    <a:pt x="184" y="36"/>
                  </a:lnTo>
                  <a:lnTo>
                    <a:pt x="188" y="36"/>
                  </a:lnTo>
                  <a:lnTo>
                    <a:pt x="192" y="38"/>
                  </a:lnTo>
                  <a:lnTo>
                    <a:pt x="196" y="39"/>
                  </a:lnTo>
                  <a:lnTo>
                    <a:pt x="200" y="40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5" y="44"/>
                  </a:lnTo>
                  <a:lnTo>
                    <a:pt x="218" y="46"/>
                  </a:lnTo>
                  <a:lnTo>
                    <a:pt x="222" y="46"/>
                  </a:lnTo>
                  <a:lnTo>
                    <a:pt x="224" y="47"/>
                  </a:lnTo>
                  <a:lnTo>
                    <a:pt x="227" y="47"/>
                  </a:lnTo>
                  <a:lnTo>
                    <a:pt x="231" y="50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51"/>
                  </a:lnTo>
                  <a:lnTo>
                    <a:pt x="242" y="51"/>
                  </a:lnTo>
                  <a:lnTo>
                    <a:pt x="246" y="52"/>
                  </a:lnTo>
                  <a:lnTo>
                    <a:pt x="250" y="54"/>
                  </a:lnTo>
                  <a:lnTo>
                    <a:pt x="252" y="55"/>
                  </a:lnTo>
                  <a:lnTo>
                    <a:pt x="255" y="55"/>
                  </a:lnTo>
                  <a:lnTo>
                    <a:pt x="255" y="56"/>
                  </a:lnTo>
                  <a:lnTo>
                    <a:pt x="256" y="56"/>
                  </a:lnTo>
                  <a:lnTo>
                    <a:pt x="258" y="56"/>
                  </a:lnTo>
                  <a:lnTo>
                    <a:pt x="260" y="58"/>
                  </a:lnTo>
                  <a:lnTo>
                    <a:pt x="263" y="58"/>
                  </a:lnTo>
                  <a:lnTo>
                    <a:pt x="266" y="59"/>
                  </a:lnTo>
                  <a:lnTo>
                    <a:pt x="268" y="60"/>
                  </a:lnTo>
                  <a:lnTo>
                    <a:pt x="271" y="62"/>
                  </a:lnTo>
                  <a:lnTo>
                    <a:pt x="275" y="64"/>
                  </a:lnTo>
                  <a:lnTo>
                    <a:pt x="279" y="67"/>
                  </a:lnTo>
                  <a:lnTo>
                    <a:pt x="279" y="71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6" y="83"/>
                  </a:lnTo>
                  <a:lnTo>
                    <a:pt x="275" y="87"/>
                  </a:lnTo>
                  <a:lnTo>
                    <a:pt x="274" y="91"/>
                  </a:lnTo>
                  <a:lnTo>
                    <a:pt x="272" y="95"/>
                  </a:lnTo>
                  <a:lnTo>
                    <a:pt x="271" y="100"/>
                  </a:lnTo>
                  <a:lnTo>
                    <a:pt x="268" y="104"/>
                  </a:lnTo>
                  <a:lnTo>
                    <a:pt x="266" y="108"/>
                  </a:lnTo>
                  <a:lnTo>
                    <a:pt x="262" y="114"/>
                  </a:lnTo>
                  <a:lnTo>
                    <a:pt x="258" y="118"/>
                  </a:lnTo>
                  <a:lnTo>
                    <a:pt x="256" y="119"/>
                  </a:lnTo>
                  <a:lnTo>
                    <a:pt x="254" y="122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4" y="126"/>
                  </a:lnTo>
                  <a:lnTo>
                    <a:pt x="242" y="128"/>
                  </a:lnTo>
                  <a:lnTo>
                    <a:pt x="238" y="130"/>
                  </a:lnTo>
                  <a:lnTo>
                    <a:pt x="235" y="131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8" y="131"/>
                  </a:lnTo>
                  <a:lnTo>
                    <a:pt x="226" y="131"/>
                  </a:lnTo>
                  <a:lnTo>
                    <a:pt x="223" y="131"/>
                  </a:lnTo>
                  <a:lnTo>
                    <a:pt x="219" y="131"/>
                  </a:lnTo>
                  <a:lnTo>
                    <a:pt x="216" y="130"/>
                  </a:lnTo>
                  <a:lnTo>
                    <a:pt x="214" y="130"/>
                  </a:lnTo>
                  <a:lnTo>
                    <a:pt x="210" y="130"/>
                  </a:lnTo>
                  <a:lnTo>
                    <a:pt x="206" y="128"/>
                  </a:lnTo>
                  <a:lnTo>
                    <a:pt x="202" y="128"/>
                  </a:lnTo>
                  <a:lnTo>
                    <a:pt x="199" y="128"/>
                  </a:lnTo>
                  <a:lnTo>
                    <a:pt x="195" y="127"/>
                  </a:lnTo>
                  <a:lnTo>
                    <a:pt x="191" y="126"/>
                  </a:lnTo>
                  <a:lnTo>
                    <a:pt x="186" y="126"/>
                  </a:lnTo>
                  <a:lnTo>
                    <a:pt x="182" y="124"/>
                  </a:lnTo>
                  <a:lnTo>
                    <a:pt x="178" y="123"/>
                  </a:lnTo>
                  <a:lnTo>
                    <a:pt x="172" y="123"/>
                  </a:lnTo>
                  <a:lnTo>
                    <a:pt x="168" y="120"/>
                  </a:lnTo>
                  <a:lnTo>
                    <a:pt x="163" y="120"/>
                  </a:lnTo>
                  <a:lnTo>
                    <a:pt x="159" y="119"/>
                  </a:lnTo>
                  <a:lnTo>
                    <a:pt x="154" y="118"/>
                  </a:lnTo>
                  <a:lnTo>
                    <a:pt x="148" y="116"/>
                  </a:lnTo>
                  <a:lnTo>
                    <a:pt x="144" y="115"/>
                  </a:lnTo>
                  <a:lnTo>
                    <a:pt x="139" y="114"/>
                  </a:lnTo>
                  <a:lnTo>
                    <a:pt x="134" y="112"/>
                  </a:lnTo>
                  <a:lnTo>
                    <a:pt x="130" y="111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5" y="106"/>
                  </a:lnTo>
                  <a:lnTo>
                    <a:pt x="110" y="104"/>
                  </a:lnTo>
                  <a:lnTo>
                    <a:pt x="106" y="103"/>
                  </a:lnTo>
                  <a:lnTo>
                    <a:pt x="100" y="102"/>
                  </a:lnTo>
                  <a:lnTo>
                    <a:pt x="95" y="100"/>
                  </a:lnTo>
                  <a:lnTo>
                    <a:pt x="90" y="98"/>
                  </a:lnTo>
                  <a:lnTo>
                    <a:pt x="86" y="96"/>
                  </a:lnTo>
                  <a:lnTo>
                    <a:pt x="80" y="95"/>
                  </a:lnTo>
                  <a:lnTo>
                    <a:pt x="76" y="94"/>
                  </a:lnTo>
                  <a:lnTo>
                    <a:pt x="72" y="92"/>
                  </a:lnTo>
                  <a:lnTo>
                    <a:pt x="67" y="91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4" y="86"/>
                  </a:lnTo>
                  <a:lnTo>
                    <a:pt x="50" y="84"/>
                  </a:lnTo>
                  <a:lnTo>
                    <a:pt x="46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6" y="79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1898" y="3474"/>
              <a:ext cx="131" cy="139"/>
            </a:xfrm>
            <a:custGeom>
              <a:avLst/>
              <a:gdLst/>
              <a:ahLst/>
              <a:cxnLst>
                <a:cxn ang="0">
                  <a:pos x="185" y="405"/>
                </a:cxn>
                <a:cxn ang="0">
                  <a:pos x="167" y="400"/>
                </a:cxn>
                <a:cxn ang="0">
                  <a:pos x="147" y="395"/>
                </a:cxn>
                <a:cxn ang="0">
                  <a:pos x="123" y="387"/>
                </a:cxn>
                <a:cxn ang="0">
                  <a:pos x="99" y="380"/>
                </a:cxn>
                <a:cxn ang="0">
                  <a:pos x="75" y="372"/>
                </a:cxn>
                <a:cxn ang="0">
                  <a:pos x="52" y="364"/>
                </a:cxn>
                <a:cxn ang="0">
                  <a:pos x="33" y="356"/>
                </a:cxn>
                <a:cxn ang="0">
                  <a:pos x="15" y="347"/>
                </a:cxn>
                <a:cxn ang="0">
                  <a:pos x="1" y="327"/>
                </a:cxn>
                <a:cxn ang="0">
                  <a:pos x="0" y="308"/>
                </a:cxn>
                <a:cxn ang="0">
                  <a:pos x="7" y="291"/>
                </a:cxn>
                <a:cxn ang="0">
                  <a:pos x="16" y="268"/>
                </a:cxn>
                <a:cxn ang="0">
                  <a:pos x="27" y="241"/>
                </a:cxn>
                <a:cxn ang="0">
                  <a:pos x="40" y="208"/>
                </a:cxn>
                <a:cxn ang="0">
                  <a:pos x="56" y="171"/>
                </a:cxn>
                <a:cxn ang="0">
                  <a:pos x="72" y="133"/>
                </a:cxn>
                <a:cxn ang="0">
                  <a:pos x="87" y="97"/>
                </a:cxn>
                <a:cxn ang="0">
                  <a:pos x="101" y="67"/>
                </a:cxn>
                <a:cxn ang="0">
                  <a:pos x="112" y="41"/>
                </a:cxn>
                <a:cxn ang="0">
                  <a:pos x="121" y="24"/>
                </a:cxn>
                <a:cxn ang="0">
                  <a:pos x="136" y="9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3" y="4"/>
                </a:cxn>
                <a:cxn ang="0">
                  <a:pos x="209" y="8"/>
                </a:cxn>
                <a:cxn ang="0">
                  <a:pos x="229" y="13"/>
                </a:cxn>
                <a:cxn ang="0">
                  <a:pos x="250" y="20"/>
                </a:cxn>
                <a:cxn ang="0">
                  <a:pos x="274" y="27"/>
                </a:cxn>
                <a:cxn ang="0">
                  <a:pos x="297" y="33"/>
                </a:cxn>
                <a:cxn ang="0">
                  <a:pos x="320" y="40"/>
                </a:cxn>
                <a:cxn ang="0">
                  <a:pos x="338" y="45"/>
                </a:cxn>
                <a:cxn ang="0">
                  <a:pos x="362" y="53"/>
                </a:cxn>
                <a:cxn ang="0">
                  <a:pos x="373" y="55"/>
                </a:cxn>
                <a:cxn ang="0">
                  <a:pos x="390" y="68"/>
                </a:cxn>
                <a:cxn ang="0">
                  <a:pos x="393" y="87"/>
                </a:cxn>
                <a:cxn ang="0">
                  <a:pos x="388" y="112"/>
                </a:cxn>
                <a:cxn ang="0">
                  <a:pos x="382" y="132"/>
                </a:cxn>
                <a:cxn ang="0">
                  <a:pos x="377" y="149"/>
                </a:cxn>
                <a:cxn ang="0">
                  <a:pos x="370" y="169"/>
                </a:cxn>
                <a:cxn ang="0">
                  <a:pos x="364" y="188"/>
                </a:cxn>
                <a:cxn ang="0">
                  <a:pos x="357" y="205"/>
                </a:cxn>
                <a:cxn ang="0">
                  <a:pos x="349" y="228"/>
                </a:cxn>
                <a:cxn ang="0">
                  <a:pos x="341" y="249"/>
                </a:cxn>
                <a:cxn ang="0">
                  <a:pos x="334" y="267"/>
                </a:cxn>
                <a:cxn ang="0">
                  <a:pos x="328" y="285"/>
                </a:cxn>
                <a:cxn ang="0">
                  <a:pos x="321" y="304"/>
                </a:cxn>
                <a:cxn ang="0">
                  <a:pos x="313" y="324"/>
                </a:cxn>
                <a:cxn ang="0">
                  <a:pos x="304" y="345"/>
                </a:cxn>
                <a:cxn ang="0">
                  <a:pos x="294" y="365"/>
                </a:cxn>
                <a:cxn ang="0">
                  <a:pos x="284" y="385"/>
                </a:cxn>
                <a:cxn ang="0">
                  <a:pos x="272" y="403"/>
                </a:cxn>
                <a:cxn ang="0">
                  <a:pos x="258" y="416"/>
                </a:cxn>
                <a:cxn ang="0">
                  <a:pos x="241" y="417"/>
                </a:cxn>
                <a:cxn ang="0">
                  <a:pos x="224" y="416"/>
                </a:cxn>
              </a:cxnLst>
              <a:rect l="0" t="0" r="r" b="b"/>
              <a:pathLst>
                <a:path w="393" h="417">
                  <a:moveTo>
                    <a:pt x="196" y="409"/>
                  </a:moveTo>
                  <a:lnTo>
                    <a:pt x="194" y="409"/>
                  </a:lnTo>
                  <a:lnTo>
                    <a:pt x="193" y="409"/>
                  </a:lnTo>
                  <a:lnTo>
                    <a:pt x="190" y="408"/>
                  </a:lnTo>
                  <a:lnTo>
                    <a:pt x="188" y="408"/>
                  </a:lnTo>
                  <a:lnTo>
                    <a:pt x="185" y="405"/>
                  </a:lnTo>
                  <a:lnTo>
                    <a:pt x="180" y="405"/>
                  </a:lnTo>
                  <a:lnTo>
                    <a:pt x="177" y="404"/>
                  </a:lnTo>
                  <a:lnTo>
                    <a:pt x="176" y="404"/>
                  </a:lnTo>
                  <a:lnTo>
                    <a:pt x="172" y="403"/>
                  </a:lnTo>
                  <a:lnTo>
                    <a:pt x="171" y="401"/>
                  </a:lnTo>
                  <a:lnTo>
                    <a:pt x="167" y="400"/>
                  </a:lnTo>
                  <a:lnTo>
                    <a:pt x="164" y="400"/>
                  </a:lnTo>
                  <a:lnTo>
                    <a:pt x="160" y="399"/>
                  </a:lnTo>
                  <a:lnTo>
                    <a:pt x="157" y="397"/>
                  </a:lnTo>
                  <a:lnTo>
                    <a:pt x="153" y="396"/>
                  </a:lnTo>
                  <a:lnTo>
                    <a:pt x="149" y="396"/>
                  </a:lnTo>
                  <a:lnTo>
                    <a:pt x="147" y="395"/>
                  </a:lnTo>
                  <a:lnTo>
                    <a:pt x="143" y="393"/>
                  </a:lnTo>
                  <a:lnTo>
                    <a:pt x="139" y="392"/>
                  </a:lnTo>
                  <a:lnTo>
                    <a:pt x="135" y="391"/>
                  </a:lnTo>
                  <a:lnTo>
                    <a:pt x="131" y="389"/>
                  </a:lnTo>
                  <a:lnTo>
                    <a:pt x="127" y="389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15" y="385"/>
                  </a:lnTo>
                  <a:lnTo>
                    <a:pt x="112" y="384"/>
                  </a:lnTo>
                  <a:lnTo>
                    <a:pt x="107" y="383"/>
                  </a:lnTo>
                  <a:lnTo>
                    <a:pt x="103" y="381"/>
                  </a:lnTo>
                  <a:lnTo>
                    <a:pt x="99" y="380"/>
                  </a:lnTo>
                  <a:lnTo>
                    <a:pt x="95" y="379"/>
                  </a:lnTo>
                  <a:lnTo>
                    <a:pt x="91" y="377"/>
                  </a:lnTo>
                  <a:lnTo>
                    <a:pt x="87" y="376"/>
                  </a:lnTo>
                  <a:lnTo>
                    <a:pt x="83" y="375"/>
                  </a:lnTo>
                  <a:lnTo>
                    <a:pt x="79" y="373"/>
                  </a:lnTo>
                  <a:lnTo>
                    <a:pt x="75" y="372"/>
                  </a:lnTo>
                  <a:lnTo>
                    <a:pt x="71" y="371"/>
                  </a:lnTo>
                  <a:lnTo>
                    <a:pt x="67" y="369"/>
                  </a:lnTo>
                  <a:lnTo>
                    <a:pt x="63" y="368"/>
                  </a:lnTo>
                  <a:lnTo>
                    <a:pt x="59" y="367"/>
                  </a:lnTo>
                  <a:lnTo>
                    <a:pt x="56" y="365"/>
                  </a:lnTo>
                  <a:lnTo>
                    <a:pt x="52" y="364"/>
                  </a:lnTo>
                  <a:lnTo>
                    <a:pt x="49" y="363"/>
                  </a:lnTo>
                  <a:lnTo>
                    <a:pt x="45" y="361"/>
                  </a:lnTo>
                  <a:lnTo>
                    <a:pt x="41" y="360"/>
                  </a:lnTo>
                  <a:lnTo>
                    <a:pt x="39" y="359"/>
                  </a:lnTo>
                  <a:lnTo>
                    <a:pt x="36" y="357"/>
                  </a:lnTo>
                  <a:lnTo>
                    <a:pt x="33" y="356"/>
                  </a:lnTo>
                  <a:lnTo>
                    <a:pt x="31" y="355"/>
                  </a:lnTo>
                  <a:lnTo>
                    <a:pt x="28" y="353"/>
                  </a:lnTo>
                  <a:lnTo>
                    <a:pt x="25" y="353"/>
                  </a:lnTo>
                  <a:lnTo>
                    <a:pt x="21" y="351"/>
                  </a:lnTo>
                  <a:lnTo>
                    <a:pt x="17" y="348"/>
                  </a:lnTo>
                  <a:lnTo>
                    <a:pt x="15" y="347"/>
                  </a:lnTo>
                  <a:lnTo>
                    <a:pt x="13" y="345"/>
                  </a:lnTo>
                  <a:lnTo>
                    <a:pt x="9" y="341"/>
                  </a:lnTo>
                  <a:lnTo>
                    <a:pt x="7" y="337"/>
                  </a:lnTo>
                  <a:lnTo>
                    <a:pt x="4" y="335"/>
                  </a:lnTo>
                  <a:lnTo>
                    <a:pt x="3" y="331"/>
                  </a:lnTo>
                  <a:lnTo>
                    <a:pt x="1" y="32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1" y="305"/>
                  </a:lnTo>
                  <a:lnTo>
                    <a:pt x="3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5" y="293"/>
                  </a:lnTo>
                  <a:lnTo>
                    <a:pt x="7" y="291"/>
                  </a:lnTo>
                  <a:lnTo>
                    <a:pt x="9" y="285"/>
                  </a:lnTo>
                  <a:lnTo>
                    <a:pt x="9" y="283"/>
                  </a:lnTo>
                  <a:lnTo>
                    <a:pt x="12" y="280"/>
                  </a:lnTo>
                  <a:lnTo>
                    <a:pt x="13" y="276"/>
                  </a:lnTo>
                  <a:lnTo>
                    <a:pt x="15" y="272"/>
                  </a:lnTo>
                  <a:lnTo>
                    <a:pt x="16" y="268"/>
                  </a:lnTo>
                  <a:lnTo>
                    <a:pt x="17" y="265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3" y="251"/>
                  </a:lnTo>
                  <a:lnTo>
                    <a:pt x="24" y="247"/>
                  </a:lnTo>
                  <a:lnTo>
                    <a:pt x="27" y="241"/>
                  </a:lnTo>
                  <a:lnTo>
                    <a:pt x="29" y="236"/>
                  </a:lnTo>
                  <a:lnTo>
                    <a:pt x="31" y="231"/>
                  </a:lnTo>
                  <a:lnTo>
                    <a:pt x="33" y="225"/>
                  </a:lnTo>
                  <a:lnTo>
                    <a:pt x="36" y="220"/>
                  </a:lnTo>
                  <a:lnTo>
                    <a:pt x="39" y="215"/>
                  </a:lnTo>
                  <a:lnTo>
                    <a:pt x="40" y="208"/>
                  </a:lnTo>
                  <a:lnTo>
                    <a:pt x="43" y="201"/>
                  </a:lnTo>
                  <a:lnTo>
                    <a:pt x="45" y="196"/>
                  </a:lnTo>
                  <a:lnTo>
                    <a:pt x="48" y="189"/>
                  </a:lnTo>
                  <a:lnTo>
                    <a:pt x="51" y="184"/>
                  </a:lnTo>
                  <a:lnTo>
                    <a:pt x="53" y="177"/>
                  </a:lnTo>
                  <a:lnTo>
                    <a:pt x="56" y="171"/>
                  </a:lnTo>
                  <a:lnTo>
                    <a:pt x="59" y="165"/>
                  </a:lnTo>
                  <a:lnTo>
                    <a:pt x="61" y="159"/>
                  </a:lnTo>
                  <a:lnTo>
                    <a:pt x="64" y="152"/>
                  </a:lnTo>
                  <a:lnTo>
                    <a:pt x="67" y="145"/>
                  </a:lnTo>
                  <a:lnTo>
                    <a:pt x="69" y="140"/>
                  </a:lnTo>
                  <a:lnTo>
                    <a:pt x="72" y="133"/>
                  </a:lnTo>
                  <a:lnTo>
                    <a:pt x="75" y="128"/>
                  </a:lnTo>
                  <a:lnTo>
                    <a:pt x="77" y="121"/>
                  </a:lnTo>
                  <a:lnTo>
                    <a:pt x="80" y="116"/>
                  </a:lnTo>
                  <a:lnTo>
                    <a:pt x="81" y="109"/>
                  </a:lnTo>
                  <a:lnTo>
                    <a:pt x="84" y="104"/>
                  </a:lnTo>
                  <a:lnTo>
                    <a:pt x="87" y="97"/>
                  </a:lnTo>
                  <a:lnTo>
                    <a:pt x="89" y="92"/>
                  </a:lnTo>
                  <a:lnTo>
                    <a:pt x="92" y="87"/>
                  </a:lnTo>
                  <a:lnTo>
                    <a:pt x="93" y="81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1" y="67"/>
                  </a:lnTo>
                  <a:lnTo>
                    <a:pt x="103" y="61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8" y="48"/>
                  </a:lnTo>
                  <a:lnTo>
                    <a:pt x="111" y="44"/>
                  </a:lnTo>
                  <a:lnTo>
                    <a:pt x="112" y="41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6" y="32"/>
                  </a:lnTo>
                  <a:lnTo>
                    <a:pt x="119" y="29"/>
                  </a:lnTo>
                  <a:lnTo>
                    <a:pt x="120" y="27"/>
                  </a:lnTo>
                  <a:lnTo>
                    <a:pt x="121" y="24"/>
                  </a:lnTo>
                  <a:lnTo>
                    <a:pt x="123" y="23"/>
                  </a:lnTo>
                  <a:lnTo>
                    <a:pt x="125" y="20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2"/>
                  </a:lnTo>
                  <a:lnTo>
                    <a:pt x="136" y="9"/>
                  </a:lnTo>
                  <a:lnTo>
                    <a:pt x="139" y="7"/>
                  </a:lnTo>
                  <a:lnTo>
                    <a:pt x="143" y="5"/>
                  </a:lnTo>
                  <a:lnTo>
                    <a:pt x="145" y="4"/>
                  </a:lnTo>
                  <a:lnTo>
                    <a:pt x="149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81" y="1"/>
                  </a:lnTo>
                  <a:lnTo>
                    <a:pt x="184" y="3"/>
                  </a:lnTo>
                  <a:lnTo>
                    <a:pt x="186" y="3"/>
                  </a:lnTo>
                  <a:lnTo>
                    <a:pt x="190" y="4"/>
                  </a:lnTo>
                  <a:lnTo>
                    <a:pt x="193" y="4"/>
                  </a:lnTo>
                  <a:lnTo>
                    <a:pt x="196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7"/>
                  </a:lnTo>
                  <a:lnTo>
                    <a:pt x="206" y="8"/>
                  </a:lnTo>
                  <a:lnTo>
                    <a:pt x="209" y="8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1"/>
                  </a:lnTo>
                  <a:lnTo>
                    <a:pt x="222" y="12"/>
                  </a:lnTo>
                  <a:lnTo>
                    <a:pt x="226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2" y="17"/>
                  </a:lnTo>
                  <a:lnTo>
                    <a:pt x="248" y="19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62" y="23"/>
                  </a:lnTo>
                  <a:lnTo>
                    <a:pt x="266" y="24"/>
                  </a:lnTo>
                  <a:lnTo>
                    <a:pt x="270" y="25"/>
                  </a:lnTo>
                  <a:lnTo>
                    <a:pt x="274" y="27"/>
                  </a:lnTo>
                  <a:lnTo>
                    <a:pt x="278" y="28"/>
                  </a:lnTo>
                  <a:lnTo>
                    <a:pt x="282" y="29"/>
                  </a:lnTo>
                  <a:lnTo>
                    <a:pt x="286" y="31"/>
                  </a:lnTo>
                  <a:lnTo>
                    <a:pt x="290" y="32"/>
                  </a:lnTo>
                  <a:lnTo>
                    <a:pt x="294" y="33"/>
                  </a:lnTo>
                  <a:lnTo>
                    <a:pt x="297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9" y="36"/>
                  </a:lnTo>
                  <a:lnTo>
                    <a:pt x="312" y="37"/>
                  </a:lnTo>
                  <a:lnTo>
                    <a:pt x="316" y="39"/>
                  </a:lnTo>
                  <a:lnTo>
                    <a:pt x="320" y="40"/>
                  </a:lnTo>
                  <a:lnTo>
                    <a:pt x="322" y="41"/>
                  </a:lnTo>
                  <a:lnTo>
                    <a:pt x="326" y="41"/>
                  </a:lnTo>
                  <a:lnTo>
                    <a:pt x="329" y="43"/>
                  </a:lnTo>
                  <a:lnTo>
                    <a:pt x="332" y="44"/>
                  </a:lnTo>
                  <a:lnTo>
                    <a:pt x="336" y="45"/>
                  </a:lnTo>
                  <a:lnTo>
                    <a:pt x="338" y="45"/>
                  </a:lnTo>
                  <a:lnTo>
                    <a:pt x="341" y="47"/>
                  </a:lnTo>
                  <a:lnTo>
                    <a:pt x="346" y="48"/>
                  </a:lnTo>
                  <a:lnTo>
                    <a:pt x="352" y="49"/>
                  </a:lnTo>
                  <a:lnTo>
                    <a:pt x="356" y="51"/>
                  </a:lnTo>
                  <a:lnTo>
                    <a:pt x="360" y="52"/>
                  </a:lnTo>
                  <a:lnTo>
                    <a:pt x="362" y="53"/>
                  </a:lnTo>
                  <a:lnTo>
                    <a:pt x="364" y="53"/>
                  </a:lnTo>
                  <a:lnTo>
                    <a:pt x="365" y="55"/>
                  </a:lnTo>
                  <a:lnTo>
                    <a:pt x="366" y="55"/>
                  </a:lnTo>
                  <a:lnTo>
                    <a:pt x="368" y="55"/>
                  </a:lnTo>
                  <a:lnTo>
                    <a:pt x="372" y="55"/>
                  </a:lnTo>
                  <a:lnTo>
                    <a:pt x="373" y="55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2" y="60"/>
                  </a:lnTo>
                  <a:lnTo>
                    <a:pt x="385" y="61"/>
                  </a:lnTo>
                  <a:lnTo>
                    <a:pt x="388" y="65"/>
                  </a:lnTo>
                  <a:lnTo>
                    <a:pt x="390" y="68"/>
                  </a:lnTo>
                  <a:lnTo>
                    <a:pt x="392" y="73"/>
                  </a:lnTo>
                  <a:lnTo>
                    <a:pt x="392" y="75"/>
                  </a:lnTo>
                  <a:lnTo>
                    <a:pt x="393" y="77"/>
                  </a:lnTo>
                  <a:lnTo>
                    <a:pt x="393" y="80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2" y="99"/>
                  </a:lnTo>
                  <a:lnTo>
                    <a:pt x="390" y="103"/>
                  </a:lnTo>
                  <a:lnTo>
                    <a:pt x="390" y="107"/>
                  </a:lnTo>
                  <a:lnTo>
                    <a:pt x="388" y="112"/>
                  </a:lnTo>
                  <a:lnTo>
                    <a:pt x="386" y="117"/>
                  </a:lnTo>
                  <a:lnTo>
                    <a:pt x="386" y="120"/>
                  </a:lnTo>
                  <a:lnTo>
                    <a:pt x="385" y="123"/>
                  </a:lnTo>
                  <a:lnTo>
                    <a:pt x="384" y="125"/>
                  </a:lnTo>
                  <a:lnTo>
                    <a:pt x="384" y="128"/>
                  </a:lnTo>
                  <a:lnTo>
                    <a:pt x="382" y="132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41"/>
                  </a:lnTo>
                  <a:lnTo>
                    <a:pt x="378" y="144"/>
                  </a:lnTo>
                  <a:lnTo>
                    <a:pt x="378" y="147"/>
                  </a:lnTo>
                  <a:lnTo>
                    <a:pt x="377" y="149"/>
                  </a:lnTo>
                  <a:lnTo>
                    <a:pt x="376" y="152"/>
                  </a:lnTo>
                  <a:lnTo>
                    <a:pt x="374" y="156"/>
                  </a:lnTo>
                  <a:lnTo>
                    <a:pt x="373" y="159"/>
                  </a:lnTo>
                  <a:lnTo>
                    <a:pt x="373" y="163"/>
                  </a:lnTo>
                  <a:lnTo>
                    <a:pt x="372" y="165"/>
                  </a:lnTo>
                  <a:lnTo>
                    <a:pt x="370" y="169"/>
                  </a:lnTo>
                  <a:lnTo>
                    <a:pt x="369" y="172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66" y="181"/>
                  </a:lnTo>
                  <a:lnTo>
                    <a:pt x="365" y="184"/>
                  </a:lnTo>
                  <a:lnTo>
                    <a:pt x="364" y="188"/>
                  </a:lnTo>
                  <a:lnTo>
                    <a:pt x="364" y="191"/>
                  </a:lnTo>
                  <a:lnTo>
                    <a:pt x="362" y="193"/>
                  </a:lnTo>
                  <a:lnTo>
                    <a:pt x="361" y="196"/>
                  </a:lnTo>
                  <a:lnTo>
                    <a:pt x="360" y="200"/>
                  </a:lnTo>
                  <a:lnTo>
                    <a:pt x="358" y="203"/>
                  </a:lnTo>
                  <a:lnTo>
                    <a:pt x="357" y="205"/>
                  </a:lnTo>
                  <a:lnTo>
                    <a:pt x="356" y="208"/>
                  </a:lnTo>
                  <a:lnTo>
                    <a:pt x="356" y="211"/>
                  </a:lnTo>
                  <a:lnTo>
                    <a:pt x="354" y="215"/>
                  </a:lnTo>
                  <a:lnTo>
                    <a:pt x="352" y="219"/>
                  </a:lnTo>
                  <a:lnTo>
                    <a:pt x="350" y="224"/>
                  </a:lnTo>
                  <a:lnTo>
                    <a:pt x="349" y="228"/>
                  </a:lnTo>
                  <a:lnTo>
                    <a:pt x="348" y="233"/>
                  </a:lnTo>
                  <a:lnTo>
                    <a:pt x="346" y="237"/>
                  </a:lnTo>
                  <a:lnTo>
                    <a:pt x="345" y="240"/>
                  </a:lnTo>
                  <a:lnTo>
                    <a:pt x="344" y="243"/>
                  </a:lnTo>
                  <a:lnTo>
                    <a:pt x="342" y="247"/>
                  </a:lnTo>
                  <a:lnTo>
                    <a:pt x="341" y="249"/>
                  </a:lnTo>
                  <a:lnTo>
                    <a:pt x="341" y="251"/>
                  </a:lnTo>
                  <a:lnTo>
                    <a:pt x="340" y="252"/>
                  </a:lnTo>
                  <a:lnTo>
                    <a:pt x="338" y="256"/>
                  </a:lnTo>
                  <a:lnTo>
                    <a:pt x="337" y="260"/>
                  </a:lnTo>
                  <a:lnTo>
                    <a:pt x="336" y="263"/>
                  </a:lnTo>
                  <a:lnTo>
                    <a:pt x="334" y="267"/>
                  </a:lnTo>
                  <a:lnTo>
                    <a:pt x="334" y="272"/>
                  </a:lnTo>
                  <a:lnTo>
                    <a:pt x="332" y="275"/>
                  </a:lnTo>
                  <a:lnTo>
                    <a:pt x="332" y="276"/>
                  </a:lnTo>
                  <a:lnTo>
                    <a:pt x="330" y="280"/>
                  </a:lnTo>
                  <a:lnTo>
                    <a:pt x="329" y="283"/>
                  </a:lnTo>
                  <a:lnTo>
                    <a:pt x="328" y="285"/>
                  </a:lnTo>
                  <a:lnTo>
                    <a:pt x="326" y="288"/>
                  </a:lnTo>
                  <a:lnTo>
                    <a:pt x="326" y="291"/>
                  </a:lnTo>
                  <a:lnTo>
                    <a:pt x="325" y="295"/>
                  </a:lnTo>
                  <a:lnTo>
                    <a:pt x="324" y="297"/>
                  </a:lnTo>
                  <a:lnTo>
                    <a:pt x="322" y="300"/>
                  </a:lnTo>
                  <a:lnTo>
                    <a:pt x="321" y="304"/>
                  </a:lnTo>
                  <a:lnTo>
                    <a:pt x="320" y="307"/>
                  </a:lnTo>
                  <a:lnTo>
                    <a:pt x="318" y="311"/>
                  </a:lnTo>
                  <a:lnTo>
                    <a:pt x="317" y="313"/>
                  </a:lnTo>
                  <a:lnTo>
                    <a:pt x="316" y="317"/>
                  </a:lnTo>
                  <a:lnTo>
                    <a:pt x="316" y="321"/>
                  </a:lnTo>
                  <a:lnTo>
                    <a:pt x="313" y="324"/>
                  </a:lnTo>
                  <a:lnTo>
                    <a:pt x="312" y="328"/>
                  </a:lnTo>
                  <a:lnTo>
                    <a:pt x="310" y="331"/>
                  </a:lnTo>
                  <a:lnTo>
                    <a:pt x="309" y="335"/>
                  </a:lnTo>
                  <a:lnTo>
                    <a:pt x="306" y="339"/>
                  </a:lnTo>
                  <a:lnTo>
                    <a:pt x="305" y="341"/>
                  </a:lnTo>
                  <a:lnTo>
                    <a:pt x="304" y="345"/>
                  </a:lnTo>
                  <a:lnTo>
                    <a:pt x="302" y="349"/>
                  </a:lnTo>
                  <a:lnTo>
                    <a:pt x="300" y="352"/>
                  </a:lnTo>
                  <a:lnTo>
                    <a:pt x="298" y="356"/>
                  </a:lnTo>
                  <a:lnTo>
                    <a:pt x="297" y="359"/>
                  </a:lnTo>
                  <a:lnTo>
                    <a:pt x="296" y="363"/>
                  </a:lnTo>
                  <a:lnTo>
                    <a:pt x="294" y="365"/>
                  </a:lnTo>
                  <a:lnTo>
                    <a:pt x="293" y="369"/>
                  </a:lnTo>
                  <a:lnTo>
                    <a:pt x="290" y="372"/>
                  </a:lnTo>
                  <a:lnTo>
                    <a:pt x="289" y="376"/>
                  </a:lnTo>
                  <a:lnTo>
                    <a:pt x="288" y="379"/>
                  </a:lnTo>
                  <a:lnTo>
                    <a:pt x="285" y="381"/>
                  </a:lnTo>
                  <a:lnTo>
                    <a:pt x="284" y="385"/>
                  </a:lnTo>
                  <a:lnTo>
                    <a:pt x="282" y="388"/>
                  </a:lnTo>
                  <a:lnTo>
                    <a:pt x="281" y="391"/>
                  </a:lnTo>
                  <a:lnTo>
                    <a:pt x="278" y="393"/>
                  </a:lnTo>
                  <a:lnTo>
                    <a:pt x="277" y="396"/>
                  </a:lnTo>
                  <a:lnTo>
                    <a:pt x="276" y="399"/>
                  </a:lnTo>
                  <a:lnTo>
                    <a:pt x="272" y="403"/>
                  </a:lnTo>
                  <a:lnTo>
                    <a:pt x="269" y="408"/>
                  </a:lnTo>
                  <a:lnTo>
                    <a:pt x="266" y="411"/>
                  </a:lnTo>
                  <a:lnTo>
                    <a:pt x="264" y="415"/>
                  </a:lnTo>
                  <a:lnTo>
                    <a:pt x="262" y="415"/>
                  </a:lnTo>
                  <a:lnTo>
                    <a:pt x="261" y="416"/>
                  </a:lnTo>
                  <a:lnTo>
                    <a:pt x="258" y="416"/>
                  </a:lnTo>
                  <a:lnTo>
                    <a:pt x="257" y="416"/>
                  </a:lnTo>
                  <a:lnTo>
                    <a:pt x="254" y="416"/>
                  </a:lnTo>
                  <a:lnTo>
                    <a:pt x="252" y="417"/>
                  </a:lnTo>
                  <a:lnTo>
                    <a:pt x="249" y="417"/>
                  </a:lnTo>
                  <a:lnTo>
                    <a:pt x="245" y="417"/>
                  </a:lnTo>
                  <a:lnTo>
                    <a:pt x="241" y="417"/>
                  </a:lnTo>
                  <a:lnTo>
                    <a:pt x="237" y="417"/>
                  </a:lnTo>
                  <a:lnTo>
                    <a:pt x="234" y="417"/>
                  </a:lnTo>
                  <a:lnTo>
                    <a:pt x="232" y="417"/>
                  </a:lnTo>
                  <a:lnTo>
                    <a:pt x="229" y="416"/>
                  </a:lnTo>
                  <a:lnTo>
                    <a:pt x="226" y="416"/>
                  </a:lnTo>
                  <a:lnTo>
                    <a:pt x="224" y="416"/>
                  </a:lnTo>
                  <a:lnTo>
                    <a:pt x="221" y="416"/>
                  </a:lnTo>
                  <a:lnTo>
                    <a:pt x="218" y="415"/>
                  </a:lnTo>
                  <a:lnTo>
                    <a:pt x="214" y="415"/>
                  </a:lnTo>
                  <a:lnTo>
                    <a:pt x="196" y="409"/>
                  </a:lnTo>
                  <a:lnTo>
                    <a:pt x="196" y="409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997" y="3364"/>
              <a:ext cx="57" cy="63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0" y="33"/>
                </a:cxn>
                <a:cxn ang="0">
                  <a:pos x="39" y="25"/>
                </a:cxn>
                <a:cxn ang="0">
                  <a:pos x="52" y="16"/>
                </a:cxn>
                <a:cxn ang="0">
                  <a:pos x="62" y="10"/>
                </a:cxn>
                <a:cxn ang="0">
                  <a:pos x="74" y="5"/>
                </a:cxn>
                <a:cxn ang="0">
                  <a:pos x="84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30" y="8"/>
                </a:cxn>
                <a:cxn ang="0">
                  <a:pos x="139" y="13"/>
                </a:cxn>
                <a:cxn ang="0">
                  <a:pos x="148" y="21"/>
                </a:cxn>
                <a:cxn ang="0">
                  <a:pos x="158" y="32"/>
                </a:cxn>
                <a:cxn ang="0">
                  <a:pos x="163" y="41"/>
                </a:cxn>
                <a:cxn ang="0">
                  <a:pos x="167" y="50"/>
                </a:cxn>
                <a:cxn ang="0">
                  <a:pos x="168" y="60"/>
                </a:cxn>
                <a:cxn ang="0">
                  <a:pos x="170" y="72"/>
                </a:cxn>
                <a:cxn ang="0">
                  <a:pos x="170" y="86"/>
                </a:cxn>
                <a:cxn ang="0">
                  <a:pos x="168" y="96"/>
                </a:cxn>
                <a:cxn ang="0">
                  <a:pos x="167" y="104"/>
                </a:cxn>
                <a:cxn ang="0">
                  <a:pos x="164" y="112"/>
                </a:cxn>
                <a:cxn ang="0">
                  <a:pos x="160" y="121"/>
                </a:cxn>
                <a:cxn ang="0">
                  <a:pos x="156" y="130"/>
                </a:cxn>
                <a:cxn ang="0">
                  <a:pos x="151" y="140"/>
                </a:cxn>
                <a:cxn ang="0">
                  <a:pos x="146" y="149"/>
                </a:cxn>
                <a:cxn ang="0">
                  <a:pos x="138" y="158"/>
                </a:cxn>
                <a:cxn ang="0">
                  <a:pos x="130" y="169"/>
                </a:cxn>
                <a:cxn ang="0">
                  <a:pos x="123" y="176"/>
                </a:cxn>
                <a:cxn ang="0">
                  <a:pos x="114" y="181"/>
                </a:cxn>
                <a:cxn ang="0">
                  <a:pos x="104" y="184"/>
                </a:cxn>
                <a:cxn ang="0">
                  <a:pos x="94" y="186"/>
                </a:cxn>
                <a:cxn ang="0">
                  <a:pos x="82" y="189"/>
                </a:cxn>
                <a:cxn ang="0">
                  <a:pos x="70" y="189"/>
                </a:cxn>
                <a:cxn ang="0">
                  <a:pos x="55" y="185"/>
                </a:cxn>
                <a:cxn ang="0">
                  <a:pos x="40" y="178"/>
                </a:cxn>
                <a:cxn ang="0">
                  <a:pos x="27" y="166"/>
                </a:cxn>
                <a:cxn ang="0">
                  <a:pos x="18" y="156"/>
                </a:cxn>
                <a:cxn ang="0">
                  <a:pos x="14" y="149"/>
                </a:cxn>
                <a:cxn ang="0">
                  <a:pos x="11" y="144"/>
                </a:cxn>
                <a:cxn ang="0">
                  <a:pos x="6" y="130"/>
                </a:cxn>
                <a:cxn ang="0">
                  <a:pos x="3" y="118"/>
                </a:cxn>
                <a:cxn ang="0">
                  <a:pos x="2" y="109"/>
                </a:cxn>
                <a:cxn ang="0">
                  <a:pos x="2" y="100"/>
                </a:cxn>
                <a:cxn ang="0">
                  <a:pos x="0" y="88"/>
                </a:cxn>
                <a:cxn ang="0">
                  <a:pos x="3" y="77"/>
                </a:cxn>
                <a:cxn ang="0">
                  <a:pos x="6" y="69"/>
                </a:cxn>
                <a:cxn ang="0">
                  <a:pos x="11" y="58"/>
                </a:cxn>
                <a:cxn ang="0">
                  <a:pos x="18" y="46"/>
                </a:cxn>
              </a:cxnLst>
              <a:rect l="0" t="0" r="r" b="b"/>
              <a:pathLst>
                <a:path w="170" h="189">
                  <a:moveTo>
                    <a:pt x="19" y="45"/>
                  </a:moveTo>
                  <a:lnTo>
                    <a:pt x="19" y="44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39" y="25"/>
                  </a:lnTo>
                  <a:lnTo>
                    <a:pt x="43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8" y="13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3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1"/>
                  </a:lnTo>
                  <a:lnTo>
                    <a:pt x="151" y="24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7" y="50"/>
                  </a:lnTo>
                  <a:lnTo>
                    <a:pt x="167" y="53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70" y="64"/>
                  </a:lnTo>
                  <a:lnTo>
                    <a:pt x="170" y="68"/>
                  </a:lnTo>
                  <a:lnTo>
                    <a:pt x="170" y="72"/>
                  </a:lnTo>
                  <a:lnTo>
                    <a:pt x="170" y="76"/>
                  </a:lnTo>
                  <a:lnTo>
                    <a:pt x="170" y="81"/>
                  </a:lnTo>
                  <a:lnTo>
                    <a:pt x="170" y="86"/>
                  </a:lnTo>
                  <a:lnTo>
                    <a:pt x="168" y="90"/>
                  </a:lnTo>
                  <a:lnTo>
                    <a:pt x="168" y="93"/>
                  </a:lnTo>
                  <a:lnTo>
                    <a:pt x="168" y="96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7" y="104"/>
                  </a:lnTo>
                  <a:lnTo>
                    <a:pt x="166" y="106"/>
                  </a:lnTo>
                  <a:lnTo>
                    <a:pt x="164" y="109"/>
                  </a:lnTo>
                  <a:lnTo>
                    <a:pt x="164" y="112"/>
                  </a:lnTo>
                  <a:lnTo>
                    <a:pt x="163" y="116"/>
                  </a:lnTo>
                  <a:lnTo>
                    <a:pt x="162" y="118"/>
                  </a:lnTo>
                  <a:lnTo>
                    <a:pt x="160" y="121"/>
                  </a:lnTo>
                  <a:lnTo>
                    <a:pt x="160" y="125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4" y="136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48" y="145"/>
                  </a:lnTo>
                  <a:lnTo>
                    <a:pt x="146" y="149"/>
                  </a:lnTo>
                  <a:lnTo>
                    <a:pt x="143" y="152"/>
                  </a:lnTo>
                  <a:lnTo>
                    <a:pt x="140" y="156"/>
                  </a:lnTo>
                  <a:lnTo>
                    <a:pt x="138" y="158"/>
                  </a:lnTo>
                  <a:lnTo>
                    <a:pt x="136" y="162"/>
                  </a:lnTo>
                  <a:lnTo>
                    <a:pt x="132" y="165"/>
                  </a:lnTo>
                  <a:lnTo>
                    <a:pt x="130" y="169"/>
                  </a:lnTo>
                  <a:lnTo>
                    <a:pt x="127" y="172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0" y="177"/>
                  </a:lnTo>
                  <a:lnTo>
                    <a:pt x="118" y="178"/>
                  </a:lnTo>
                  <a:lnTo>
                    <a:pt x="114" y="181"/>
                  </a:lnTo>
                  <a:lnTo>
                    <a:pt x="111" y="182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5"/>
                  </a:lnTo>
                  <a:lnTo>
                    <a:pt x="98" y="186"/>
                  </a:lnTo>
                  <a:lnTo>
                    <a:pt x="94" y="186"/>
                  </a:lnTo>
                  <a:lnTo>
                    <a:pt x="90" y="188"/>
                  </a:lnTo>
                  <a:lnTo>
                    <a:pt x="86" y="189"/>
                  </a:lnTo>
                  <a:lnTo>
                    <a:pt x="82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89"/>
                  </a:lnTo>
                  <a:lnTo>
                    <a:pt x="64" y="188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51" y="184"/>
                  </a:lnTo>
                  <a:lnTo>
                    <a:pt x="46" y="181"/>
                  </a:lnTo>
                  <a:lnTo>
                    <a:pt x="40" y="178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7" y="166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5" y="153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0"/>
                  </a:lnTo>
                  <a:lnTo>
                    <a:pt x="8" y="134"/>
                  </a:lnTo>
                  <a:lnTo>
                    <a:pt x="6" y="130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3" y="118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1993" y="3642"/>
              <a:ext cx="42" cy="6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4" y="0"/>
                </a:cxn>
                <a:cxn ang="0">
                  <a:pos x="127" y="4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0" y="174"/>
                </a:cxn>
                <a:cxn ang="0">
                  <a:pos x="0" y="166"/>
                </a:cxn>
                <a:cxn ang="0">
                  <a:pos x="0" y="166"/>
                </a:cxn>
              </a:cxnLst>
              <a:rect l="0" t="0" r="r" b="b"/>
              <a:pathLst>
                <a:path w="127" h="189">
                  <a:moveTo>
                    <a:pt x="0" y="166"/>
                  </a:moveTo>
                  <a:lnTo>
                    <a:pt x="84" y="0"/>
                  </a:lnTo>
                  <a:lnTo>
                    <a:pt x="127" y="4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0" y="174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1819" y="3588"/>
              <a:ext cx="46" cy="53"/>
            </a:xfrm>
            <a:custGeom>
              <a:avLst/>
              <a:gdLst/>
              <a:ahLst/>
              <a:cxnLst>
                <a:cxn ang="0">
                  <a:pos x="40" y="158"/>
                </a:cxn>
                <a:cxn ang="0">
                  <a:pos x="0" y="131"/>
                </a:cxn>
                <a:cxn ang="0">
                  <a:pos x="96" y="0"/>
                </a:cxn>
                <a:cxn ang="0">
                  <a:pos x="139" y="8"/>
                </a:cxn>
                <a:cxn ang="0">
                  <a:pos x="49" y="146"/>
                </a:cxn>
                <a:cxn ang="0">
                  <a:pos x="40" y="158"/>
                </a:cxn>
                <a:cxn ang="0">
                  <a:pos x="40" y="158"/>
                </a:cxn>
              </a:cxnLst>
              <a:rect l="0" t="0" r="r" b="b"/>
              <a:pathLst>
                <a:path w="139" h="158">
                  <a:moveTo>
                    <a:pt x="40" y="158"/>
                  </a:moveTo>
                  <a:lnTo>
                    <a:pt x="0" y="131"/>
                  </a:lnTo>
                  <a:lnTo>
                    <a:pt x="96" y="0"/>
                  </a:lnTo>
                  <a:lnTo>
                    <a:pt x="139" y="8"/>
                  </a:lnTo>
                  <a:lnTo>
                    <a:pt x="49" y="146"/>
                  </a:lnTo>
                  <a:lnTo>
                    <a:pt x="40" y="158"/>
                  </a:lnTo>
                  <a:lnTo>
                    <a:pt x="40" y="15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1839" y="3590"/>
              <a:ext cx="175" cy="95"/>
            </a:xfrm>
            <a:custGeom>
              <a:avLst/>
              <a:gdLst/>
              <a:ahLst/>
              <a:cxnLst>
                <a:cxn ang="0">
                  <a:pos x="77" y="1"/>
                </a:cxn>
                <a:cxn ang="0">
                  <a:pos x="78" y="8"/>
                </a:cxn>
                <a:cxn ang="0">
                  <a:pos x="81" y="17"/>
                </a:cxn>
                <a:cxn ang="0">
                  <a:pos x="86" y="29"/>
                </a:cxn>
                <a:cxn ang="0">
                  <a:pos x="93" y="40"/>
                </a:cxn>
                <a:cxn ang="0">
                  <a:pos x="104" y="50"/>
                </a:cxn>
                <a:cxn ang="0">
                  <a:pos x="113" y="61"/>
                </a:cxn>
                <a:cxn ang="0">
                  <a:pos x="121" y="68"/>
                </a:cxn>
                <a:cxn ang="0">
                  <a:pos x="132" y="74"/>
                </a:cxn>
                <a:cxn ang="0">
                  <a:pos x="144" y="82"/>
                </a:cxn>
                <a:cxn ang="0">
                  <a:pos x="152" y="86"/>
                </a:cxn>
                <a:cxn ang="0">
                  <a:pos x="160" y="92"/>
                </a:cxn>
                <a:cxn ang="0">
                  <a:pos x="169" y="96"/>
                </a:cxn>
                <a:cxn ang="0">
                  <a:pos x="180" y="102"/>
                </a:cxn>
                <a:cxn ang="0">
                  <a:pos x="190" y="108"/>
                </a:cxn>
                <a:cxn ang="0">
                  <a:pos x="204" y="113"/>
                </a:cxn>
                <a:cxn ang="0">
                  <a:pos x="217" y="118"/>
                </a:cxn>
                <a:cxn ang="0">
                  <a:pos x="232" y="126"/>
                </a:cxn>
                <a:cxn ang="0">
                  <a:pos x="248" y="133"/>
                </a:cxn>
                <a:cxn ang="0">
                  <a:pos x="265" y="140"/>
                </a:cxn>
                <a:cxn ang="0">
                  <a:pos x="281" y="146"/>
                </a:cxn>
                <a:cxn ang="0">
                  <a:pos x="296" y="152"/>
                </a:cxn>
                <a:cxn ang="0">
                  <a:pos x="310" y="157"/>
                </a:cxn>
                <a:cxn ang="0">
                  <a:pos x="322" y="161"/>
                </a:cxn>
                <a:cxn ang="0">
                  <a:pos x="336" y="165"/>
                </a:cxn>
                <a:cxn ang="0">
                  <a:pos x="348" y="169"/>
                </a:cxn>
                <a:cxn ang="0">
                  <a:pos x="357" y="172"/>
                </a:cxn>
                <a:cxn ang="0">
                  <a:pos x="367" y="174"/>
                </a:cxn>
                <a:cxn ang="0">
                  <a:pos x="375" y="177"/>
                </a:cxn>
                <a:cxn ang="0">
                  <a:pos x="385" y="180"/>
                </a:cxn>
                <a:cxn ang="0">
                  <a:pos x="398" y="182"/>
                </a:cxn>
                <a:cxn ang="0">
                  <a:pos x="409" y="184"/>
                </a:cxn>
                <a:cxn ang="0">
                  <a:pos x="419" y="185"/>
                </a:cxn>
                <a:cxn ang="0">
                  <a:pos x="425" y="186"/>
                </a:cxn>
                <a:cxn ang="0">
                  <a:pos x="433" y="188"/>
                </a:cxn>
                <a:cxn ang="0">
                  <a:pos x="445" y="188"/>
                </a:cxn>
                <a:cxn ang="0">
                  <a:pos x="455" y="188"/>
                </a:cxn>
                <a:cxn ang="0">
                  <a:pos x="465" y="186"/>
                </a:cxn>
                <a:cxn ang="0">
                  <a:pos x="478" y="182"/>
                </a:cxn>
                <a:cxn ang="0">
                  <a:pos x="491" y="178"/>
                </a:cxn>
                <a:cxn ang="0">
                  <a:pos x="505" y="172"/>
                </a:cxn>
                <a:cxn ang="0">
                  <a:pos x="519" y="162"/>
                </a:cxn>
                <a:cxn ang="0">
                  <a:pos x="411" y="279"/>
                </a:cxn>
                <a:cxn ang="0">
                  <a:pos x="78" y="146"/>
                </a:cxn>
              </a:cxnLst>
              <a:rect l="0" t="0" r="r" b="b"/>
              <a:pathLst>
                <a:path w="525" h="285">
                  <a:moveTo>
                    <a:pt x="0" y="113"/>
                  </a:moveTo>
                  <a:lnTo>
                    <a:pt x="77" y="0"/>
                  </a:lnTo>
                  <a:lnTo>
                    <a:pt x="77" y="1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3" y="40"/>
                  </a:lnTo>
                  <a:lnTo>
                    <a:pt x="97" y="44"/>
                  </a:lnTo>
                  <a:lnTo>
                    <a:pt x="100" y="46"/>
                  </a:lnTo>
                  <a:lnTo>
                    <a:pt x="104" y="50"/>
                  </a:lnTo>
                  <a:lnTo>
                    <a:pt x="106" y="54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6" y="62"/>
                  </a:lnTo>
                  <a:lnTo>
                    <a:pt x="118" y="65"/>
                  </a:lnTo>
                  <a:lnTo>
                    <a:pt x="121" y="68"/>
                  </a:lnTo>
                  <a:lnTo>
                    <a:pt x="124" y="69"/>
                  </a:lnTo>
                  <a:lnTo>
                    <a:pt x="128" y="72"/>
                  </a:lnTo>
                  <a:lnTo>
                    <a:pt x="132" y="74"/>
                  </a:lnTo>
                  <a:lnTo>
                    <a:pt x="136" y="77"/>
                  </a:lnTo>
                  <a:lnTo>
                    <a:pt x="140" y="80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2" y="93"/>
                  </a:lnTo>
                  <a:lnTo>
                    <a:pt x="166" y="94"/>
                  </a:lnTo>
                  <a:lnTo>
                    <a:pt x="169" y="96"/>
                  </a:lnTo>
                  <a:lnTo>
                    <a:pt x="173" y="98"/>
                  </a:lnTo>
                  <a:lnTo>
                    <a:pt x="176" y="100"/>
                  </a:lnTo>
                  <a:lnTo>
                    <a:pt x="180" y="102"/>
                  </a:lnTo>
                  <a:lnTo>
                    <a:pt x="182" y="104"/>
                  </a:lnTo>
                  <a:lnTo>
                    <a:pt x="186" y="105"/>
                  </a:lnTo>
                  <a:lnTo>
                    <a:pt x="190" y="108"/>
                  </a:lnTo>
                  <a:lnTo>
                    <a:pt x="194" y="109"/>
                  </a:lnTo>
                  <a:lnTo>
                    <a:pt x="198" y="110"/>
                  </a:lnTo>
                  <a:lnTo>
                    <a:pt x="204" y="113"/>
                  </a:lnTo>
                  <a:lnTo>
                    <a:pt x="208" y="114"/>
                  </a:lnTo>
                  <a:lnTo>
                    <a:pt x="213" y="117"/>
                  </a:lnTo>
                  <a:lnTo>
                    <a:pt x="217" y="118"/>
                  </a:lnTo>
                  <a:lnTo>
                    <a:pt x="221" y="121"/>
                  </a:lnTo>
                  <a:lnTo>
                    <a:pt x="226" y="124"/>
                  </a:lnTo>
                  <a:lnTo>
                    <a:pt x="232" y="126"/>
                  </a:lnTo>
                  <a:lnTo>
                    <a:pt x="237" y="128"/>
                  </a:lnTo>
                  <a:lnTo>
                    <a:pt x="242" y="130"/>
                  </a:lnTo>
                  <a:lnTo>
                    <a:pt x="248" y="133"/>
                  </a:lnTo>
                  <a:lnTo>
                    <a:pt x="254" y="136"/>
                  </a:lnTo>
                  <a:lnTo>
                    <a:pt x="260" y="137"/>
                  </a:lnTo>
                  <a:lnTo>
                    <a:pt x="265" y="140"/>
                  </a:lnTo>
                  <a:lnTo>
                    <a:pt x="270" y="142"/>
                  </a:lnTo>
                  <a:lnTo>
                    <a:pt x="276" y="145"/>
                  </a:lnTo>
                  <a:lnTo>
                    <a:pt x="281" y="146"/>
                  </a:lnTo>
                  <a:lnTo>
                    <a:pt x="285" y="149"/>
                  </a:lnTo>
                  <a:lnTo>
                    <a:pt x="290" y="150"/>
                  </a:lnTo>
                  <a:lnTo>
                    <a:pt x="296" y="152"/>
                  </a:lnTo>
                  <a:lnTo>
                    <a:pt x="300" y="154"/>
                  </a:lnTo>
                  <a:lnTo>
                    <a:pt x="305" y="156"/>
                  </a:lnTo>
                  <a:lnTo>
                    <a:pt x="310" y="157"/>
                  </a:lnTo>
                  <a:lnTo>
                    <a:pt x="314" y="158"/>
                  </a:lnTo>
                  <a:lnTo>
                    <a:pt x="318" y="160"/>
                  </a:lnTo>
                  <a:lnTo>
                    <a:pt x="322" y="161"/>
                  </a:lnTo>
                  <a:lnTo>
                    <a:pt x="328" y="164"/>
                  </a:lnTo>
                  <a:lnTo>
                    <a:pt x="332" y="165"/>
                  </a:lnTo>
                  <a:lnTo>
                    <a:pt x="336" y="165"/>
                  </a:lnTo>
                  <a:lnTo>
                    <a:pt x="340" y="166"/>
                  </a:lnTo>
                  <a:lnTo>
                    <a:pt x="344" y="168"/>
                  </a:lnTo>
                  <a:lnTo>
                    <a:pt x="348" y="169"/>
                  </a:lnTo>
                  <a:lnTo>
                    <a:pt x="350" y="170"/>
                  </a:lnTo>
                  <a:lnTo>
                    <a:pt x="354" y="172"/>
                  </a:lnTo>
                  <a:lnTo>
                    <a:pt x="357" y="172"/>
                  </a:lnTo>
                  <a:lnTo>
                    <a:pt x="361" y="173"/>
                  </a:lnTo>
                  <a:lnTo>
                    <a:pt x="363" y="174"/>
                  </a:lnTo>
                  <a:lnTo>
                    <a:pt x="367" y="174"/>
                  </a:lnTo>
                  <a:lnTo>
                    <a:pt x="370" y="176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8" y="178"/>
                  </a:lnTo>
                  <a:lnTo>
                    <a:pt x="382" y="178"/>
                  </a:lnTo>
                  <a:lnTo>
                    <a:pt x="385" y="180"/>
                  </a:lnTo>
                  <a:lnTo>
                    <a:pt x="389" y="180"/>
                  </a:lnTo>
                  <a:lnTo>
                    <a:pt x="394" y="181"/>
                  </a:lnTo>
                  <a:lnTo>
                    <a:pt x="398" y="182"/>
                  </a:lnTo>
                  <a:lnTo>
                    <a:pt x="402" y="182"/>
                  </a:lnTo>
                  <a:lnTo>
                    <a:pt x="406" y="184"/>
                  </a:lnTo>
                  <a:lnTo>
                    <a:pt x="409" y="184"/>
                  </a:lnTo>
                  <a:lnTo>
                    <a:pt x="411" y="184"/>
                  </a:lnTo>
                  <a:lnTo>
                    <a:pt x="415" y="185"/>
                  </a:lnTo>
                  <a:lnTo>
                    <a:pt x="419" y="185"/>
                  </a:lnTo>
                  <a:lnTo>
                    <a:pt x="422" y="185"/>
                  </a:lnTo>
                  <a:lnTo>
                    <a:pt x="423" y="185"/>
                  </a:lnTo>
                  <a:lnTo>
                    <a:pt x="425" y="186"/>
                  </a:lnTo>
                  <a:lnTo>
                    <a:pt x="427" y="186"/>
                  </a:lnTo>
                  <a:lnTo>
                    <a:pt x="429" y="186"/>
                  </a:lnTo>
                  <a:lnTo>
                    <a:pt x="433" y="188"/>
                  </a:lnTo>
                  <a:lnTo>
                    <a:pt x="437" y="188"/>
                  </a:lnTo>
                  <a:lnTo>
                    <a:pt x="442" y="188"/>
                  </a:lnTo>
                  <a:lnTo>
                    <a:pt x="445" y="188"/>
                  </a:lnTo>
                  <a:lnTo>
                    <a:pt x="447" y="188"/>
                  </a:lnTo>
                  <a:lnTo>
                    <a:pt x="451" y="188"/>
                  </a:lnTo>
                  <a:lnTo>
                    <a:pt x="455" y="188"/>
                  </a:lnTo>
                  <a:lnTo>
                    <a:pt x="458" y="186"/>
                  </a:lnTo>
                  <a:lnTo>
                    <a:pt x="462" y="186"/>
                  </a:lnTo>
                  <a:lnTo>
                    <a:pt x="465" y="186"/>
                  </a:lnTo>
                  <a:lnTo>
                    <a:pt x="470" y="185"/>
                  </a:lnTo>
                  <a:lnTo>
                    <a:pt x="474" y="184"/>
                  </a:lnTo>
                  <a:lnTo>
                    <a:pt x="478" y="182"/>
                  </a:lnTo>
                  <a:lnTo>
                    <a:pt x="482" y="181"/>
                  </a:lnTo>
                  <a:lnTo>
                    <a:pt x="487" y="180"/>
                  </a:lnTo>
                  <a:lnTo>
                    <a:pt x="491" y="178"/>
                  </a:lnTo>
                  <a:lnTo>
                    <a:pt x="495" y="177"/>
                  </a:lnTo>
                  <a:lnTo>
                    <a:pt x="499" y="174"/>
                  </a:lnTo>
                  <a:lnTo>
                    <a:pt x="505" y="172"/>
                  </a:lnTo>
                  <a:lnTo>
                    <a:pt x="510" y="169"/>
                  </a:lnTo>
                  <a:lnTo>
                    <a:pt x="514" y="166"/>
                  </a:lnTo>
                  <a:lnTo>
                    <a:pt x="519" y="162"/>
                  </a:lnTo>
                  <a:lnTo>
                    <a:pt x="525" y="160"/>
                  </a:lnTo>
                  <a:lnTo>
                    <a:pt x="458" y="285"/>
                  </a:lnTo>
                  <a:lnTo>
                    <a:pt x="411" y="279"/>
                  </a:lnTo>
                  <a:lnTo>
                    <a:pt x="410" y="241"/>
                  </a:lnTo>
                  <a:lnTo>
                    <a:pt x="93" y="130"/>
                  </a:lnTo>
                  <a:lnTo>
                    <a:pt x="78" y="14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1773" y="3645"/>
              <a:ext cx="197" cy="122"/>
            </a:xfrm>
            <a:custGeom>
              <a:avLst/>
              <a:gdLst/>
              <a:ahLst/>
              <a:cxnLst>
                <a:cxn ang="0">
                  <a:pos x="588" y="109"/>
                </a:cxn>
                <a:cxn ang="0">
                  <a:pos x="580" y="120"/>
                </a:cxn>
                <a:cxn ang="0">
                  <a:pos x="572" y="132"/>
                </a:cxn>
                <a:cxn ang="0">
                  <a:pos x="560" y="148"/>
                </a:cxn>
                <a:cxn ang="0">
                  <a:pos x="547" y="165"/>
                </a:cxn>
                <a:cxn ang="0">
                  <a:pos x="533" y="184"/>
                </a:cxn>
                <a:cxn ang="0">
                  <a:pos x="517" y="205"/>
                </a:cxn>
                <a:cxn ang="0">
                  <a:pos x="498" y="226"/>
                </a:cxn>
                <a:cxn ang="0">
                  <a:pos x="479" y="248"/>
                </a:cxn>
                <a:cxn ang="0">
                  <a:pos x="458" y="269"/>
                </a:cxn>
                <a:cxn ang="0">
                  <a:pos x="438" y="290"/>
                </a:cxn>
                <a:cxn ang="0">
                  <a:pos x="415" y="309"/>
                </a:cxn>
                <a:cxn ang="0">
                  <a:pos x="393" y="326"/>
                </a:cxn>
                <a:cxn ang="0">
                  <a:pos x="371" y="342"/>
                </a:cxn>
                <a:cxn ang="0">
                  <a:pos x="349" y="354"/>
                </a:cxn>
                <a:cxn ang="0">
                  <a:pos x="335" y="360"/>
                </a:cxn>
                <a:cxn ang="0">
                  <a:pos x="323" y="364"/>
                </a:cxn>
                <a:cxn ang="0">
                  <a:pos x="309" y="365"/>
                </a:cxn>
                <a:cxn ang="0">
                  <a:pos x="290" y="365"/>
                </a:cxn>
                <a:cxn ang="0">
                  <a:pos x="278" y="365"/>
                </a:cxn>
                <a:cxn ang="0">
                  <a:pos x="265" y="364"/>
                </a:cxn>
                <a:cxn ang="0">
                  <a:pos x="251" y="362"/>
                </a:cxn>
                <a:cxn ang="0">
                  <a:pos x="235" y="358"/>
                </a:cxn>
                <a:cxn ang="0">
                  <a:pos x="218" y="354"/>
                </a:cxn>
                <a:cxn ang="0">
                  <a:pos x="201" y="348"/>
                </a:cxn>
                <a:cxn ang="0">
                  <a:pos x="182" y="341"/>
                </a:cxn>
                <a:cxn ang="0">
                  <a:pos x="162" y="333"/>
                </a:cxn>
                <a:cxn ang="0">
                  <a:pos x="143" y="326"/>
                </a:cxn>
                <a:cxn ang="0">
                  <a:pos x="125" y="318"/>
                </a:cxn>
                <a:cxn ang="0">
                  <a:pos x="109" y="312"/>
                </a:cxn>
                <a:cxn ang="0">
                  <a:pos x="93" y="305"/>
                </a:cxn>
                <a:cxn ang="0">
                  <a:pos x="78" y="298"/>
                </a:cxn>
                <a:cxn ang="0">
                  <a:pos x="65" y="293"/>
                </a:cxn>
                <a:cxn ang="0">
                  <a:pos x="53" y="288"/>
                </a:cxn>
                <a:cxn ang="0">
                  <a:pos x="42" y="282"/>
                </a:cxn>
                <a:cxn ang="0">
                  <a:pos x="24" y="274"/>
                </a:cxn>
                <a:cxn ang="0">
                  <a:pos x="12" y="269"/>
                </a:cxn>
                <a:cxn ang="0">
                  <a:pos x="5" y="266"/>
                </a:cxn>
                <a:cxn ang="0">
                  <a:pos x="0" y="256"/>
                </a:cxn>
                <a:cxn ang="0">
                  <a:pos x="2" y="244"/>
                </a:cxn>
                <a:cxn ang="0">
                  <a:pos x="14" y="228"/>
                </a:cxn>
                <a:cxn ang="0">
                  <a:pos x="28" y="214"/>
                </a:cxn>
                <a:cxn ang="0">
                  <a:pos x="44" y="200"/>
                </a:cxn>
                <a:cxn ang="0">
                  <a:pos x="55" y="189"/>
                </a:cxn>
                <a:cxn ang="0">
                  <a:pos x="69" y="178"/>
                </a:cxn>
                <a:cxn ang="0">
                  <a:pos x="82" y="165"/>
                </a:cxn>
                <a:cxn ang="0">
                  <a:pos x="97" y="153"/>
                </a:cxn>
                <a:cxn ang="0">
                  <a:pos x="111" y="141"/>
                </a:cxn>
                <a:cxn ang="0">
                  <a:pos x="125" y="129"/>
                </a:cxn>
                <a:cxn ang="0">
                  <a:pos x="137" y="117"/>
                </a:cxn>
                <a:cxn ang="0">
                  <a:pos x="149" y="108"/>
                </a:cxn>
                <a:cxn ang="0">
                  <a:pos x="163" y="96"/>
                </a:cxn>
                <a:cxn ang="0">
                  <a:pos x="175" y="87"/>
                </a:cxn>
                <a:cxn ang="0">
                  <a:pos x="271" y="0"/>
                </a:cxn>
              </a:cxnLst>
              <a:rect l="0" t="0" r="r" b="b"/>
              <a:pathLst>
                <a:path w="591" h="366">
                  <a:moveTo>
                    <a:pt x="271" y="0"/>
                  </a:moveTo>
                  <a:lnTo>
                    <a:pt x="591" y="106"/>
                  </a:lnTo>
                  <a:lnTo>
                    <a:pt x="590" y="106"/>
                  </a:lnTo>
                  <a:lnTo>
                    <a:pt x="588" y="109"/>
                  </a:lnTo>
                  <a:lnTo>
                    <a:pt x="587" y="112"/>
                  </a:lnTo>
                  <a:lnTo>
                    <a:pt x="584" y="116"/>
                  </a:lnTo>
                  <a:lnTo>
                    <a:pt x="583" y="117"/>
                  </a:lnTo>
                  <a:lnTo>
                    <a:pt x="580" y="120"/>
                  </a:lnTo>
                  <a:lnTo>
                    <a:pt x="579" y="122"/>
                  </a:lnTo>
                  <a:lnTo>
                    <a:pt x="578" y="125"/>
                  </a:lnTo>
                  <a:lnTo>
                    <a:pt x="575" y="129"/>
                  </a:lnTo>
                  <a:lnTo>
                    <a:pt x="572" y="132"/>
                  </a:lnTo>
                  <a:lnTo>
                    <a:pt x="570" y="136"/>
                  </a:lnTo>
                  <a:lnTo>
                    <a:pt x="567" y="140"/>
                  </a:lnTo>
                  <a:lnTo>
                    <a:pt x="564" y="144"/>
                  </a:lnTo>
                  <a:lnTo>
                    <a:pt x="560" y="148"/>
                  </a:lnTo>
                  <a:lnTo>
                    <a:pt x="558" y="152"/>
                  </a:lnTo>
                  <a:lnTo>
                    <a:pt x="555" y="156"/>
                  </a:lnTo>
                  <a:lnTo>
                    <a:pt x="551" y="160"/>
                  </a:lnTo>
                  <a:lnTo>
                    <a:pt x="547" y="165"/>
                  </a:lnTo>
                  <a:lnTo>
                    <a:pt x="545" y="169"/>
                  </a:lnTo>
                  <a:lnTo>
                    <a:pt x="541" y="174"/>
                  </a:lnTo>
                  <a:lnTo>
                    <a:pt x="537" y="178"/>
                  </a:lnTo>
                  <a:lnTo>
                    <a:pt x="533" y="184"/>
                  </a:lnTo>
                  <a:lnTo>
                    <a:pt x="529" y="189"/>
                  </a:lnTo>
                  <a:lnTo>
                    <a:pt x="526" y="194"/>
                  </a:lnTo>
                  <a:lnTo>
                    <a:pt x="521" y="198"/>
                  </a:lnTo>
                  <a:lnTo>
                    <a:pt x="517" y="205"/>
                  </a:lnTo>
                  <a:lnTo>
                    <a:pt x="513" y="210"/>
                  </a:lnTo>
                  <a:lnTo>
                    <a:pt x="509" y="216"/>
                  </a:lnTo>
                  <a:lnTo>
                    <a:pt x="503" y="221"/>
                  </a:lnTo>
                  <a:lnTo>
                    <a:pt x="498" y="226"/>
                  </a:lnTo>
                  <a:lnTo>
                    <a:pt x="494" y="232"/>
                  </a:lnTo>
                  <a:lnTo>
                    <a:pt x="489" y="237"/>
                  </a:lnTo>
                  <a:lnTo>
                    <a:pt x="485" y="242"/>
                  </a:lnTo>
                  <a:lnTo>
                    <a:pt x="479" y="248"/>
                  </a:lnTo>
                  <a:lnTo>
                    <a:pt x="474" y="253"/>
                  </a:lnTo>
                  <a:lnTo>
                    <a:pt x="470" y="258"/>
                  </a:lnTo>
                  <a:lnTo>
                    <a:pt x="463" y="264"/>
                  </a:lnTo>
                  <a:lnTo>
                    <a:pt x="458" y="269"/>
                  </a:lnTo>
                  <a:lnTo>
                    <a:pt x="453" y="274"/>
                  </a:lnTo>
                  <a:lnTo>
                    <a:pt x="449" y="280"/>
                  </a:lnTo>
                  <a:lnTo>
                    <a:pt x="443" y="285"/>
                  </a:lnTo>
                  <a:lnTo>
                    <a:pt x="438" y="290"/>
                  </a:lnTo>
                  <a:lnTo>
                    <a:pt x="433" y="294"/>
                  </a:lnTo>
                  <a:lnTo>
                    <a:pt x="427" y="300"/>
                  </a:lnTo>
                  <a:lnTo>
                    <a:pt x="421" y="305"/>
                  </a:lnTo>
                  <a:lnTo>
                    <a:pt x="415" y="309"/>
                  </a:lnTo>
                  <a:lnTo>
                    <a:pt x="410" y="313"/>
                  </a:lnTo>
                  <a:lnTo>
                    <a:pt x="405" y="318"/>
                  </a:lnTo>
                  <a:lnTo>
                    <a:pt x="398" y="322"/>
                  </a:lnTo>
                  <a:lnTo>
                    <a:pt x="393" y="326"/>
                  </a:lnTo>
                  <a:lnTo>
                    <a:pt x="387" y="330"/>
                  </a:lnTo>
                  <a:lnTo>
                    <a:pt x="382" y="336"/>
                  </a:lnTo>
                  <a:lnTo>
                    <a:pt x="377" y="338"/>
                  </a:lnTo>
                  <a:lnTo>
                    <a:pt x="371" y="342"/>
                  </a:lnTo>
                  <a:lnTo>
                    <a:pt x="366" y="345"/>
                  </a:lnTo>
                  <a:lnTo>
                    <a:pt x="361" y="349"/>
                  </a:lnTo>
                  <a:lnTo>
                    <a:pt x="354" y="352"/>
                  </a:lnTo>
                  <a:lnTo>
                    <a:pt x="349" y="354"/>
                  </a:lnTo>
                  <a:lnTo>
                    <a:pt x="343" y="357"/>
                  </a:lnTo>
                  <a:lnTo>
                    <a:pt x="339" y="360"/>
                  </a:lnTo>
                  <a:lnTo>
                    <a:pt x="338" y="360"/>
                  </a:lnTo>
                  <a:lnTo>
                    <a:pt x="335" y="360"/>
                  </a:lnTo>
                  <a:lnTo>
                    <a:pt x="333" y="361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3" y="364"/>
                  </a:lnTo>
                  <a:lnTo>
                    <a:pt x="319" y="364"/>
                  </a:lnTo>
                  <a:lnTo>
                    <a:pt x="317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5" y="365"/>
                  </a:lnTo>
                  <a:lnTo>
                    <a:pt x="299" y="366"/>
                  </a:lnTo>
                  <a:lnTo>
                    <a:pt x="294" y="365"/>
                  </a:lnTo>
                  <a:lnTo>
                    <a:pt x="290" y="365"/>
                  </a:lnTo>
                  <a:lnTo>
                    <a:pt x="286" y="365"/>
                  </a:lnTo>
                  <a:lnTo>
                    <a:pt x="283" y="365"/>
                  </a:lnTo>
                  <a:lnTo>
                    <a:pt x="281" y="365"/>
                  </a:lnTo>
                  <a:lnTo>
                    <a:pt x="278" y="365"/>
                  </a:lnTo>
                  <a:lnTo>
                    <a:pt x="274" y="365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5" y="364"/>
                  </a:lnTo>
                  <a:lnTo>
                    <a:pt x="261" y="364"/>
                  </a:lnTo>
                  <a:lnTo>
                    <a:pt x="258" y="362"/>
                  </a:lnTo>
                  <a:lnTo>
                    <a:pt x="254" y="362"/>
                  </a:lnTo>
                  <a:lnTo>
                    <a:pt x="251" y="362"/>
                  </a:lnTo>
                  <a:lnTo>
                    <a:pt x="247" y="361"/>
                  </a:lnTo>
                  <a:lnTo>
                    <a:pt x="243" y="360"/>
                  </a:lnTo>
                  <a:lnTo>
                    <a:pt x="239" y="358"/>
                  </a:lnTo>
                  <a:lnTo>
                    <a:pt x="235" y="358"/>
                  </a:lnTo>
                  <a:lnTo>
                    <a:pt x="231" y="357"/>
                  </a:lnTo>
                  <a:lnTo>
                    <a:pt x="227" y="356"/>
                  </a:lnTo>
                  <a:lnTo>
                    <a:pt x="222" y="354"/>
                  </a:lnTo>
                  <a:lnTo>
                    <a:pt x="218" y="354"/>
                  </a:lnTo>
                  <a:lnTo>
                    <a:pt x="214" y="352"/>
                  </a:lnTo>
                  <a:lnTo>
                    <a:pt x="210" y="350"/>
                  </a:lnTo>
                  <a:lnTo>
                    <a:pt x="205" y="349"/>
                  </a:lnTo>
                  <a:lnTo>
                    <a:pt x="201" y="348"/>
                  </a:lnTo>
                  <a:lnTo>
                    <a:pt x="195" y="346"/>
                  </a:lnTo>
                  <a:lnTo>
                    <a:pt x="191" y="345"/>
                  </a:lnTo>
                  <a:lnTo>
                    <a:pt x="186" y="342"/>
                  </a:lnTo>
                  <a:lnTo>
                    <a:pt x="182" y="341"/>
                  </a:lnTo>
                  <a:lnTo>
                    <a:pt x="177" y="340"/>
                  </a:lnTo>
                  <a:lnTo>
                    <a:pt x="171" y="337"/>
                  </a:lnTo>
                  <a:lnTo>
                    <a:pt x="166" y="336"/>
                  </a:lnTo>
                  <a:lnTo>
                    <a:pt x="162" y="333"/>
                  </a:lnTo>
                  <a:lnTo>
                    <a:pt x="157" y="332"/>
                  </a:lnTo>
                  <a:lnTo>
                    <a:pt x="151" y="329"/>
                  </a:lnTo>
                  <a:lnTo>
                    <a:pt x="147" y="328"/>
                  </a:lnTo>
                  <a:lnTo>
                    <a:pt x="143" y="326"/>
                  </a:lnTo>
                  <a:lnTo>
                    <a:pt x="138" y="324"/>
                  </a:lnTo>
                  <a:lnTo>
                    <a:pt x="134" y="322"/>
                  </a:lnTo>
                  <a:lnTo>
                    <a:pt x="129" y="320"/>
                  </a:lnTo>
                  <a:lnTo>
                    <a:pt x="125" y="318"/>
                  </a:lnTo>
                  <a:lnTo>
                    <a:pt x="121" y="317"/>
                  </a:lnTo>
                  <a:lnTo>
                    <a:pt x="117" y="314"/>
                  </a:lnTo>
                  <a:lnTo>
                    <a:pt x="113" y="313"/>
                  </a:lnTo>
                  <a:lnTo>
                    <a:pt x="109" y="312"/>
                  </a:lnTo>
                  <a:lnTo>
                    <a:pt x="103" y="309"/>
                  </a:lnTo>
                  <a:lnTo>
                    <a:pt x="101" y="308"/>
                  </a:lnTo>
                  <a:lnTo>
                    <a:pt x="97" y="306"/>
                  </a:lnTo>
                  <a:lnTo>
                    <a:pt x="93" y="305"/>
                  </a:lnTo>
                  <a:lnTo>
                    <a:pt x="89" y="304"/>
                  </a:lnTo>
                  <a:lnTo>
                    <a:pt x="85" y="301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4" y="297"/>
                  </a:lnTo>
                  <a:lnTo>
                    <a:pt x="70" y="296"/>
                  </a:lnTo>
                  <a:lnTo>
                    <a:pt x="67" y="294"/>
                  </a:lnTo>
                  <a:lnTo>
                    <a:pt x="65" y="293"/>
                  </a:lnTo>
                  <a:lnTo>
                    <a:pt x="61" y="292"/>
                  </a:lnTo>
                  <a:lnTo>
                    <a:pt x="58" y="290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0" y="286"/>
                  </a:lnTo>
                  <a:lnTo>
                    <a:pt x="48" y="285"/>
                  </a:lnTo>
                  <a:lnTo>
                    <a:pt x="45" y="284"/>
                  </a:lnTo>
                  <a:lnTo>
                    <a:pt x="42" y="282"/>
                  </a:lnTo>
                  <a:lnTo>
                    <a:pt x="37" y="280"/>
                  </a:lnTo>
                  <a:lnTo>
                    <a:pt x="32" y="278"/>
                  </a:lnTo>
                  <a:lnTo>
                    <a:pt x="28" y="276"/>
                  </a:lnTo>
                  <a:lnTo>
                    <a:pt x="24" y="274"/>
                  </a:lnTo>
                  <a:lnTo>
                    <a:pt x="20" y="273"/>
                  </a:lnTo>
                  <a:lnTo>
                    <a:pt x="17" y="272"/>
                  </a:lnTo>
                  <a:lnTo>
                    <a:pt x="14" y="270"/>
                  </a:lnTo>
                  <a:lnTo>
                    <a:pt x="12" y="269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5" y="265"/>
                  </a:lnTo>
                  <a:lnTo>
                    <a:pt x="4" y="264"/>
                  </a:lnTo>
                  <a:lnTo>
                    <a:pt x="1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2" y="244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9" y="232"/>
                  </a:lnTo>
                  <a:lnTo>
                    <a:pt x="14" y="228"/>
                  </a:lnTo>
                  <a:lnTo>
                    <a:pt x="16" y="225"/>
                  </a:lnTo>
                  <a:lnTo>
                    <a:pt x="20" y="222"/>
                  </a:lnTo>
                  <a:lnTo>
                    <a:pt x="22" y="218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7" y="205"/>
                  </a:lnTo>
                  <a:lnTo>
                    <a:pt x="41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50" y="196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5" y="181"/>
                  </a:lnTo>
                  <a:lnTo>
                    <a:pt x="69" y="178"/>
                  </a:lnTo>
                  <a:lnTo>
                    <a:pt x="71" y="174"/>
                  </a:lnTo>
                  <a:lnTo>
                    <a:pt x="75" y="172"/>
                  </a:lnTo>
                  <a:lnTo>
                    <a:pt x="78" y="169"/>
                  </a:lnTo>
                  <a:lnTo>
                    <a:pt x="82" y="165"/>
                  </a:lnTo>
                  <a:lnTo>
                    <a:pt x="86" y="162"/>
                  </a:lnTo>
                  <a:lnTo>
                    <a:pt x="90" y="160"/>
                  </a:lnTo>
                  <a:lnTo>
                    <a:pt x="93" y="156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5" y="148"/>
                  </a:lnTo>
                  <a:lnTo>
                    <a:pt x="107" y="144"/>
                  </a:lnTo>
                  <a:lnTo>
                    <a:pt x="111" y="141"/>
                  </a:lnTo>
                  <a:lnTo>
                    <a:pt x="114" y="137"/>
                  </a:lnTo>
                  <a:lnTo>
                    <a:pt x="118" y="134"/>
                  </a:lnTo>
                  <a:lnTo>
                    <a:pt x="121" y="132"/>
                  </a:lnTo>
                  <a:lnTo>
                    <a:pt x="125" y="129"/>
                  </a:lnTo>
                  <a:lnTo>
                    <a:pt x="127" y="125"/>
                  </a:lnTo>
                  <a:lnTo>
                    <a:pt x="131" y="124"/>
                  </a:lnTo>
                  <a:lnTo>
                    <a:pt x="134" y="120"/>
                  </a:lnTo>
                  <a:lnTo>
                    <a:pt x="137" y="117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6" y="109"/>
                  </a:lnTo>
                  <a:lnTo>
                    <a:pt x="149" y="108"/>
                  </a:lnTo>
                  <a:lnTo>
                    <a:pt x="151" y="105"/>
                  </a:lnTo>
                  <a:lnTo>
                    <a:pt x="154" y="104"/>
                  </a:lnTo>
                  <a:lnTo>
                    <a:pt x="158" y="100"/>
                  </a:lnTo>
                  <a:lnTo>
                    <a:pt x="163" y="96"/>
                  </a:lnTo>
                  <a:lnTo>
                    <a:pt x="167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5" y="87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1790" y="3655"/>
              <a:ext cx="158" cy="97"/>
            </a:xfrm>
            <a:custGeom>
              <a:avLst/>
              <a:gdLst/>
              <a:ahLst/>
              <a:cxnLst>
                <a:cxn ang="0">
                  <a:pos x="59" y="117"/>
                </a:cxn>
                <a:cxn ang="0">
                  <a:pos x="74" y="103"/>
                </a:cxn>
                <a:cxn ang="0">
                  <a:pos x="87" y="93"/>
                </a:cxn>
                <a:cxn ang="0">
                  <a:pos x="101" y="83"/>
                </a:cxn>
                <a:cxn ang="0">
                  <a:pos x="114" y="71"/>
                </a:cxn>
                <a:cxn ang="0">
                  <a:pos x="129" y="61"/>
                </a:cxn>
                <a:cxn ang="0">
                  <a:pos x="142" y="50"/>
                </a:cxn>
                <a:cxn ang="0">
                  <a:pos x="157" y="38"/>
                </a:cxn>
                <a:cxn ang="0">
                  <a:pos x="170" y="28"/>
                </a:cxn>
                <a:cxn ang="0">
                  <a:pos x="183" y="18"/>
                </a:cxn>
                <a:cxn ang="0">
                  <a:pos x="201" y="6"/>
                </a:cxn>
                <a:cxn ang="0">
                  <a:pos x="214" y="0"/>
                </a:cxn>
                <a:cxn ang="0">
                  <a:pos x="470" y="85"/>
                </a:cxn>
                <a:cxn ang="0">
                  <a:pos x="455" y="101"/>
                </a:cxn>
                <a:cxn ang="0">
                  <a:pos x="445" y="111"/>
                </a:cxn>
                <a:cxn ang="0">
                  <a:pos x="430" y="126"/>
                </a:cxn>
                <a:cxn ang="0">
                  <a:pos x="415" y="142"/>
                </a:cxn>
                <a:cxn ang="0">
                  <a:pos x="398" y="158"/>
                </a:cxn>
                <a:cxn ang="0">
                  <a:pos x="379" y="177"/>
                </a:cxn>
                <a:cxn ang="0">
                  <a:pos x="361" y="194"/>
                </a:cxn>
                <a:cxn ang="0">
                  <a:pos x="341" y="213"/>
                </a:cxn>
                <a:cxn ang="0">
                  <a:pos x="322" y="229"/>
                </a:cxn>
                <a:cxn ang="0">
                  <a:pos x="303" y="246"/>
                </a:cxn>
                <a:cxn ang="0">
                  <a:pos x="286" y="259"/>
                </a:cxn>
                <a:cxn ang="0">
                  <a:pos x="270" y="271"/>
                </a:cxn>
                <a:cxn ang="0">
                  <a:pos x="255" y="281"/>
                </a:cxn>
                <a:cxn ang="0">
                  <a:pos x="245" y="287"/>
                </a:cxn>
                <a:cxn ang="0">
                  <a:pos x="231" y="290"/>
                </a:cxn>
                <a:cxn ang="0">
                  <a:pos x="217" y="290"/>
                </a:cxn>
                <a:cxn ang="0">
                  <a:pos x="201" y="289"/>
                </a:cxn>
                <a:cxn ang="0">
                  <a:pos x="185" y="286"/>
                </a:cxn>
                <a:cxn ang="0">
                  <a:pos x="166" y="282"/>
                </a:cxn>
                <a:cxn ang="0">
                  <a:pos x="147" y="277"/>
                </a:cxn>
                <a:cxn ang="0">
                  <a:pos x="127" y="270"/>
                </a:cxn>
                <a:cxn ang="0">
                  <a:pos x="110" y="263"/>
                </a:cxn>
                <a:cxn ang="0">
                  <a:pos x="91" y="257"/>
                </a:cxn>
                <a:cxn ang="0">
                  <a:pos x="74" y="250"/>
                </a:cxn>
                <a:cxn ang="0">
                  <a:pos x="59" y="242"/>
                </a:cxn>
                <a:cxn ang="0">
                  <a:pos x="46" y="237"/>
                </a:cxn>
                <a:cxn ang="0">
                  <a:pos x="35" y="231"/>
                </a:cxn>
                <a:cxn ang="0">
                  <a:pos x="21" y="225"/>
                </a:cxn>
                <a:cxn ang="0">
                  <a:pos x="13" y="218"/>
                </a:cxn>
                <a:cxn ang="0">
                  <a:pos x="3" y="206"/>
                </a:cxn>
                <a:cxn ang="0">
                  <a:pos x="0" y="190"/>
                </a:cxn>
                <a:cxn ang="0">
                  <a:pos x="6" y="171"/>
                </a:cxn>
                <a:cxn ang="0">
                  <a:pos x="22" y="153"/>
                </a:cxn>
                <a:cxn ang="0">
                  <a:pos x="39" y="134"/>
                </a:cxn>
                <a:cxn ang="0">
                  <a:pos x="53" y="122"/>
                </a:cxn>
                <a:cxn ang="0">
                  <a:pos x="57" y="119"/>
                </a:cxn>
              </a:cxnLst>
              <a:rect l="0" t="0" r="r" b="b"/>
              <a:pathLst>
                <a:path w="473" h="290">
                  <a:moveTo>
                    <a:pt x="57" y="119"/>
                  </a:moveTo>
                  <a:lnTo>
                    <a:pt x="57" y="119"/>
                  </a:lnTo>
                  <a:lnTo>
                    <a:pt x="58" y="118"/>
                  </a:lnTo>
                  <a:lnTo>
                    <a:pt x="59" y="117"/>
                  </a:lnTo>
                  <a:lnTo>
                    <a:pt x="63" y="114"/>
                  </a:lnTo>
                  <a:lnTo>
                    <a:pt x="66" y="111"/>
                  </a:lnTo>
                  <a:lnTo>
                    <a:pt x="70" y="107"/>
                  </a:lnTo>
                  <a:lnTo>
                    <a:pt x="74" y="103"/>
                  </a:lnTo>
                  <a:lnTo>
                    <a:pt x="79" y="101"/>
                  </a:lnTo>
                  <a:lnTo>
                    <a:pt x="82" y="98"/>
                  </a:lnTo>
                  <a:lnTo>
                    <a:pt x="85" y="95"/>
                  </a:lnTo>
                  <a:lnTo>
                    <a:pt x="87" y="93"/>
                  </a:lnTo>
                  <a:lnTo>
                    <a:pt x="91" y="91"/>
                  </a:lnTo>
                  <a:lnTo>
                    <a:pt x="94" y="87"/>
                  </a:lnTo>
                  <a:lnTo>
                    <a:pt x="97" y="85"/>
                  </a:lnTo>
                  <a:lnTo>
                    <a:pt x="101" y="83"/>
                  </a:lnTo>
                  <a:lnTo>
                    <a:pt x="103" y="81"/>
                  </a:lnTo>
                  <a:lnTo>
                    <a:pt x="106" y="78"/>
                  </a:lnTo>
                  <a:lnTo>
                    <a:pt x="110" y="74"/>
                  </a:lnTo>
                  <a:lnTo>
                    <a:pt x="114" y="71"/>
                  </a:lnTo>
                  <a:lnTo>
                    <a:pt x="117" y="69"/>
                  </a:lnTo>
                  <a:lnTo>
                    <a:pt x="121" y="66"/>
                  </a:lnTo>
                  <a:lnTo>
                    <a:pt x="125" y="63"/>
                  </a:lnTo>
                  <a:lnTo>
                    <a:pt x="129" y="61"/>
                  </a:lnTo>
                  <a:lnTo>
                    <a:pt x="133" y="58"/>
                  </a:lnTo>
                  <a:lnTo>
                    <a:pt x="135" y="56"/>
                  </a:lnTo>
                  <a:lnTo>
                    <a:pt x="139" y="53"/>
                  </a:lnTo>
                  <a:lnTo>
                    <a:pt x="142" y="50"/>
                  </a:lnTo>
                  <a:lnTo>
                    <a:pt x="146" y="46"/>
                  </a:lnTo>
                  <a:lnTo>
                    <a:pt x="149" y="44"/>
                  </a:lnTo>
                  <a:lnTo>
                    <a:pt x="153" y="41"/>
                  </a:lnTo>
                  <a:lnTo>
                    <a:pt x="157" y="38"/>
                  </a:lnTo>
                  <a:lnTo>
                    <a:pt x="161" y="37"/>
                  </a:lnTo>
                  <a:lnTo>
                    <a:pt x="163" y="33"/>
                  </a:lnTo>
                  <a:lnTo>
                    <a:pt x="167" y="30"/>
                  </a:lnTo>
                  <a:lnTo>
                    <a:pt x="170" y="28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81" y="21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91" y="13"/>
                  </a:lnTo>
                  <a:lnTo>
                    <a:pt x="197" y="9"/>
                  </a:lnTo>
                  <a:lnTo>
                    <a:pt x="201" y="6"/>
                  </a:lnTo>
                  <a:lnTo>
                    <a:pt x="206" y="4"/>
                  </a:lnTo>
                  <a:lnTo>
                    <a:pt x="209" y="1"/>
                  </a:lnTo>
                  <a:lnTo>
                    <a:pt x="213" y="1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473" y="83"/>
                  </a:lnTo>
                  <a:lnTo>
                    <a:pt x="471" y="83"/>
                  </a:lnTo>
                  <a:lnTo>
                    <a:pt x="470" y="85"/>
                  </a:lnTo>
                  <a:lnTo>
                    <a:pt x="467" y="87"/>
                  </a:lnTo>
                  <a:lnTo>
                    <a:pt x="465" y="91"/>
                  </a:lnTo>
                  <a:lnTo>
                    <a:pt x="461" y="95"/>
                  </a:lnTo>
                  <a:lnTo>
                    <a:pt x="455" y="101"/>
                  </a:lnTo>
                  <a:lnTo>
                    <a:pt x="453" y="102"/>
                  </a:lnTo>
                  <a:lnTo>
                    <a:pt x="450" y="106"/>
                  </a:lnTo>
                  <a:lnTo>
                    <a:pt x="447" y="109"/>
                  </a:lnTo>
                  <a:lnTo>
                    <a:pt x="445" y="111"/>
                  </a:lnTo>
                  <a:lnTo>
                    <a:pt x="441" y="115"/>
                  </a:lnTo>
                  <a:lnTo>
                    <a:pt x="438" y="118"/>
                  </a:lnTo>
                  <a:lnTo>
                    <a:pt x="434" y="122"/>
                  </a:lnTo>
                  <a:lnTo>
                    <a:pt x="430" y="126"/>
                  </a:lnTo>
                  <a:lnTo>
                    <a:pt x="426" y="129"/>
                  </a:lnTo>
                  <a:lnTo>
                    <a:pt x="422" y="133"/>
                  </a:lnTo>
                  <a:lnTo>
                    <a:pt x="418" y="137"/>
                  </a:lnTo>
                  <a:lnTo>
                    <a:pt x="415" y="142"/>
                  </a:lnTo>
                  <a:lnTo>
                    <a:pt x="410" y="145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8" y="158"/>
                  </a:lnTo>
                  <a:lnTo>
                    <a:pt x="393" y="163"/>
                  </a:lnTo>
                  <a:lnTo>
                    <a:pt x="389" y="167"/>
                  </a:lnTo>
                  <a:lnTo>
                    <a:pt x="383" y="171"/>
                  </a:lnTo>
                  <a:lnTo>
                    <a:pt x="379" y="177"/>
                  </a:lnTo>
                  <a:lnTo>
                    <a:pt x="375" y="181"/>
                  </a:lnTo>
                  <a:lnTo>
                    <a:pt x="370" y="186"/>
                  </a:lnTo>
                  <a:lnTo>
                    <a:pt x="365" y="190"/>
                  </a:lnTo>
                  <a:lnTo>
                    <a:pt x="361" y="194"/>
                  </a:lnTo>
                  <a:lnTo>
                    <a:pt x="355" y="199"/>
                  </a:lnTo>
                  <a:lnTo>
                    <a:pt x="350" y="203"/>
                  </a:lnTo>
                  <a:lnTo>
                    <a:pt x="346" y="207"/>
                  </a:lnTo>
                  <a:lnTo>
                    <a:pt x="341" y="213"/>
                  </a:lnTo>
                  <a:lnTo>
                    <a:pt x="337" y="217"/>
                  </a:lnTo>
                  <a:lnTo>
                    <a:pt x="331" y="221"/>
                  </a:lnTo>
                  <a:lnTo>
                    <a:pt x="326" y="225"/>
                  </a:lnTo>
                  <a:lnTo>
                    <a:pt x="322" y="229"/>
                  </a:lnTo>
                  <a:lnTo>
                    <a:pt x="317" y="233"/>
                  </a:lnTo>
                  <a:lnTo>
                    <a:pt x="313" y="237"/>
                  </a:lnTo>
                  <a:lnTo>
                    <a:pt x="309" y="241"/>
                  </a:lnTo>
                  <a:lnTo>
                    <a:pt x="303" y="246"/>
                  </a:lnTo>
                  <a:lnTo>
                    <a:pt x="299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6" y="259"/>
                  </a:lnTo>
                  <a:lnTo>
                    <a:pt x="282" y="262"/>
                  </a:lnTo>
                  <a:lnTo>
                    <a:pt x="278" y="265"/>
                  </a:lnTo>
                  <a:lnTo>
                    <a:pt x="274" y="269"/>
                  </a:lnTo>
                  <a:lnTo>
                    <a:pt x="270" y="271"/>
                  </a:lnTo>
                  <a:lnTo>
                    <a:pt x="266" y="274"/>
                  </a:lnTo>
                  <a:lnTo>
                    <a:pt x="262" y="277"/>
                  </a:lnTo>
                  <a:lnTo>
                    <a:pt x="258" y="278"/>
                  </a:lnTo>
                  <a:lnTo>
                    <a:pt x="255" y="281"/>
                  </a:lnTo>
                  <a:lnTo>
                    <a:pt x="253" y="282"/>
                  </a:lnTo>
                  <a:lnTo>
                    <a:pt x="250" y="285"/>
                  </a:lnTo>
                  <a:lnTo>
                    <a:pt x="246" y="286"/>
                  </a:lnTo>
                  <a:lnTo>
                    <a:pt x="245" y="287"/>
                  </a:lnTo>
                  <a:lnTo>
                    <a:pt x="241" y="287"/>
                  </a:lnTo>
                  <a:lnTo>
                    <a:pt x="238" y="289"/>
                  </a:lnTo>
                  <a:lnTo>
                    <a:pt x="234" y="289"/>
                  </a:lnTo>
                  <a:lnTo>
                    <a:pt x="231" y="290"/>
                  </a:lnTo>
                  <a:lnTo>
                    <a:pt x="227" y="290"/>
                  </a:lnTo>
                  <a:lnTo>
                    <a:pt x="223" y="290"/>
                  </a:lnTo>
                  <a:lnTo>
                    <a:pt x="221" y="290"/>
                  </a:lnTo>
                  <a:lnTo>
                    <a:pt x="217" y="290"/>
                  </a:lnTo>
                  <a:lnTo>
                    <a:pt x="213" y="290"/>
                  </a:lnTo>
                  <a:lnTo>
                    <a:pt x="209" y="290"/>
                  </a:lnTo>
                  <a:lnTo>
                    <a:pt x="205" y="290"/>
                  </a:lnTo>
                  <a:lnTo>
                    <a:pt x="201" y="289"/>
                  </a:lnTo>
                  <a:lnTo>
                    <a:pt x="197" y="287"/>
                  </a:lnTo>
                  <a:lnTo>
                    <a:pt x="193" y="287"/>
                  </a:lnTo>
                  <a:lnTo>
                    <a:pt x="189" y="287"/>
                  </a:lnTo>
                  <a:lnTo>
                    <a:pt x="185" y="286"/>
                  </a:lnTo>
                  <a:lnTo>
                    <a:pt x="179" y="285"/>
                  </a:lnTo>
                  <a:lnTo>
                    <a:pt x="175" y="283"/>
                  </a:lnTo>
                  <a:lnTo>
                    <a:pt x="170" y="283"/>
                  </a:lnTo>
                  <a:lnTo>
                    <a:pt x="166" y="282"/>
                  </a:lnTo>
                  <a:lnTo>
                    <a:pt x="161" y="281"/>
                  </a:lnTo>
                  <a:lnTo>
                    <a:pt x="157" y="279"/>
                  </a:lnTo>
                  <a:lnTo>
                    <a:pt x="151" y="278"/>
                  </a:lnTo>
                  <a:lnTo>
                    <a:pt x="147" y="277"/>
                  </a:lnTo>
                  <a:lnTo>
                    <a:pt x="142" y="274"/>
                  </a:lnTo>
                  <a:lnTo>
                    <a:pt x="137" y="273"/>
                  </a:lnTo>
                  <a:lnTo>
                    <a:pt x="133" y="271"/>
                  </a:lnTo>
                  <a:lnTo>
                    <a:pt x="127" y="270"/>
                  </a:lnTo>
                  <a:lnTo>
                    <a:pt x="123" y="269"/>
                  </a:lnTo>
                  <a:lnTo>
                    <a:pt x="118" y="267"/>
                  </a:lnTo>
                  <a:lnTo>
                    <a:pt x="114" y="265"/>
                  </a:lnTo>
                  <a:lnTo>
                    <a:pt x="110" y="263"/>
                  </a:lnTo>
                  <a:lnTo>
                    <a:pt x="105" y="262"/>
                  </a:lnTo>
                  <a:lnTo>
                    <a:pt x="101" y="259"/>
                  </a:lnTo>
                  <a:lnTo>
                    <a:pt x="95" y="258"/>
                  </a:lnTo>
                  <a:lnTo>
                    <a:pt x="91" y="257"/>
                  </a:lnTo>
                  <a:lnTo>
                    <a:pt x="87" y="254"/>
                  </a:lnTo>
                  <a:lnTo>
                    <a:pt x="82" y="253"/>
                  </a:lnTo>
                  <a:lnTo>
                    <a:pt x="78" y="251"/>
                  </a:lnTo>
                  <a:lnTo>
                    <a:pt x="74" y="250"/>
                  </a:lnTo>
                  <a:lnTo>
                    <a:pt x="70" y="247"/>
                  </a:lnTo>
                  <a:lnTo>
                    <a:pt x="66" y="246"/>
                  </a:lnTo>
                  <a:lnTo>
                    <a:pt x="62" y="245"/>
                  </a:lnTo>
                  <a:lnTo>
                    <a:pt x="59" y="242"/>
                  </a:lnTo>
                  <a:lnTo>
                    <a:pt x="55" y="241"/>
                  </a:lnTo>
                  <a:lnTo>
                    <a:pt x="51" y="239"/>
                  </a:lnTo>
                  <a:lnTo>
                    <a:pt x="49" y="238"/>
                  </a:lnTo>
                  <a:lnTo>
                    <a:pt x="46" y="237"/>
                  </a:lnTo>
                  <a:lnTo>
                    <a:pt x="43" y="235"/>
                  </a:lnTo>
                  <a:lnTo>
                    <a:pt x="39" y="234"/>
                  </a:lnTo>
                  <a:lnTo>
                    <a:pt x="37" y="233"/>
                  </a:lnTo>
                  <a:lnTo>
                    <a:pt x="35" y="231"/>
                  </a:lnTo>
                  <a:lnTo>
                    <a:pt x="30" y="229"/>
                  </a:lnTo>
                  <a:lnTo>
                    <a:pt x="26" y="227"/>
                  </a:lnTo>
                  <a:lnTo>
                    <a:pt x="23" y="226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8" y="223"/>
                  </a:lnTo>
                  <a:lnTo>
                    <a:pt x="15" y="221"/>
                  </a:lnTo>
                  <a:lnTo>
                    <a:pt x="13" y="218"/>
                  </a:lnTo>
                  <a:lnTo>
                    <a:pt x="10" y="215"/>
                  </a:lnTo>
                  <a:lnTo>
                    <a:pt x="7" y="213"/>
                  </a:lnTo>
                  <a:lnTo>
                    <a:pt x="6" y="210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1" y="182"/>
                  </a:lnTo>
                  <a:lnTo>
                    <a:pt x="3" y="177"/>
                  </a:lnTo>
                  <a:lnTo>
                    <a:pt x="6" y="171"/>
                  </a:lnTo>
                  <a:lnTo>
                    <a:pt x="10" y="167"/>
                  </a:lnTo>
                  <a:lnTo>
                    <a:pt x="13" y="162"/>
                  </a:lnTo>
                  <a:lnTo>
                    <a:pt x="18" y="157"/>
                  </a:lnTo>
                  <a:lnTo>
                    <a:pt x="22" y="153"/>
                  </a:lnTo>
                  <a:lnTo>
                    <a:pt x="26" y="147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9" y="134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50" y="125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5" y="119"/>
                  </a:lnTo>
                  <a:lnTo>
                    <a:pt x="57" y="119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FF8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2040" y="3567"/>
              <a:ext cx="144" cy="30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15" y="56"/>
                </a:cxn>
                <a:cxn ang="0">
                  <a:pos x="22" y="55"/>
                </a:cxn>
                <a:cxn ang="0">
                  <a:pos x="27" y="52"/>
                </a:cxn>
                <a:cxn ang="0">
                  <a:pos x="34" y="50"/>
                </a:cxn>
                <a:cxn ang="0">
                  <a:pos x="42" y="48"/>
                </a:cxn>
                <a:cxn ang="0">
                  <a:pos x="51" y="46"/>
                </a:cxn>
                <a:cxn ang="0">
                  <a:pos x="60" y="43"/>
                </a:cxn>
                <a:cxn ang="0">
                  <a:pos x="71" y="40"/>
                </a:cxn>
                <a:cxn ang="0">
                  <a:pos x="83" y="36"/>
                </a:cxn>
                <a:cxn ang="0">
                  <a:pos x="95" y="34"/>
                </a:cxn>
                <a:cxn ang="0">
                  <a:pos x="107" y="31"/>
                </a:cxn>
                <a:cxn ang="0">
                  <a:pos x="122" y="27"/>
                </a:cxn>
                <a:cxn ang="0">
                  <a:pos x="135" y="24"/>
                </a:cxn>
                <a:cxn ang="0">
                  <a:pos x="151" y="22"/>
                </a:cxn>
                <a:cxn ang="0">
                  <a:pos x="166" y="18"/>
                </a:cxn>
                <a:cxn ang="0">
                  <a:pos x="182" y="15"/>
                </a:cxn>
                <a:cxn ang="0">
                  <a:pos x="199" y="12"/>
                </a:cxn>
                <a:cxn ang="0">
                  <a:pos x="216" y="10"/>
                </a:cxn>
                <a:cxn ang="0">
                  <a:pos x="234" y="7"/>
                </a:cxn>
                <a:cxn ang="0">
                  <a:pos x="251" y="4"/>
                </a:cxn>
                <a:cxn ang="0">
                  <a:pos x="269" y="3"/>
                </a:cxn>
                <a:cxn ang="0">
                  <a:pos x="288" y="3"/>
                </a:cxn>
                <a:cxn ang="0">
                  <a:pos x="307" y="2"/>
                </a:cxn>
                <a:cxn ang="0">
                  <a:pos x="325" y="0"/>
                </a:cxn>
                <a:cxn ang="0">
                  <a:pos x="344" y="0"/>
                </a:cxn>
                <a:cxn ang="0">
                  <a:pos x="364" y="0"/>
                </a:cxn>
                <a:cxn ang="0">
                  <a:pos x="383" y="2"/>
                </a:cxn>
                <a:cxn ang="0">
                  <a:pos x="403" y="3"/>
                </a:cxn>
                <a:cxn ang="0">
                  <a:pos x="423" y="4"/>
                </a:cxn>
                <a:cxn ang="0">
                  <a:pos x="431" y="52"/>
                </a:cxn>
                <a:cxn ang="0">
                  <a:pos x="428" y="51"/>
                </a:cxn>
                <a:cxn ang="0">
                  <a:pos x="420" y="50"/>
                </a:cxn>
                <a:cxn ang="0">
                  <a:pos x="415" y="50"/>
                </a:cxn>
                <a:cxn ang="0">
                  <a:pos x="409" y="48"/>
                </a:cxn>
                <a:cxn ang="0">
                  <a:pos x="401" y="48"/>
                </a:cxn>
                <a:cxn ang="0">
                  <a:pos x="393" y="47"/>
                </a:cxn>
                <a:cxn ang="0">
                  <a:pos x="384" y="46"/>
                </a:cxn>
                <a:cxn ang="0">
                  <a:pos x="373" y="46"/>
                </a:cxn>
                <a:cxn ang="0">
                  <a:pos x="363" y="44"/>
                </a:cxn>
                <a:cxn ang="0">
                  <a:pos x="351" y="44"/>
                </a:cxn>
                <a:cxn ang="0">
                  <a:pos x="339" y="43"/>
                </a:cxn>
                <a:cxn ang="0">
                  <a:pos x="325" y="42"/>
                </a:cxn>
                <a:cxn ang="0">
                  <a:pos x="311" y="42"/>
                </a:cxn>
                <a:cxn ang="0">
                  <a:pos x="296" y="42"/>
                </a:cxn>
                <a:cxn ang="0">
                  <a:pos x="281" y="42"/>
                </a:cxn>
                <a:cxn ang="0">
                  <a:pos x="264" y="42"/>
                </a:cxn>
                <a:cxn ang="0">
                  <a:pos x="248" y="43"/>
                </a:cxn>
                <a:cxn ang="0">
                  <a:pos x="231" y="44"/>
                </a:cxn>
                <a:cxn ang="0">
                  <a:pos x="214" y="46"/>
                </a:cxn>
                <a:cxn ang="0">
                  <a:pos x="195" y="47"/>
                </a:cxn>
                <a:cxn ang="0">
                  <a:pos x="176" y="50"/>
                </a:cxn>
                <a:cxn ang="0">
                  <a:pos x="159" y="52"/>
                </a:cxn>
                <a:cxn ang="0">
                  <a:pos x="139" y="55"/>
                </a:cxn>
                <a:cxn ang="0">
                  <a:pos x="120" y="58"/>
                </a:cxn>
                <a:cxn ang="0">
                  <a:pos x="100" y="62"/>
                </a:cxn>
                <a:cxn ang="0">
                  <a:pos x="80" y="67"/>
                </a:cxn>
                <a:cxn ang="0">
                  <a:pos x="60" y="72"/>
                </a:cxn>
                <a:cxn ang="0">
                  <a:pos x="40" y="78"/>
                </a:cxn>
                <a:cxn ang="0">
                  <a:pos x="20" y="84"/>
                </a:cxn>
                <a:cxn ang="0">
                  <a:pos x="0" y="91"/>
                </a:cxn>
                <a:cxn ang="0">
                  <a:pos x="10" y="59"/>
                </a:cxn>
              </a:cxnLst>
              <a:rect l="0" t="0" r="r" b="b"/>
              <a:pathLst>
                <a:path w="432" h="91">
                  <a:moveTo>
                    <a:pt x="10" y="59"/>
                  </a:move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4" y="54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2" y="48"/>
                  </a:lnTo>
                  <a:lnTo>
                    <a:pt x="47" y="47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60" y="43"/>
                  </a:lnTo>
                  <a:lnTo>
                    <a:pt x="66" y="42"/>
                  </a:lnTo>
                  <a:lnTo>
                    <a:pt x="71" y="40"/>
                  </a:lnTo>
                  <a:lnTo>
                    <a:pt x="76" y="39"/>
                  </a:lnTo>
                  <a:lnTo>
                    <a:pt x="83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2" y="32"/>
                  </a:lnTo>
                  <a:lnTo>
                    <a:pt x="107" y="31"/>
                  </a:lnTo>
                  <a:lnTo>
                    <a:pt x="115" y="30"/>
                  </a:lnTo>
                  <a:lnTo>
                    <a:pt x="122" y="27"/>
                  </a:lnTo>
                  <a:lnTo>
                    <a:pt x="128" y="26"/>
                  </a:lnTo>
                  <a:lnTo>
                    <a:pt x="135" y="24"/>
                  </a:lnTo>
                  <a:lnTo>
                    <a:pt x="143" y="23"/>
                  </a:lnTo>
                  <a:lnTo>
                    <a:pt x="151" y="22"/>
                  </a:lnTo>
                  <a:lnTo>
                    <a:pt x="158" y="20"/>
                  </a:lnTo>
                  <a:lnTo>
                    <a:pt x="166" y="18"/>
                  </a:lnTo>
                  <a:lnTo>
                    <a:pt x="174" y="16"/>
                  </a:lnTo>
                  <a:lnTo>
                    <a:pt x="182" y="15"/>
                  </a:lnTo>
                  <a:lnTo>
                    <a:pt x="190" y="14"/>
                  </a:lnTo>
                  <a:lnTo>
                    <a:pt x="199" y="12"/>
                  </a:lnTo>
                  <a:lnTo>
                    <a:pt x="207" y="11"/>
                  </a:lnTo>
                  <a:lnTo>
                    <a:pt x="216" y="10"/>
                  </a:lnTo>
                  <a:lnTo>
                    <a:pt x="224" y="8"/>
                  </a:lnTo>
                  <a:lnTo>
                    <a:pt x="234" y="7"/>
                  </a:lnTo>
                  <a:lnTo>
                    <a:pt x="242" y="7"/>
                  </a:lnTo>
                  <a:lnTo>
                    <a:pt x="251" y="4"/>
                  </a:lnTo>
                  <a:lnTo>
                    <a:pt x="260" y="4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8" y="3"/>
                  </a:lnTo>
                  <a:lnTo>
                    <a:pt x="297" y="2"/>
                  </a:lnTo>
                  <a:lnTo>
                    <a:pt x="307" y="2"/>
                  </a:lnTo>
                  <a:lnTo>
                    <a:pt x="316" y="2"/>
                  </a:lnTo>
                  <a:lnTo>
                    <a:pt x="325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3" y="0"/>
                  </a:lnTo>
                  <a:lnTo>
                    <a:pt x="383" y="2"/>
                  </a:lnTo>
                  <a:lnTo>
                    <a:pt x="393" y="2"/>
                  </a:lnTo>
                  <a:lnTo>
                    <a:pt x="403" y="3"/>
                  </a:lnTo>
                  <a:lnTo>
                    <a:pt x="413" y="3"/>
                  </a:lnTo>
                  <a:lnTo>
                    <a:pt x="423" y="4"/>
                  </a:lnTo>
                  <a:lnTo>
                    <a:pt x="432" y="7"/>
                  </a:lnTo>
                  <a:lnTo>
                    <a:pt x="431" y="52"/>
                  </a:lnTo>
                  <a:lnTo>
                    <a:pt x="429" y="52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0" y="50"/>
                  </a:lnTo>
                  <a:lnTo>
                    <a:pt x="417" y="50"/>
                  </a:lnTo>
                  <a:lnTo>
                    <a:pt x="415" y="50"/>
                  </a:lnTo>
                  <a:lnTo>
                    <a:pt x="412" y="48"/>
                  </a:lnTo>
                  <a:lnTo>
                    <a:pt x="409" y="48"/>
                  </a:lnTo>
                  <a:lnTo>
                    <a:pt x="405" y="48"/>
                  </a:lnTo>
                  <a:lnTo>
                    <a:pt x="401" y="48"/>
                  </a:lnTo>
                  <a:lnTo>
                    <a:pt x="397" y="47"/>
                  </a:lnTo>
                  <a:lnTo>
                    <a:pt x="393" y="47"/>
                  </a:lnTo>
                  <a:lnTo>
                    <a:pt x="388" y="46"/>
                  </a:lnTo>
                  <a:lnTo>
                    <a:pt x="384" y="46"/>
                  </a:lnTo>
                  <a:lnTo>
                    <a:pt x="379" y="46"/>
                  </a:lnTo>
                  <a:lnTo>
                    <a:pt x="373" y="46"/>
                  </a:lnTo>
                  <a:lnTo>
                    <a:pt x="368" y="44"/>
                  </a:lnTo>
                  <a:lnTo>
                    <a:pt x="363" y="44"/>
                  </a:lnTo>
                  <a:lnTo>
                    <a:pt x="357" y="44"/>
                  </a:lnTo>
                  <a:lnTo>
                    <a:pt x="351" y="44"/>
                  </a:lnTo>
                  <a:lnTo>
                    <a:pt x="344" y="43"/>
                  </a:lnTo>
                  <a:lnTo>
                    <a:pt x="339" y="43"/>
                  </a:lnTo>
                  <a:lnTo>
                    <a:pt x="331" y="42"/>
                  </a:lnTo>
                  <a:lnTo>
                    <a:pt x="325" y="42"/>
                  </a:lnTo>
                  <a:lnTo>
                    <a:pt x="317" y="42"/>
                  </a:lnTo>
                  <a:lnTo>
                    <a:pt x="311" y="42"/>
                  </a:lnTo>
                  <a:lnTo>
                    <a:pt x="303" y="42"/>
                  </a:lnTo>
                  <a:lnTo>
                    <a:pt x="296" y="42"/>
                  </a:lnTo>
                  <a:lnTo>
                    <a:pt x="288" y="42"/>
                  </a:lnTo>
                  <a:lnTo>
                    <a:pt x="281" y="42"/>
                  </a:lnTo>
                  <a:lnTo>
                    <a:pt x="272" y="42"/>
                  </a:lnTo>
                  <a:lnTo>
                    <a:pt x="264" y="42"/>
                  </a:lnTo>
                  <a:lnTo>
                    <a:pt x="256" y="42"/>
                  </a:lnTo>
                  <a:lnTo>
                    <a:pt x="248" y="43"/>
                  </a:lnTo>
                  <a:lnTo>
                    <a:pt x="240" y="43"/>
                  </a:lnTo>
                  <a:lnTo>
                    <a:pt x="231" y="44"/>
                  </a:lnTo>
                  <a:lnTo>
                    <a:pt x="222" y="44"/>
                  </a:lnTo>
                  <a:lnTo>
                    <a:pt x="214" y="46"/>
                  </a:lnTo>
                  <a:lnTo>
                    <a:pt x="204" y="46"/>
                  </a:lnTo>
                  <a:lnTo>
                    <a:pt x="195" y="47"/>
                  </a:lnTo>
                  <a:lnTo>
                    <a:pt x="186" y="48"/>
                  </a:lnTo>
                  <a:lnTo>
                    <a:pt x="176" y="50"/>
                  </a:lnTo>
                  <a:lnTo>
                    <a:pt x="167" y="51"/>
                  </a:lnTo>
                  <a:lnTo>
                    <a:pt x="159" y="52"/>
                  </a:lnTo>
                  <a:lnTo>
                    <a:pt x="148" y="54"/>
                  </a:lnTo>
                  <a:lnTo>
                    <a:pt x="139" y="55"/>
                  </a:lnTo>
                  <a:lnTo>
                    <a:pt x="130" y="56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0" y="62"/>
                  </a:lnTo>
                  <a:lnTo>
                    <a:pt x="90" y="64"/>
                  </a:lnTo>
                  <a:lnTo>
                    <a:pt x="80" y="67"/>
                  </a:lnTo>
                  <a:lnTo>
                    <a:pt x="70" y="68"/>
                  </a:lnTo>
                  <a:lnTo>
                    <a:pt x="60" y="72"/>
                  </a:lnTo>
                  <a:lnTo>
                    <a:pt x="50" y="75"/>
                  </a:lnTo>
                  <a:lnTo>
                    <a:pt x="40" y="78"/>
                  </a:lnTo>
                  <a:lnTo>
                    <a:pt x="30" y="80"/>
                  </a:lnTo>
                  <a:lnTo>
                    <a:pt x="20" y="84"/>
                  </a:lnTo>
                  <a:lnTo>
                    <a:pt x="10" y="87"/>
                  </a:lnTo>
                  <a:lnTo>
                    <a:pt x="0" y="91"/>
                  </a:lnTo>
                  <a:lnTo>
                    <a:pt x="7" y="74"/>
                  </a:lnTo>
                  <a:lnTo>
                    <a:pt x="1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2051" y="3401"/>
              <a:ext cx="145" cy="184"/>
            </a:xfrm>
            <a:custGeom>
              <a:avLst/>
              <a:gdLst/>
              <a:ahLst/>
              <a:cxnLst>
                <a:cxn ang="0">
                  <a:pos x="165" y="88"/>
                </a:cxn>
                <a:cxn ang="0">
                  <a:pos x="175" y="81"/>
                </a:cxn>
                <a:cxn ang="0">
                  <a:pos x="188" y="72"/>
                </a:cxn>
                <a:cxn ang="0">
                  <a:pos x="197" y="67"/>
                </a:cxn>
                <a:cxn ang="0">
                  <a:pos x="205" y="61"/>
                </a:cxn>
                <a:cxn ang="0">
                  <a:pos x="214" y="55"/>
                </a:cxn>
                <a:cxn ang="0">
                  <a:pos x="225" y="49"/>
                </a:cxn>
                <a:cxn ang="0">
                  <a:pos x="234" y="43"/>
                </a:cxn>
                <a:cxn ang="0">
                  <a:pos x="244" y="36"/>
                </a:cxn>
                <a:cxn ang="0">
                  <a:pos x="253" y="31"/>
                </a:cxn>
                <a:cxn ang="0">
                  <a:pos x="264" y="25"/>
                </a:cxn>
                <a:cxn ang="0">
                  <a:pos x="273" y="20"/>
                </a:cxn>
                <a:cxn ang="0">
                  <a:pos x="282" y="15"/>
                </a:cxn>
                <a:cxn ang="0">
                  <a:pos x="292" y="11"/>
                </a:cxn>
                <a:cxn ang="0">
                  <a:pos x="301" y="7"/>
                </a:cxn>
                <a:cxn ang="0">
                  <a:pos x="314" y="1"/>
                </a:cxn>
                <a:cxn ang="0">
                  <a:pos x="321" y="4"/>
                </a:cxn>
                <a:cxn ang="0">
                  <a:pos x="329" y="16"/>
                </a:cxn>
                <a:cxn ang="0">
                  <a:pos x="334" y="25"/>
                </a:cxn>
                <a:cxn ang="0">
                  <a:pos x="341" y="37"/>
                </a:cxn>
                <a:cxn ang="0">
                  <a:pos x="348" y="51"/>
                </a:cxn>
                <a:cxn ang="0">
                  <a:pos x="356" y="67"/>
                </a:cxn>
                <a:cxn ang="0">
                  <a:pos x="362" y="84"/>
                </a:cxn>
                <a:cxn ang="0">
                  <a:pos x="370" y="104"/>
                </a:cxn>
                <a:cxn ang="0">
                  <a:pos x="378" y="127"/>
                </a:cxn>
                <a:cxn ang="0">
                  <a:pos x="386" y="151"/>
                </a:cxn>
                <a:cxn ang="0">
                  <a:pos x="394" y="177"/>
                </a:cxn>
                <a:cxn ang="0">
                  <a:pos x="402" y="207"/>
                </a:cxn>
                <a:cxn ang="0">
                  <a:pos x="409" y="237"/>
                </a:cxn>
                <a:cxn ang="0">
                  <a:pos x="416" y="270"/>
                </a:cxn>
                <a:cxn ang="0">
                  <a:pos x="421" y="306"/>
                </a:cxn>
                <a:cxn ang="0">
                  <a:pos x="426" y="344"/>
                </a:cxn>
                <a:cxn ang="0">
                  <a:pos x="430" y="384"/>
                </a:cxn>
                <a:cxn ang="0">
                  <a:pos x="433" y="426"/>
                </a:cxn>
                <a:cxn ang="0">
                  <a:pos x="434" y="470"/>
                </a:cxn>
                <a:cxn ang="0">
                  <a:pos x="432" y="486"/>
                </a:cxn>
                <a:cxn ang="0">
                  <a:pos x="421" y="486"/>
                </a:cxn>
                <a:cxn ang="0">
                  <a:pos x="410" y="485"/>
                </a:cxn>
                <a:cxn ang="0">
                  <a:pos x="398" y="485"/>
                </a:cxn>
                <a:cxn ang="0">
                  <a:pos x="384" y="484"/>
                </a:cxn>
                <a:cxn ang="0">
                  <a:pos x="366" y="484"/>
                </a:cxn>
                <a:cxn ang="0">
                  <a:pos x="348" y="484"/>
                </a:cxn>
                <a:cxn ang="0">
                  <a:pos x="328" y="485"/>
                </a:cxn>
                <a:cxn ang="0">
                  <a:pos x="305" y="486"/>
                </a:cxn>
                <a:cxn ang="0">
                  <a:pos x="282" y="488"/>
                </a:cxn>
                <a:cxn ang="0">
                  <a:pos x="257" y="489"/>
                </a:cxn>
                <a:cxn ang="0">
                  <a:pos x="230" y="492"/>
                </a:cxn>
                <a:cxn ang="0">
                  <a:pos x="205" y="496"/>
                </a:cxn>
                <a:cxn ang="0">
                  <a:pos x="177" y="500"/>
                </a:cxn>
                <a:cxn ang="0">
                  <a:pos x="149" y="506"/>
                </a:cxn>
                <a:cxn ang="0">
                  <a:pos x="121" y="512"/>
                </a:cxn>
                <a:cxn ang="0">
                  <a:pos x="92" y="520"/>
                </a:cxn>
                <a:cxn ang="0">
                  <a:pos x="64" y="529"/>
                </a:cxn>
                <a:cxn ang="0">
                  <a:pos x="36" y="538"/>
                </a:cxn>
                <a:cxn ang="0">
                  <a:pos x="8" y="550"/>
                </a:cxn>
                <a:cxn ang="0">
                  <a:pos x="160" y="92"/>
                </a:cxn>
              </a:cxnLst>
              <a:rect l="0" t="0" r="r" b="b"/>
              <a:pathLst>
                <a:path w="434" h="554">
                  <a:moveTo>
                    <a:pt x="160" y="92"/>
                  </a:moveTo>
                  <a:lnTo>
                    <a:pt x="161" y="91"/>
                  </a:lnTo>
                  <a:lnTo>
                    <a:pt x="165" y="88"/>
                  </a:lnTo>
                  <a:lnTo>
                    <a:pt x="168" y="85"/>
                  </a:lnTo>
                  <a:lnTo>
                    <a:pt x="171" y="84"/>
                  </a:lnTo>
                  <a:lnTo>
                    <a:pt x="175" y="81"/>
                  </a:lnTo>
                  <a:lnTo>
                    <a:pt x="179" y="79"/>
                  </a:lnTo>
                  <a:lnTo>
                    <a:pt x="184" y="75"/>
                  </a:lnTo>
                  <a:lnTo>
                    <a:pt x="188" y="72"/>
                  </a:lnTo>
                  <a:lnTo>
                    <a:pt x="191" y="69"/>
                  </a:lnTo>
                  <a:lnTo>
                    <a:pt x="193" y="68"/>
                  </a:lnTo>
                  <a:lnTo>
                    <a:pt x="197" y="67"/>
                  </a:lnTo>
                  <a:lnTo>
                    <a:pt x="200" y="65"/>
                  </a:lnTo>
                  <a:lnTo>
                    <a:pt x="203" y="63"/>
                  </a:lnTo>
                  <a:lnTo>
                    <a:pt x="205" y="61"/>
                  </a:lnTo>
                  <a:lnTo>
                    <a:pt x="208" y="59"/>
                  </a:lnTo>
                  <a:lnTo>
                    <a:pt x="212" y="57"/>
                  </a:lnTo>
                  <a:lnTo>
                    <a:pt x="214" y="55"/>
                  </a:lnTo>
                  <a:lnTo>
                    <a:pt x="217" y="53"/>
                  </a:lnTo>
                  <a:lnTo>
                    <a:pt x="221" y="51"/>
                  </a:lnTo>
                  <a:lnTo>
                    <a:pt x="225" y="49"/>
                  </a:lnTo>
                  <a:lnTo>
                    <a:pt x="228" y="47"/>
                  </a:lnTo>
                  <a:lnTo>
                    <a:pt x="230" y="44"/>
                  </a:lnTo>
                  <a:lnTo>
                    <a:pt x="234" y="43"/>
                  </a:lnTo>
                  <a:lnTo>
                    <a:pt x="237" y="40"/>
                  </a:lnTo>
                  <a:lnTo>
                    <a:pt x="240" y="39"/>
                  </a:lnTo>
                  <a:lnTo>
                    <a:pt x="244" y="36"/>
                  </a:lnTo>
                  <a:lnTo>
                    <a:pt x="248" y="35"/>
                  </a:lnTo>
                  <a:lnTo>
                    <a:pt x="250" y="33"/>
                  </a:lnTo>
                  <a:lnTo>
                    <a:pt x="253" y="31"/>
                  </a:lnTo>
                  <a:lnTo>
                    <a:pt x="257" y="28"/>
                  </a:lnTo>
                  <a:lnTo>
                    <a:pt x="261" y="27"/>
                  </a:lnTo>
                  <a:lnTo>
                    <a:pt x="264" y="25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3" y="20"/>
                  </a:lnTo>
                  <a:lnTo>
                    <a:pt x="277" y="17"/>
                  </a:lnTo>
                  <a:lnTo>
                    <a:pt x="280" y="16"/>
                  </a:lnTo>
                  <a:lnTo>
                    <a:pt x="282" y="15"/>
                  </a:lnTo>
                  <a:lnTo>
                    <a:pt x="286" y="13"/>
                  </a:lnTo>
                  <a:lnTo>
                    <a:pt x="289" y="12"/>
                  </a:lnTo>
                  <a:lnTo>
                    <a:pt x="292" y="11"/>
                  </a:lnTo>
                  <a:lnTo>
                    <a:pt x="294" y="8"/>
                  </a:lnTo>
                  <a:lnTo>
                    <a:pt x="298" y="7"/>
                  </a:lnTo>
                  <a:lnTo>
                    <a:pt x="301" y="7"/>
                  </a:lnTo>
                  <a:lnTo>
                    <a:pt x="305" y="4"/>
                  </a:lnTo>
                  <a:lnTo>
                    <a:pt x="310" y="3"/>
                  </a:lnTo>
                  <a:lnTo>
                    <a:pt x="314" y="1"/>
                  </a:lnTo>
                  <a:lnTo>
                    <a:pt x="320" y="0"/>
                  </a:lnTo>
                  <a:lnTo>
                    <a:pt x="320" y="1"/>
                  </a:lnTo>
                  <a:lnTo>
                    <a:pt x="321" y="4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9" y="16"/>
                  </a:lnTo>
                  <a:lnTo>
                    <a:pt x="332" y="19"/>
                  </a:lnTo>
                  <a:lnTo>
                    <a:pt x="333" y="21"/>
                  </a:lnTo>
                  <a:lnTo>
                    <a:pt x="334" y="25"/>
                  </a:lnTo>
                  <a:lnTo>
                    <a:pt x="337" y="29"/>
                  </a:lnTo>
                  <a:lnTo>
                    <a:pt x="338" y="33"/>
                  </a:lnTo>
                  <a:lnTo>
                    <a:pt x="341" y="37"/>
                  </a:lnTo>
                  <a:lnTo>
                    <a:pt x="342" y="41"/>
                  </a:lnTo>
                  <a:lnTo>
                    <a:pt x="345" y="47"/>
                  </a:lnTo>
                  <a:lnTo>
                    <a:pt x="348" y="51"/>
                  </a:lnTo>
                  <a:lnTo>
                    <a:pt x="350" y="56"/>
                  </a:lnTo>
                  <a:lnTo>
                    <a:pt x="352" y="61"/>
                  </a:lnTo>
                  <a:lnTo>
                    <a:pt x="356" y="67"/>
                  </a:lnTo>
                  <a:lnTo>
                    <a:pt x="357" y="72"/>
                  </a:lnTo>
                  <a:lnTo>
                    <a:pt x="360" y="77"/>
                  </a:lnTo>
                  <a:lnTo>
                    <a:pt x="362" y="84"/>
                  </a:lnTo>
                  <a:lnTo>
                    <a:pt x="365" y="91"/>
                  </a:lnTo>
                  <a:lnTo>
                    <a:pt x="368" y="97"/>
                  </a:lnTo>
                  <a:lnTo>
                    <a:pt x="370" y="104"/>
                  </a:lnTo>
                  <a:lnTo>
                    <a:pt x="373" y="112"/>
                  </a:lnTo>
                  <a:lnTo>
                    <a:pt x="376" y="120"/>
                  </a:lnTo>
                  <a:lnTo>
                    <a:pt x="378" y="127"/>
                  </a:lnTo>
                  <a:lnTo>
                    <a:pt x="381" y="135"/>
                  </a:lnTo>
                  <a:lnTo>
                    <a:pt x="384" y="143"/>
                  </a:lnTo>
                  <a:lnTo>
                    <a:pt x="386" y="151"/>
                  </a:lnTo>
                  <a:lnTo>
                    <a:pt x="389" y="160"/>
                  </a:lnTo>
                  <a:lnTo>
                    <a:pt x="392" y="168"/>
                  </a:lnTo>
                  <a:lnTo>
                    <a:pt x="394" y="177"/>
                  </a:lnTo>
                  <a:lnTo>
                    <a:pt x="397" y="187"/>
                  </a:lnTo>
                  <a:lnTo>
                    <a:pt x="400" y="196"/>
                  </a:lnTo>
                  <a:lnTo>
                    <a:pt x="402" y="207"/>
                  </a:lnTo>
                  <a:lnTo>
                    <a:pt x="404" y="216"/>
                  </a:lnTo>
                  <a:lnTo>
                    <a:pt x="408" y="226"/>
                  </a:lnTo>
                  <a:lnTo>
                    <a:pt x="409" y="237"/>
                  </a:lnTo>
                  <a:lnTo>
                    <a:pt x="412" y="248"/>
                  </a:lnTo>
                  <a:lnTo>
                    <a:pt x="413" y="260"/>
                  </a:lnTo>
                  <a:lnTo>
                    <a:pt x="416" y="270"/>
                  </a:lnTo>
                  <a:lnTo>
                    <a:pt x="417" y="282"/>
                  </a:lnTo>
                  <a:lnTo>
                    <a:pt x="420" y="294"/>
                  </a:lnTo>
                  <a:lnTo>
                    <a:pt x="421" y="306"/>
                  </a:lnTo>
                  <a:lnTo>
                    <a:pt x="422" y="318"/>
                  </a:lnTo>
                  <a:lnTo>
                    <a:pt x="425" y="330"/>
                  </a:lnTo>
                  <a:lnTo>
                    <a:pt x="426" y="344"/>
                  </a:lnTo>
                  <a:lnTo>
                    <a:pt x="428" y="357"/>
                  </a:lnTo>
                  <a:lnTo>
                    <a:pt x="429" y="370"/>
                  </a:lnTo>
                  <a:lnTo>
                    <a:pt x="430" y="384"/>
                  </a:lnTo>
                  <a:lnTo>
                    <a:pt x="430" y="398"/>
                  </a:lnTo>
                  <a:lnTo>
                    <a:pt x="432" y="412"/>
                  </a:lnTo>
                  <a:lnTo>
                    <a:pt x="433" y="426"/>
                  </a:lnTo>
                  <a:lnTo>
                    <a:pt x="433" y="441"/>
                  </a:lnTo>
                  <a:lnTo>
                    <a:pt x="434" y="456"/>
                  </a:lnTo>
                  <a:lnTo>
                    <a:pt x="434" y="470"/>
                  </a:lnTo>
                  <a:lnTo>
                    <a:pt x="434" y="488"/>
                  </a:lnTo>
                  <a:lnTo>
                    <a:pt x="434" y="486"/>
                  </a:lnTo>
                  <a:lnTo>
                    <a:pt x="432" y="486"/>
                  </a:lnTo>
                  <a:lnTo>
                    <a:pt x="428" y="486"/>
                  </a:lnTo>
                  <a:lnTo>
                    <a:pt x="424" y="486"/>
                  </a:lnTo>
                  <a:lnTo>
                    <a:pt x="421" y="486"/>
                  </a:lnTo>
                  <a:lnTo>
                    <a:pt x="417" y="486"/>
                  </a:lnTo>
                  <a:lnTo>
                    <a:pt x="414" y="485"/>
                  </a:lnTo>
                  <a:lnTo>
                    <a:pt x="410" y="485"/>
                  </a:lnTo>
                  <a:lnTo>
                    <a:pt x="406" y="485"/>
                  </a:lnTo>
                  <a:lnTo>
                    <a:pt x="402" y="485"/>
                  </a:lnTo>
                  <a:lnTo>
                    <a:pt x="398" y="485"/>
                  </a:lnTo>
                  <a:lnTo>
                    <a:pt x="394" y="485"/>
                  </a:lnTo>
                  <a:lnTo>
                    <a:pt x="389" y="484"/>
                  </a:lnTo>
                  <a:lnTo>
                    <a:pt x="384" y="484"/>
                  </a:lnTo>
                  <a:lnTo>
                    <a:pt x="378" y="484"/>
                  </a:lnTo>
                  <a:lnTo>
                    <a:pt x="372" y="484"/>
                  </a:lnTo>
                  <a:lnTo>
                    <a:pt x="366" y="484"/>
                  </a:lnTo>
                  <a:lnTo>
                    <a:pt x="361" y="484"/>
                  </a:lnTo>
                  <a:lnTo>
                    <a:pt x="354" y="484"/>
                  </a:lnTo>
                  <a:lnTo>
                    <a:pt x="348" y="484"/>
                  </a:lnTo>
                  <a:lnTo>
                    <a:pt x="341" y="484"/>
                  </a:lnTo>
                  <a:lnTo>
                    <a:pt x="334" y="484"/>
                  </a:lnTo>
                  <a:lnTo>
                    <a:pt x="328" y="485"/>
                  </a:lnTo>
                  <a:lnTo>
                    <a:pt x="320" y="485"/>
                  </a:lnTo>
                  <a:lnTo>
                    <a:pt x="313" y="485"/>
                  </a:lnTo>
                  <a:lnTo>
                    <a:pt x="305" y="486"/>
                  </a:lnTo>
                  <a:lnTo>
                    <a:pt x="298" y="486"/>
                  </a:lnTo>
                  <a:lnTo>
                    <a:pt x="290" y="488"/>
                  </a:lnTo>
                  <a:lnTo>
                    <a:pt x="282" y="488"/>
                  </a:lnTo>
                  <a:lnTo>
                    <a:pt x="273" y="488"/>
                  </a:lnTo>
                  <a:lnTo>
                    <a:pt x="265" y="488"/>
                  </a:lnTo>
                  <a:lnTo>
                    <a:pt x="257" y="489"/>
                  </a:lnTo>
                  <a:lnTo>
                    <a:pt x="248" y="489"/>
                  </a:lnTo>
                  <a:lnTo>
                    <a:pt x="240" y="490"/>
                  </a:lnTo>
                  <a:lnTo>
                    <a:pt x="230" y="492"/>
                  </a:lnTo>
                  <a:lnTo>
                    <a:pt x="222" y="493"/>
                  </a:lnTo>
                  <a:lnTo>
                    <a:pt x="213" y="494"/>
                  </a:lnTo>
                  <a:lnTo>
                    <a:pt x="205" y="496"/>
                  </a:lnTo>
                  <a:lnTo>
                    <a:pt x="196" y="497"/>
                  </a:lnTo>
                  <a:lnTo>
                    <a:pt x="187" y="498"/>
                  </a:lnTo>
                  <a:lnTo>
                    <a:pt x="177" y="500"/>
                  </a:lnTo>
                  <a:lnTo>
                    <a:pt x="168" y="501"/>
                  </a:lnTo>
                  <a:lnTo>
                    <a:pt x="159" y="504"/>
                  </a:lnTo>
                  <a:lnTo>
                    <a:pt x="149" y="506"/>
                  </a:lnTo>
                  <a:lnTo>
                    <a:pt x="140" y="508"/>
                  </a:lnTo>
                  <a:lnTo>
                    <a:pt x="131" y="510"/>
                  </a:lnTo>
                  <a:lnTo>
                    <a:pt x="121" y="512"/>
                  </a:lnTo>
                  <a:lnTo>
                    <a:pt x="112" y="514"/>
                  </a:lnTo>
                  <a:lnTo>
                    <a:pt x="101" y="517"/>
                  </a:lnTo>
                  <a:lnTo>
                    <a:pt x="92" y="520"/>
                  </a:lnTo>
                  <a:lnTo>
                    <a:pt x="83" y="522"/>
                  </a:lnTo>
                  <a:lnTo>
                    <a:pt x="73" y="525"/>
                  </a:lnTo>
                  <a:lnTo>
                    <a:pt x="64" y="529"/>
                  </a:lnTo>
                  <a:lnTo>
                    <a:pt x="55" y="532"/>
                  </a:lnTo>
                  <a:lnTo>
                    <a:pt x="45" y="534"/>
                  </a:lnTo>
                  <a:lnTo>
                    <a:pt x="36" y="538"/>
                  </a:lnTo>
                  <a:lnTo>
                    <a:pt x="27" y="542"/>
                  </a:lnTo>
                  <a:lnTo>
                    <a:pt x="17" y="546"/>
                  </a:lnTo>
                  <a:lnTo>
                    <a:pt x="8" y="550"/>
                  </a:lnTo>
                  <a:lnTo>
                    <a:pt x="0" y="554"/>
                  </a:lnTo>
                  <a:lnTo>
                    <a:pt x="160" y="92"/>
                  </a:lnTo>
                  <a:lnTo>
                    <a:pt x="160" y="9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>
              <a:off x="1849" y="3695"/>
              <a:ext cx="54" cy="33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4" y="11"/>
                </a:cxn>
                <a:cxn ang="0">
                  <a:pos x="49" y="10"/>
                </a:cxn>
                <a:cxn ang="0">
                  <a:pos x="56" y="7"/>
                </a:cxn>
                <a:cxn ang="0">
                  <a:pos x="62" y="6"/>
                </a:cxn>
                <a:cxn ang="0">
                  <a:pos x="70" y="3"/>
                </a:cxn>
                <a:cxn ang="0">
                  <a:pos x="80" y="2"/>
                </a:cxn>
                <a:cxn ang="0">
                  <a:pos x="89" y="0"/>
                </a:cxn>
                <a:cxn ang="0">
                  <a:pos x="98" y="0"/>
                </a:cxn>
                <a:cxn ang="0">
                  <a:pos x="108" y="0"/>
                </a:cxn>
                <a:cxn ang="0">
                  <a:pos x="117" y="2"/>
                </a:cxn>
                <a:cxn ang="0">
                  <a:pos x="126" y="4"/>
                </a:cxn>
                <a:cxn ang="0">
                  <a:pos x="136" y="7"/>
                </a:cxn>
                <a:cxn ang="0">
                  <a:pos x="144" y="12"/>
                </a:cxn>
                <a:cxn ang="0">
                  <a:pos x="150" y="19"/>
                </a:cxn>
                <a:cxn ang="0">
                  <a:pos x="156" y="28"/>
                </a:cxn>
                <a:cxn ang="0">
                  <a:pos x="158" y="35"/>
                </a:cxn>
                <a:cxn ang="0">
                  <a:pos x="158" y="43"/>
                </a:cxn>
                <a:cxn ang="0">
                  <a:pos x="157" y="50"/>
                </a:cxn>
                <a:cxn ang="0">
                  <a:pos x="152" y="58"/>
                </a:cxn>
                <a:cxn ang="0">
                  <a:pos x="146" y="64"/>
                </a:cxn>
                <a:cxn ang="0">
                  <a:pos x="140" y="70"/>
                </a:cxn>
                <a:cxn ang="0">
                  <a:pos x="132" y="75"/>
                </a:cxn>
                <a:cxn ang="0">
                  <a:pos x="122" y="80"/>
                </a:cxn>
                <a:cxn ang="0">
                  <a:pos x="114" y="84"/>
                </a:cxn>
                <a:cxn ang="0">
                  <a:pos x="105" y="88"/>
                </a:cxn>
                <a:cxn ang="0">
                  <a:pos x="97" y="91"/>
                </a:cxn>
                <a:cxn ang="0">
                  <a:pos x="90" y="94"/>
                </a:cxn>
                <a:cxn ang="0">
                  <a:pos x="84" y="96"/>
                </a:cxn>
                <a:cxn ang="0">
                  <a:pos x="78" y="99"/>
                </a:cxn>
                <a:cxn ang="0">
                  <a:pos x="77" y="99"/>
                </a:cxn>
                <a:cxn ang="0">
                  <a:pos x="72" y="99"/>
                </a:cxn>
                <a:cxn ang="0">
                  <a:pos x="65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1" y="99"/>
                </a:cxn>
                <a:cxn ang="0">
                  <a:pos x="34" y="98"/>
                </a:cxn>
                <a:cxn ang="0">
                  <a:pos x="28" y="96"/>
                </a:cxn>
                <a:cxn ang="0">
                  <a:pos x="22" y="94"/>
                </a:cxn>
                <a:cxn ang="0">
                  <a:pos x="16" y="91"/>
                </a:cxn>
                <a:cxn ang="0">
                  <a:pos x="10" y="87"/>
                </a:cxn>
                <a:cxn ang="0">
                  <a:pos x="6" y="83"/>
                </a:cxn>
                <a:cxn ang="0">
                  <a:pos x="4" y="76"/>
                </a:cxn>
                <a:cxn ang="0">
                  <a:pos x="1" y="70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10" y="30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38" y="14"/>
                </a:cxn>
              </a:cxnLst>
              <a:rect l="0" t="0" r="r" b="b"/>
              <a:pathLst>
                <a:path w="160" h="100">
                  <a:moveTo>
                    <a:pt x="38" y="14"/>
                  </a:moveTo>
                  <a:lnTo>
                    <a:pt x="40" y="12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0" y="6"/>
                  </a:lnTo>
                  <a:lnTo>
                    <a:pt x="136" y="7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6"/>
                  </a:lnTo>
                  <a:lnTo>
                    <a:pt x="150" y="19"/>
                  </a:lnTo>
                  <a:lnTo>
                    <a:pt x="154" y="24"/>
                  </a:lnTo>
                  <a:lnTo>
                    <a:pt x="156" y="28"/>
                  </a:lnTo>
                  <a:lnTo>
                    <a:pt x="158" y="31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58" y="43"/>
                  </a:lnTo>
                  <a:lnTo>
                    <a:pt x="158" y="47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49" y="60"/>
                  </a:lnTo>
                  <a:lnTo>
                    <a:pt x="146" y="64"/>
                  </a:lnTo>
                  <a:lnTo>
                    <a:pt x="144" y="67"/>
                  </a:lnTo>
                  <a:lnTo>
                    <a:pt x="140" y="70"/>
                  </a:lnTo>
                  <a:lnTo>
                    <a:pt x="136" y="72"/>
                  </a:lnTo>
                  <a:lnTo>
                    <a:pt x="132" y="75"/>
                  </a:lnTo>
                  <a:lnTo>
                    <a:pt x="128" y="79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4" y="84"/>
                  </a:lnTo>
                  <a:lnTo>
                    <a:pt x="110" y="87"/>
                  </a:lnTo>
                  <a:lnTo>
                    <a:pt x="105" y="88"/>
                  </a:lnTo>
                  <a:lnTo>
                    <a:pt x="101" y="90"/>
                  </a:lnTo>
                  <a:lnTo>
                    <a:pt x="97" y="91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88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4" y="99"/>
                  </a:lnTo>
                  <a:lnTo>
                    <a:pt x="72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3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5" y="100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6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0" y="87"/>
                  </a:lnTo>
                  <a:lnTo>
                    <a:pt x="9" y="84"/>
                  </a:lnTo>
                  <a:lnTo>
                    <a:pt x="6" y="83"/>
                  </a:lnTo>
                  <a:lnTo>
                    <a:pt x="5" y="80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38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1825" y="3597"/>
              <a:ext cx="42" cy="58"/>
            </a:xfrm>
            <a:custGeom>
              <a:avLst/>
              <a:gdLst/>
              <a:ahLst/>
              <a:cxnLst>
                <a:cxn ang="0">
                  <a:pos x="57" y="174"/>
                </a:cxn>
                <a:cxn ang="0">
                  <a:pos x="0" y="144"/>
                </a:cxn>
                <a:cxn ang="0">
                  <a:pos x="98" y="0"/>
                </a:cxn>
                <a:cxn ang="0">
                  <a:pos x="124" y="42"/>
                </a:cxn>
                <a:cxn ang="0">
                  <a:pos x="50" y="108"/>
                </a:cxn>
                <a:cxn ang="0">
                  <a:pos x="109" y="128"/>
                </a:cxn>
                <a:cxn ang="0">
                  <a:pos x="57" y="174"/>
                </a:cxn>
                <a:cxn ang="0">
                  <a:pos x="57" y="174"/>
                </a:cxn>
              </a:cxnLst>
              <a:rect l="0" t="0" r="r" b="b"/>
              <a:pathLst>
                <a:path w="124" h="174">
                  <a:moveTo>
                    <a:pt x="57" y="174"/>
                  </a:moveTo>
                  <a:lnTo>
                    <a:pt x="0" y="144"/>
                  </a:lnTo>
                  <a:lnTo>
                    <a:pt x="98" y="0"/>
                  </a:lnTo>
                  <a:lnTo>
                    <a:pt x="124" y="42"/>
                  </a:lnTo>
                  <a:lnTo>
                    <a:pt x="50" y="108"/>
                  </a:lnTo>
                  <a:lnTo>
                    <a:pt x="109" y="128"/>
                  </a:lnTo>
                  <a:lnTo>
                    <a:pt x="57" y="174"/>
                  </a:lnTo>
                  <a:lnTo>
                    <a:pt x="57" y="1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1988" y="3647"/>
              <a:ext cx="47" cy="65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122" y="0"/>
                </a:cxn>
                <a:cxn ang="0">
                  <a:pos x="141" y="63"/>
                </a:cxn>
                <a:cxn ang="0">
                  <a:pos x="40" y="197"/>
                </a:cxn>
                <a:cxn ang="0">
                  <a:pos x="0" y="180"/>
                </a:cxn>
                <a:cxn ang="0">
                  <a:pos x="2" y="171"/>
                </a:cxn>
                <a:cxn ang="0">
                  <a:pos x="32" y="185"/>
                </a:cxn>
                <a:cxn ang="0">
                  <a:pos x="32" y="185"/>
                </a:cxn>
              </a:cxnLst>
              <a:rect l="0" t="0" r="r" b="b"/>
              <a:pathLst>
                <a:path w="141" h="197">
                  <a:moveTo>
                    <a:pt x="32" y="185"/>
                  </a:moveTo>
                  <a:lnTo>
                    <a:pt x="122" y="0"/>
                  </a:lnTo>
                  <a:lnTo>
                    <a:pt x="141" y="63"/>
                  </a:lnTo>
                  <a:lnTo>
                    <a:pt x="40" y="197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32" y="185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1815" y="3589"/>
              <a:ext cx="47" cy="55"/>
            </a:xfrm>
            <a:custGeom>
              <a:avLst/>
              <a:gdLst/>
              <a:ahLst/>
              <a:cxnLst>
                <a:cxn ang="0">
                  <a:pos x="20" y="164"/>
                </a:cxn>
                <a:cxn ang="0">
                  <a:pos x="0" y="146"/>
                </a:cxn>
                <a:cxn ang="0">
                  <a:pos x="86" y="0"/>
                </a:cxn>
                <a:cxn ang="0">
                  <a:pos x="141" y="18"/>
                </a:cxn>
                <a:cxn ang="0">
                  <a:pos x="120" y="28"/>
                </a:cxn>
                <a:cxn ang="0">
                  <a:pos x="100" y="19"/>
                </a:cxn>
                <a:cxn ang="0">
                  <a:pos x="17" y="135"/>
                </a:cxn>
                <a:cxn ang="0">
                  <a:pos x="29" y="152"/>
                </a:cxn>
                <a:cxn ang="0">
                  <a:pos x="20" y="164"/>
                </a:cxn>
                <a:cxn ang="0">
                  <a:pos x="20" y="164"/>
                </a:cxn>
              </a:cxnLst>
              <a:rect l="0" t="0" r="r" b="b"/>
              <a:pathLst>
                <a:path w="141" h="164">
                  <a:moveTo>
                    <a:pt x="20" y="164"/>
                  </a:moveTo>
                  <a:lnTo>
                    <a:pt x="0" y="146"/>
                  </a:lnTo>
                  <a:lnTo>
                    <a:pt x="86" y="0"/>
                  </a:lnTo>
                  <a:lnTo>
                    <a:pt x="141" y="18"/>
                  </a:lnTo>
                  <a:lnTo>
                    <a:pt x="120" y="28"/>
                  </a:lnTo>
                  <a:lnTo>
                    <a:pt x="100" y="19"/>
                  </a:lnTo>
                  <a:lnTo>
                    <a:pt x="17" y="135"/>
                  </a:lnTo>
                  <a:lnTo>
                    <a:pt x="29" y="152"/>
                  </a:lnTo>
                  <a:lnTo>
                    <a:pt x="20" y="164"/>
                  </a:lnTo>
                  <a:lnTo>
                    <a:pt x="20" y="16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1865" y="3333"/>
              <a:ext cx="100" cy="285"/>
            </a:xfrm>
            <a:custGeom>
              <a:avLst/>
              <a:gdLst/>
              <a:ahLst/>
              <a:cxnLst>
                <a:cxn ang="0">
                  <a:pos x="20" y="855"/>
                </a:cxn>
                <a:cxn ang="0">
                  <a:pos x="15" y="848"/>
                </a:cxn>
                <a:cxn ang="0">
                  <a:pos x="11" y="841"/>
                </a:cxn>
                <a:cxn ang="0">
                  <a:pos x="8" y="835"/>
                </a:cxn>
                <a:cxn ang="0">
                  <a:pos x="6" y="829"/>
                </a:cxn>
                <a:cxn ang="0">
                  <a:pos x="3" y="823"/>
                </a:cxn>
                <a:cxn ang="0">
                  <a:pos x="2" y="816"/>
                </a:cxn>
                <a:cxn ang="0">
                  <a:pos x="0" y="809"/>
                </a:cxn>
                <a:cxn ang="0">
                  <a:pos x="0" y="801"/>
                </a:cxn>
                <a:cxn ang="0">
                  <a:pos x="0" y="792"/>
                </a:cxn>
                <a:cxn ang="0">
                  <a:pos x="0" y="784"/>
                </a:cxn>
                <a:cxn ang="0">
                  <a:pos x="285" y="0"/>
                </a:cxn>
                <a:cxn ang="0">
                  <a:pos x="300" y="30"/>
                </a:cxn>
                <a:cxn ang="0">
                  <a:pos x="299" y="34"/>
                </a:cxn>
                <a:cxn ang="0">
                  <a:pos x="296" y="42"/>
                </a:cxn>
                <a:cxn ang="0">
                  <a:pos x="292" y="52"/>
                </a:cxn>
                <a:cxn ang="0">
                  <a:pos x="287" y="66"/>
                </a:cxn>
                <a:cxn ang="0">
                  <a:pos x="280" y="83"/>
                </a:cxn>
                <a:cxn ang="0">
                  <a:pos x="272" y="103"/>
                </a:cxn>
                <a:cxn ang="0">
                  <a:pos x="264" y="124"/>
                </a:cxn>
                <a:cxn ang="0">
                  <a:pos x="255" y="148"/>
                </a:cxn>
                <a:cxn ang="0">
                  <a:pos x="246" y="175"/>
                </a:cxn>
                <a:cxn ang="0">
                  <a:pos x="235" y="203"/>
                </a:cxn>
                <a:cxn ang="0">
                  <a:pos x="224" y="232"/>
                </a:cxn>
                <a:cxn ang="0">
                  <a:pos x="212" y="264"/>
                </a:cxn>
                <a:cxn ang="0">
                  <a:pos x="200" y="296"/>
                </a:cxn>
                <a:cxn ang="0">
                  <a:pos x="188" y="328"/>
                </a:cxn>
                <a:cxn ang="0">
                  <a:pos x="176" y="362"/>
                </a:cxn>
                <a:cxn ang="0">
                  <a:pos x="163" y="395"/>
                </a:cxn>
                <a:cxn ang="0">
                  <a:pos x="150" y="428"/>
                </a:cxn>
                <a:cxn ang="0">
                  <a:pos x="138" y="461"/>
                </a:cxn>
                <a:cxn ang="0">
                  <a:pos x="126" y="495"/>
                </a:cxn>
                <a:cxn ang="0">
                  <a:pos x="114" y="527"/>
                </a:cxn>
                <a:cxn ang="0">
                  <a:pos x="102" y="557"/>
                </a:cxn>
                <a:cxn ang="0">
                  <a:pos x="90" y="588"/>
                </a:cxn>
                <a:cxn ang="0">
                  <a:pos x="79" y="617"/>
                </a:cxn>
                <a:cxn ang="0">
                  <a:pos x="70" y="644"/>
                </a:cxn>
                <a:cxn ang="0">
                  <a:pos x="60" y="671"/>
                </a:cxn>
                <a:cxn ang="0">
                  <a:pos x="51" y="693"/>
                </a:cxn>
                <a:cxn ang="0">
                  <a:pos x="43" y="715"/>
                </a:cxn>
                <a:cxn ang="0">
                  <a:pos x="38" y="733"/>
                </a:cxn>
                <a:cxn ang="0">
                  <a:pos x="31" y="749"/>
                </a:cxn>
                <a:cxn ang="0">
                  <a:pos x="27" y="761"/>
                </a:cxn>
                <a:cxn ang="0">
                  <a:pos x="24" y="772"/>
                </a:cxn>
                <a:cxn ang="0">
                  <a:pos x="23" y="775"/>
                </a:cxn>
                <a:cxn ang="0">
                  <a:pos x="22" y="779"/>
                </a:cxn>
                <a:cxn ang="0">
                  <a:pos x="19" y="784"/>
                </a:cxn>
                <a:cxn ang="0">
                  <a:pos x="18" y="793"/>
                </a:cxn>
                <a:cxn ang="0">
                  <a:pos x="15" y="801"/>
                </a:cxn>
                <a:cxn ang="0">
                  <a:pos x="15" y="811"/>
                </a:cxn>
                <a:cxn ang="0">
                  <a:pos x="16" y="820"/>
                </a:cxn>
                <a:cxn ang="0">
                  <a:pos x="20" y="828"/>
                </a:cxn>
                <a:cxn ang="0">
                  <a:pos x="22" y="856"/>
                </a:cxn>
              </a:cxnLst>
              <a:rect l="0" t="0" r="r" b="b"/>
              <a:pathLst>
                <a:path w="301" h="856">
                  <a:moveTo>
                    <a:pt x="22" y="856"/>
                  </a:moveTo>
                  <a:lnTo>
                    <a:pt x="20" y="855"/>
                  </a:lnTo>
                  <a:lnTo>
                    <a:pt x="18" y="852"/>
                  </a:lnTo>
                  <a:lnTo>
                    <a:pt x="15" y="848"/>
                  </a:lnTo>
                  <a:lnTo>
                    <a:pt x="14" y="845"/>
                  </a:lnTo>
                  <a:lnTo>
                    <a:pt x="11" y="841"/>
                  </a:lnTo>
                  <a:lnTo>
                    <a:pt x="10" y="837"/>
                  </a:lnTo>
                  <a:lnTo>
                    <a:pt x="8" y="835"/>
                  </a:lnTo>
                  <a:lnTo>
                    <a:pt x="7" y="832"/>
                  </a:lnTo>
                  <a:lnTo>
                    <a:pt x="6" y="829"/>
                  </a:lnTo>
                  <a:lnTo>
                    <a:pt x="4" y="825"/>
                  </a:lnTo>
                  <a:lnTo>
                    <a:pt x="3" y="823"/>
                  </a:lnTo>
                  <a:lnTo>
                    <a:pt x="3" y="820"/>
                  </a:lnTo>
                  <a:lnTo>
                    <a:pt x="2" y="816"/>
                  </a:lnTo>
                  <a:lnTo>
                    <a:pt x="2" y="813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801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8"/>
                  </a:lnTo>
                  <a:lnTo>
                    <a:pt x="0" y="784"/>
                  </a:lnTo>
                  <a:lnTo>
                    <a:pt x="2" y="779"/>
                  </a:lnTo>
                  <a:lnTo>
                    <a:pt x="285" y="0"/>
                  </a:lnTo>
                  <a:lnTo>
                    <a:pt x="301" y="30"/>
                  </a:lnTo>
                  <a:lnTo>
                    <a:pt x="300" y="30"/>
                  </a:lnTo>
                  <a:lnTo>
                    <a:pt x="300" y="31"/>
                  </a:lnTo>
                  <a:lnTo>
                    <a:pt x="299" y="34"/>
                  </a:lnTo>
                  <a:lnTo>
                    <a:pt x="297" y="38"/>
                  </a:lnTo>
                  <a:lnTo>
                    <a:pt x="296" y="42"/>
                  </a:lnTo>
                  <a:lnTo>
                    <a:pt x="295" y="46"/>
                  </a:lnTo>
                  <a:lnTo>
                    <a:pt x="292" y="52"/>
                  </a:lnTo>
                  <a:lnTo>
                    <a:pt x="289" y="59"/>
                  </a:lnTo>
                  <a:lnTo>
                    <a:pt x="287" y="66"/>
                  </a:lnTo>
                  <a:lnTo>
                    <a:pt x="284" y="74"/>
                  </a:lnTo>
                  <a:lnTo>
                    <a:pt x="280" y="83"/>
                  </a:lnTo>
                  <a:lnTo>
                    <a:pt x="276" y="92"/>
                  </a:lnTo>
                  <a:lnTo>
                    <a:pt x="272" y="103"/>
                  </a:lnTo>
                  <a:lnTo>
                    <a:pt x="270" y="114"/>
                  </a:lnTo>
                  <a:lnTo>
                    <a:pt x="264" y="124"/>
                  </a:lnTo>
                  <a:lnTo>
                    <a:pt x="260" y="136"/>
                  </a:lnTo>
                  <a:lnTo>
                    <a:pt x="255" y="148"/>
                  </a:lnTo>
                  <a:lnTo>
                    <a:pt x="251" y="162"/>
                  </a:lnTo>
                  <a:lnTo>
                    <a:pt x="246" y="175"/>
                  </a:lnTo>
                  <a:lnTo>
                    <a:pt x="240" y="190"/>
                  </a:lnTo>
                  <a:lnTo>
                    <a:pt x="235" y="203"/>
                  </a:lnTo>
                  <a:lnTo>
                    <a:pt x="230" y="218"/>
                  </a:lnTo>
                  <a:lnTo>
                    <a:pt x="224" y="232"/>
                  </a:lnTo>
                  <a:lnTo>
                    <a:pt x="219" y="248"/>
                  </a:lnTo>
                  <a:lnTo>
                    <a:pt x="212" y="264"/>
                  </a:lnTo>
                  <a:lnTo>
                    <a:pt x="206" y="279"/>
                  </a:lnTo>
                  <a:lnTo>
                    <a:pt x="200" y="296"/>
                  </a:lnTo>
                  <a:lnTo>
                    <a:pt x="195" y="312"/>
                  </a:lnTo>
                  <a:lnTo>
                    <a:pt x="188" y="328"/>
                  </a:lnTo>
                  <a:lnTo>
                    <a:pt x="182" y="344"/>
                  </a:lnTo>
                  <a:lnTo>
                    <a:pt x="176" y="362"/>
                  </a:lnTo>
                  <a:lnTo>
                    <a:pt x="170" y="379"/>
                  </a:lnTo>
                  <a:lnTo>
                    <a:pt x="163" y="395"/>
                  </a:lnTo>
                  <a:lnTo>
                    <a:pt x="156" y="412"/>
                  </a:lnTo>
                  <a:lnTo>
                    <a:pt x="150" y="428"/>
                  </a:lnTo>
                  <a:lnTo>
                    <a:pt x="144" y="445"/>
                  </a:lnTo>
                  <a:lnTo>
                    <a:pt x="138" y="461"/>
                  </a:lnTo>
                  <a:lnTo>
                    <a:pt x="131" y="477"/>
                  </a:lnTo>
                  <a:lnTo>
                    <a:pt x="126" y="495"/>
                  </a:lnTo>
                  <a:lnTo>
                    <a:pt x="120" y="511"/>
                  </a:lnTo>
                  <a:lnTo>
                    <a:pt x="114" y="527"/>
                  </a:lnTo>
                  <a:lnTo>
                    <a:pt x="107" y="543"/>
                  </a:lnTo>
                  <a:lnTo>
                    <a:pt x="102" y="557"/>
                  </a:lnTo>
                  <a:lnTo>
                    <a:pt x="96" y="573"/>
                  </a:lnTo>
                  <a:lnTo>
                    <a:pt x="90" y="588"/>
                  </a:lnTo>
                  <a:lnTo>
                    <a:pt x="84" y="603"/>
                  </a:lnTo>
                  <a:lnTo>
                    <a:pt x="79" y="617"/>
                  </a:lnTo>
                  <a:lnTo>
                    <a:pt x="75" y="632"/>
                  </a:lnTo>
                  <a:lnTo>
                    <a:pt x="70" y="644"/>
                  </a:lnTo>
                  <a:lnTo>
                    <a:pt x="64" y="657"/>
                  </a:lnTo>
                  <a:lnTo>
                    <a:pt x="60" y="671"/>
                  </a:lnTo>
                  <a:lnTo>
                    <a:pt x="56" y="683"/>
                  </a:lnTo>
                  <a:lnTo>
                    <a:pt x="51" y="693"/>
                  </a:lnTo>
                  <a:lnTo>
                    <a:pt x="47" y="704"/>
                  </a:lnTo>
                  <a:lnTo>
                    <a:pt x="43" y="715"/>
                  </a:lnTo>
                  <a:lnTo>
                    <a:pt x="40" y="724"/>
                  </a:lnTo>
                  <a:lnTo>
                    <a:pt x="38" y="733"/>
                  </a:lnTo>
                  <a:lnTo>
                    <a:pt x="34" y="741"/>
                  </a:lnTo>
                  <a:lnTo>
                    <a:pt x="31" y="749"/>
                  </a:lnTo>
                  <a:lnTo>
                    <a:pt x="30" y="756"/>
                  </a:lnTo>
                  <a:lnTo>
                    <a:pt x="27" y="761"/>
                  </a:lnTo>
                  <a:lnTo>
                    <a:pt x="26" y="768"/>
                  </a:lnTo>
                  <a:lnTo>
                    <a:pt x="24" y="772"/>
                  </a:lnTo>
                  <a:lnTo>
                    <a:pt x="24" y="775"/>
                  </a:lnTo>
                  <a:lnTo>
                    <a:pt x="23" y="775"/>
                  </a:lnTo>
                  <a:lnTo>
                    <a:pt x="23" y="777"/>
                  </a:lnTo>
                  <a:lnTo>
                    <a:pt x="22" y="779"/>
                  </a:lnTo>
                  <a:lnTo>
                    <a:pt x="22" y="781"/>
                  </a:lnTo>
                  <a:lnTo>
                    <a:pt x="19" y="784"/>
                  </a:lnTo>
                  <a:lnTo>
                    <a:pt x="19" y="788"/>
                  </a:lnTo>
                  <a:lnTo>
                    <a:pt x="18" y="793"/>
                  </a:lnTo>
                  <a:lnTo>
                    <a:pt x="18" y="797"/>
                  </a:lnTo>
                  <a:lnTo>
                    <a:pt x="15" y="801"/>
                  </a:lnTo>
                  <a:lnTo>
                    <a:pt x="15" y="807"/>
                  </a:lnTo>
                  <a:lnTo>
                    <a:pt x="15" y="811"/>
                  </a:lnTo>
                  <a:lnTo>
                    <a:pt x="16" y="816"/>
                  </a:lnTo>
                  <a:lnTo>
                    <a:pt x="16" y="820"/>
                  </a:lnTo>
                  <a:lnTo>
                    <a:pt x="18" y="824"/>
                  </a:lnTo>
                  <a:lnTo>
                    <a:pt x="20" y="828"/>
                  </a:lnTo>
                  <a:lnTo>
                    <a:pt x="24" y="832"/>
                  </a:lnTo>
                  <a:lnTo>
                    <a:pt x="22" y="856"/>
                  </a:lnTo>
                  <a:lnTo>
                    <a:pt x="22" y="85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auto">
            <a:xfrm>
              <a:off x="1839" y="3639"/>
              <a:ext cx="133" cy="117"/>
            </a:xfrm>
            <a:custGeom>
              <a:avLst/>
              <a:gdLst/>
              <a:ahLst/>
              <a:cxnLst>
                <a:cxn ang="0">
                  <a:pos x="401" y="107"/>
                </a:cxn>
                <a:cxn ang="0">
                  <a:pos x="391" y="116"/>
                </a:cxn>
                <a:cxn ang="0">
                  <a:pos x="383" y="123"/>
                </a:cxn>
                <a:cxn ang="0">
                  <a:pos x="373" y="133"/>
                </a:cxn>
                <a:cxn ang="0">
                  <a:pos x="362" y="145"/>
                </a:cxn>
                <a:cxn ang="0">
                  <a:pos x="349" y="159"/>
                </a:cxn>
                <a:cxn ang="0">
                  <a:pos x="334" y="173"/>
                </a:cxn>
                <a:cxn ang="0">
                  <a:pos x="320" y="189"/>
                </a:cxn>
                <a:cxn ang="0">
                  <a:pos x="302" y="205"/>
                </a:cxn>
                <a:cxn ang="0">
                  <a:pos x="286" y="223"/>
                </a:cxn>
                <a:cxn ang="0">
                  <a:pos x="269" y="239"/>
                </a:cxn>
                <a:cxn ang="0">
                  <a:pos x="252" y="255"/>
                </a:cxn>
                <a:cxn ang="0">
                  <a:pos x="236" y="272"/>
                </a:cxn>
                <a:cxn ang="0">
                  <a:pos x="218" y="287"/>
                </a:cxn>
                <a:cxn ang="0">
                  <a:pos x="202" y="301"/>
                </a:cxn>
                <a:cxn ang="0">
                  <a:pos x="188" y="315"/>
                </a:cxn>
                <a:cxn ang="0">
                  <a:pos x="174" y="325"/>
                </a:cxn>
                <a:cxn ang="0">
                  <a:pos x="162" y="336"/>
                </a:cxn>
                <a:cxn ang="0">
                  <a:pos x="150" y="343"/>
                </a:cxn>
                <a:cxn ang="0">
                  <a:pos x="142" y="348"/>
                </a:cxn>
                <a:cxn ang="0">
                  <a:pos x="133" y="351"/>
                </a:cxn>
                <a:cxn ang="0">
                  <a:pos x="120" y="353"/>
                </a:cxn>
                <a:cxn ang="0">
                  <a:pos x="104" y="353"/>
                </a:cxn>
                <a:cxn ang="0">
                  <a:pos x="89" y="352"/>
                </a:cxn>
                <a:cxn ang="0">
                  <a:pos x="74" y="351"/>
                </a:cxn>
                <a:cxn ang="0">
                  <a:pos x="62" y="348"/>
                </a:cxn>
                <a:cxn ang="0">
                  <a:pos x="49" y="345"/>
                </a:cxn>
                <a:cxn ang="0">
                  <a:pos x="37" y="343"/>
                </a:cxn>
                <a:cxn ang="0">
                  <a:pos x="29" y="340"/>
                </a:cxn>
                <a:cxn ang="0">
                  <a:pos x="24" y="339"/>
                </a:cxn>
                <a:cxn ang="0">
                  <a:pos x="0" y="311"/>
                </a:cxn>
                <a:cxn ang="0">
                  <a:pos x="4" y="313"/>
                </a:cxn>
                <a:cxn ang="0">
                  <a:pos x="12" y="317"/>
                </a:cxn>
                <a:cxn ang="0">
                  <a:pos x="21" y="320"/>
                </a:cxn>
                <a:cxn ang="0">
                  <a:pos x="34" y="325"/>
                </a:cxn>
                <a:cxn ang="0">
                  <a:pos x="48" y="331"/>
                </a:cxn>
                <a:cxn ang="0">
                  <a:pos x="61" y="335"/>
                </a:cxn>
                <a:cxn ang="0">
                  <a:pos x="74" y="339"/>
                </a:cxn>
                <a:cxn ang="0">
                  <a:pos x="88" y="341"/>
                </a:cxn>
                <a:cxn ang="0">
                  <a:pos x="101" y="343"/>
                </a:cxn>
                <a:cxn ang="0">
                  <a:pos x="112" y="343"/>
                </a:cxn>
                <a:cxn ang="0">
                  <a:pos x="122" y="337"/>
                </a:cxn>
                <a:cxn ang="0">
                  <a:pos x="132" y="332"/>
                </a:cxn>
                <a:cxn ang="0">
                  <a:pos x="142" y="323"/>
                </a:cxn>
                <a:cxn ang="0">
                  <a:pos x="154" y="313"/>
                </a:cxn>
                <a:cxn ang="0">
                  <a:pos x="169" y="301"/>
                </a:cxn>
                <a:cxn ang="0">
                  <a:pos x="184" y="288"/>
                </a:cxn>
                <a:cxn ang="0">
                  <a:pos x="198" y="273"/>
                </a:cxn>
                <a:cxn ang="0">
                  <a:pos x="214" y="259"/>
                </a:cxn>
                <a:cxn ang="0">
                  <a:pos x="232" y="244"/>
                </a:cxn>
                <a:cxn ang="0">
                  <a:pos x="248" y="229"/>
                </a:cxn>
                <a:cxn ang="0">
                  <a:pos x="264" y="213"/>
                </a:cxn>
                <a:cxn ang="0">
                  <a:pos x="280" y="197"/>
                </a:cxn>
                <a:cxn ang="0">
                  <a:pos x="294" y="183"/>
                </a:cxn>
                <a:cxn ang="0">
                  <a:pos x="309" y="169"/>
                </a:cxn>
                <a:cxn ang="0">
                  <a:pos x="321" y="157"/>
                </a:cxn>
                <a:cxn ang="0">
                  <a:pos x="333" y="145"/>
                </a:cxn>
                <a:cxn ang="0">
                  <a:pos x="342" y="136"/>
                </a:cxn>
                <a:cxn ang="0">
                  <a:pos x="350" y="128"/>
                </a:cxn>
                <a:cxn ang="0">
                  <a:pos x="359" y="120"/>
                </a:cxn>
                <a:cxn ang="0">
                  <a:pos x="108" y="0"/>
                </a:cxn>
              </a:cxnLst>
              <a:rect l="0" t="0" r="r" b="b"/>
              <a:pathLst>
                <a:path w="401" h="353">
                  <a:moveTo>
                    <a:pt x="108" y="0"/>
                  </a:moveTo>
                  <a:lnTo>
                    <a:pt x="401" y="106"/>
                  </a:lnTo>
                  <a:lnTo>
                    <a:pt x="401" y="107"/>
                  </a:lnTo>
                  <a:lnTo>
                    <a:pt x="398" y="108"/>
                  </a:lnTo>
                  <a:lnTo>
                    <a:pt x="395" y="111"/>
                  </a:lnTo>
                  <a:lnTo>
                    <a:pt x="391" y="116"/>
                  </a:lnTo>
                  <a:lnTo>
                    <a:pt x="389" y="117"/>
                  </a:lnTo>
                  <a:lnTo>
                    <a:pt x="386" y="120"/>
                  </a:lnTo>
                  <a:lnTo>
                    <a:pt x="383" y="123"/>
                  </a:lnTo>
                  <a:lnTo>
                    <a:pt x="381" y="127"/>
                  </a:lnTo>
                  <a:lnTo>
                    <a:pt x="377" y="129"/>
                  </a:lnTo>
                  <a:lnTo>
                    <a:pt x="373" y="133"/>
                  </a:lnTo>
                  <a:lnTo>
                    <a:pt x="370" y="137"/>
                  </a:lnTo>
                  <a:lnTo>
                    <a:pt x="366" y="141"/>
                  </a:lnTo>
                  <a:lnTo>
                    <a:pt x="362" y="145"/>
                  </a:lnTo>
                  <a:lnTo>
                    <a:pt x="358" y="151"/>
                  </a:lnTo>
                  <a:lnTo>
                    <a:pt x="353" y="155"/>
                  </a:lnTo>
                  <a:lnTo>
                    <a:pt x="349" y="159"/>
                  </a:lnTo>
                  <a:lnTo>
                    <a:pt x="344" y="163"/>
                  </a:lnTo>
                  <a:lnTo>
                    <a:pt x="340" y="169"/>
                  </a:lnTo>
                  <a:lnTo>
                    <a:pt x="334" y="173"/>
                  </a:lnTo>
                  <a:lnTo>
                    <a:pt x="330" y="179"/>
                  </a:lnTo>
                  <a:lnTo>
                    <a:pt x="325" y="184"/>
                  </a:lnTo>
                  <a:lnTo>
                    <a:pt x="320" y="189"/>
                  </a:lnTo>
                  <a:lnTo>
                    <a:pt x="313" y="195"/>
                  </a:lnTo>
                  <a:lnTo>
                    <a:pt x="308" y="200"/>
                  </a:lnTo>
                  <a:lnTo>
                    <a:pt x="302" y="205"/>
                  </a:lnTo>
                  <a:lnTo>
                    <a:pt x="297" y="211"/>
                  </a:lnTo>
                  <a:lnTo>
                    <a:pt x="292" y="217"/>
                  </a:lnTo>
                  <a:lnTo>
                    <a:pt x="286" y="223"/>
                  </a:lnTo>
                  <a:lnTo>
                    <a:pt x="281" y="228"/>
                  </a:lnTo>
                  <a:lnTo>
                    <a:pt x="274" y="233"/>
                  </a:lnTo>
                  <a:lnTo>
                    <a:pt x="269" y="239"/>
                  </a:lnTo>
                  <a:lnTo>
                    <a:pt x="264" y="244"/>
                  </a:lnTo>
                  <a:lnTo>
                    <a:pt x="257" y="249"/>
                  </a:lnTo>
                  <a:lnTo>
                    <a:pt x="252" y="255"/>
                  </a:lnTo>
                  <a:lnTo>
                    <a:pt x="246" y="260"/>
                  </a:lnTo>
                  <a:lnTo>
                    <a:pt x="241" y="267"/>
                  </a:lnTo>
                  <a:lnTo>
                    <a:pt x="236" y="272"/>
                  </a:lnTo>
                  <a:lnTo>
                    <a:pt x="230" y="277"/>
                  </a:lnTo>
                  <a:lnTo>
                    <a:pt x="224" y="281"/>
                  </a:lnTo>
                  <a:lnTo>
                    <a:pt x="218" y="287"/>
                  </a:lnTo>
                  <a:lnTo>
                    <a:pt x="213" y="292"/>
                  </a:lnTo>
                  <a:lnTo>
                    <a:pt x="208" y="297"/>
                  </a:lnTo>
                  <a:lnTo>
                    <a:pt x="202" y="301"/>
                  </a:lnTo>
                  <a:lnTo>
                    <a:pt x="198" y="307"/>
                  </a:lnTo>
                  <a:lnTo>
                    <a:pt x="193" y="311"/>
                  </a:lnTo>
                  <a:lnTo>
                    <a:pt x="188" y="315"/>
                  </a:lnTo>
                  <a:lnTo>
                    <a:pt x="182" y="319"/>
                  </a:lnTo>
                  <a:lnTo>
                    <a:pt x="178" y="323"/>
                  </a:lnTo>
                  <a:lnTo>
                    <a:pt x="174" y="325"/>
                  </a:lnTo>
                  <a:lnTo>
                    <a:pt x="170" y="329"/>
                  </a:lnTo>
                  <a:lnTo>
                    <a:pt x="165" y="332"/>
                  </a:lnTo>
                  <a:lnTo>
                    <a:pt x="162" y="336"/>
                  </a:lnTo>
                  <a:lnTo>
                    <a:pt x="157" y="337"/>
                  </a:lnTo>
                  <a:lnTo>
                    <a:pt x="154" y="340"/>
                  </a:lnTo>
                  <a:lnTo>
                    <a:pt x="150" y="343"/>
                  </a:lnTo>
                  <a:lnTo>
                    <a:pt x="148" y="345"/>
                  </a:lnTo>
                  <a:lnTo>
                    <a:pt x="145" y="347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38" y="351"/>
                  </a:lnTo>
                  <a:lnTo>
                    <a:pt x="133" y="351"/>
                  </a:lnTo>
                  <a:lnTo>
                    <a:pt x="129" y="352"/>
                  </a:lnTo>
                  <a:lnTo>
                    <a:pt x="124" y="352"/>
                  </a:lnTo>
                  <a:lnTo>
                    <a:pt x="120" y="353"/>
                  </a:lnTo>
                  <a:lnTo>
                    <a:pt x="114" y="353"/>
                  </a:lnTo>
                  <a:lnTo>
                    <a:pt x="109" y="353"/>
                  </a:lnTo>
                  <a:lnTo>
                    <a:pt x="104" y="353"/>
                  </a:lnTo>
                  <a:lnTo>
                    <a:pt x="100" y="353"/>
                  </a:lnTo>
                  <a:lnTo>
                    <a:pt x="94" y="353"/>
                  </a:lnTo>
                  <a:lnTo>
                    <a:pt x="89" y="352"/>
                  </a:lnTo>
                  <a:lnTo>
                    <a:pt x="84" y="352"/>
                  </a:lnTo>
                  <a:lnTo>
                    <a:pt x="80" y="352"/>
                  </a:lnTo>
                  <a:lnTo>
                    <a:pt x="74" y="351"/>
                  </a:lnTo>
                  <a:lnTo>
                    <a:pt x="70" y="351"/>
                  </a:lnTo>
                  <a:lnTo>
                    <a:pt x="66" y="349"/>
                  </a:lnTo>
                  <a:lnTo>
                    <a:pt x="62" y="348"/>
                  </a:lnTo>
                  <a:lnTo>
                    <a:pt x="57" y="347"/>
                  </a:lnTo>
                  <a:lnTo>
                    <a:pt x="53" y="347"/>
                  </a:lnTo>
                  <a:lnTo>
                    <a:pt x="49" y="345"/>
                  </a:lnTo>
                  <a:lnTo>
                    <a:pt x="45" y="345"/>
                  </a:lnTo>
                  <a:lnTo>
                    <a:pt x="41" y="343"/>
                  </a:lnTo>
                  <a:lnTo>
                    <a:pt x="37" y="343"/>
                  </a:lnTo>
                  <a:lnTo>
                    <a:pt x="34" y="341"/>
                  </a:lnTo>
                  <a:lnTo>
                    <a:pt x="32" y="341"/>
                  </a:lnTo>
                  <a:lnTo>
                    <a:pt x="29" y="340"/>
                  </a:lnTo>
                  <a:lnTo>
                    <a:pt x="26" y="340"/>
                  </a:lnTo>
                  <a:lnTo>
                    <a:pt x="25" y="339"/>
                  </a:lnTo>
                  <a:lnTo>
                    <a:pt x="24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6" y="313"/>
                  </a:lnTo>
                  <a:lnTo>
                    <a:pt x="9" y="315"/>
                  </a:lnTo>
                  <a:lnTo>
                    <a:pt x="12" y="317"/>
                  </a:lnTo>
                  <a:lnTo>
                    <a:pt x="16" y="317"/>
                  </a:lnTo>
                  <a:lnTo>
                    <a:pt x="18" y="319"/>
                  </a:lnTo>
                  <a:lnTo>
                    <a:pt x="21" y="320"/>
                  </a:lnTo>
                  <a:lnTo>
                    <a:pt x="26" y="323"/>
                  </a:lnTo>
                  <a:lnTo>
                    <a:pt x="29" y="324"/>
                  </a:lnTo>
                  <a:lnTo>
                    <a:pt x="34" y="325"/>
                  </a:lnTo>
                  <a:lnTo>
                    <a:pt x="38" y="327"/>
                  </a:lnTo>
                  <a:lnTo>
                    <a:pt x="44" y="329"/>
                  </a:lnTo>
                  <a:lnTo>
                    <a:pt x="48" y="331"/>
                  </a:lnTo>
                  <a:lnTo>
                    <a:pt x="52" y="332"/>
                  </a:lnTo>
                  <a:lnTo>
                    <a:pt x="56" y="333"/>
                  </a:lnTo>
                  <a:lnTo>
                    <a:pt x="61" y="335"/>
                  </a:lnTo>
                  <a:lnTo>
                    <a:pt x="66" y="336"/>
                  </a:lnTo>
                  <a:lnTo>
                    <a:pt x="70" y="337"/>
                  </a:lnTo>
                  <a:lnTo>
                    <a:pt x="74" y="339"/>
                  </a:lnTo>
                  <a:lnTo>
                    <a:pt x="80" y="340"/>
                  </a:lnTo>
                  <a:lnTo>
                    <a:pt x="84" y="340"/>
                  </a:lnTo>
                  <a:lnTo>
                    <a:pt x="88" y="341"/>
                  </a:lnTo>
                  <a:lnTo>
                    <a:pt x="92" y="341"/>
                  </a:lnTo>
                  <a:lnTo>
                    <a:pt x="97" y="343"/>
                  </a:lnTo>
                  <a:lnTo>
                    <a:pt x="101" y="343"/>
                  </a:lnTo>
                  <a:lnTo>
                    <a:pt x="105" y="343"/>
                  </a:lnTo>
                  <a:lnTo>
                    <a:pt x="108" y="343"/>
                  </a:lnTo>
                  <a:lnTo>
                    <a:pt x="112" y="343"/>
                  </a:lnTo>
                  <a:lnTo>
                    <a:pt x="114" y="341"/>
                  </a:lnTo>
                  <a:lnTo>
                    <a:pt x="120" y="340"/>
                  </a:lnTo>
                  <a:lnTo>
                    <a:pt x="122" y="337"/>
                  </a:lnTo>
                  <a:lnTo>
                    <a:pt x="125" y="336"/>
                  </a:lnTo>
                  <a:lnTo>
                    <a:pt x="128" y="333"/>
                  </a:lnTo>
                  <a:lnTo>
                    <a:pt x="132" y="332"/>
                  </a:lnTo>
                  <a:lnTo>
                    <a:pt x="134" y="328"/>
                  </a:lnTo>
                  <a:lnTo>
                    <a:pt x="138" y="325"/>
                  </a:lnTo>
                  <a:lnTo>
                    <a:pt x="142" y="323"/>
                  </a:lnTo>
                  <a:lnTo>
                    <a:pt x="146" y="320"/>
                  </a:lnTo>
                  <a:lnTo>
                    <a:pt x="150" y="316"/>
                  </a:lnTo>
                  <a:lnTo>
                    <a:pt x="154" y="313"/>
                  </a:lnTo>
                  <a:lnTo>
                    <a:pt x="160" y="309"/>
                  </a:lnTo>
                  <a:lnTo>
                    <a:pt x="165" y="305"/>
                  </a:lnTo>
                  <a:lnTo>
                    <a:pt x="169" y="301"/>
                  </a:lnTo>
                  <a:lnTo>
                    <a:pt x="173" y="296"/>
                  </a:lnTo>
                  <a:lnTo>
                    <a:pt x="178" y="292"/>
                  </a:lnTo>
                  <a:lnTo>
                    <a:pt x="184" y="288"/>
                  </a:lnTo>
                  <a:lnTo>
                    <a:pt x="189" y="283"/>
                  </a:lnTo>
                  <a:lnTo>
                    <a:pt x="194" y="279"/>
                  </a:lnTo>
                  <a:lnTo>
                    <a:pt x="198" y="273"/>
                  </a:lnTo>
                  <a:lnTo>
                    <a:pt x="205" y="269"/>
                  </a:lnTo>
                  <a:lnTo>
                    <a:pt x="209" y="264"/>
                  </a:lnTo>
                  <a:lnTo>
                    <a:pt x="214" y="259"/>
                  </a:lnTo>
                  <a:lnTo>
                    <a:pt x="220" y="255"/>
                  </a:lnTo>
                  <a:lnTo>
                    <a:pt x="226" y="249"/>
                  </a:lnTo>
                  <a:lnTo>
                    <a:pt x="232" y="244"/>
                  </a:lnTo>
                  <a:lnTo>
                    <a:pt x="237" y="239"/>
                  </a:lnTo>
                  <a:lnTo>
                    <a:pt x="242" y="235"/>
                  </a:lnTo>
                  <a:lnTo>
                    <a:pt x="248" y="229"/>
                  </a:lnTo>
                  <a:lnTo>
                    <a:pt x="253" y="223"/>
                  </a:lnTo>
                  <a:lnTo>
                    <a:pt x="258" y="219"/>
                  </a:lnTo>
                  <a:lnTo>
                    <a:pt x="264" y="213"/>
                  </a:lnTo>
                  <a:lnTo>
                    <a:pt x="269" y="208"/>
                  </a:lnTo>
                  <a:lnTo>
                    <a:pt x="274" y="203"/>
                  </a:lnTo>
                  <a:lnTo>
                    <a:pt x="280" y="197"/>
                  </a:lnTo>
                  <a:lnTo>
                    <a:pt x="285" y="193"/>
                  </a:lnTo>
                  <a:lnTo>
                    <a:pt x="290" y="188"/>
                  </a:lnTo>
                  <a:lnTo>
                    <a:pt x="294" y="183"/>
                  </a:lnTo>
                  <a:lnTo>
                    <a:pt x="300" y="179"/>
                  </a:lnTo>
                  <a:lnTo>
                    <a:pt x="304" y="173"/>
                  </a:lnTo>
                  <a:lnTo>
                    <a:pt x="309" y="169"/>
                  </a:lnTo>
                  <a:lnTo>
                    <a:pt x="313" y="165"/>
                  </a:lnTo>
                  <a:lnTo>
                    <a:pt x="317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29" y="149"/>
                  </a:lnTo>
                  <a:lnTo>
                    <a:pt x="333" y="145"/>
                  </a:lnTo>
                  <a:lnTo>
                    <a:pt x="336" y="143"/>
                  </a:lnTo>
                  <a:lnTo>
                    <a:pt x="340" y="139"/>
                  </a:lnTo>
                  <a:lnTo>
                    <a:pt x="342" y="136"/>
                  </a:lnTo>
                  <a:lnTo>
                    <a:pt x="345" y="133"/>
                  </a:lnTo>
                  <a:lnTo>
                    <a:pt x="348" y="131"/>
                  </a:lnTo>
                  <a:lnTo>
                    <a:pt x="350" y="128"/>
                  </a:lnTo>
                  <a:lnTo>
                    <a:pt x="354" y="124"/>
                  </a:lnTo>
                  <a:lnTo>
                    <a:pt x="357" y="121"/>
                  </a:lnTo>
                  <a:lnTo>
                    <a:pt x="359" y="120"/>
                  </a:lnTo>
                  <a:lnTo>
                    <a:pt x="361" y="120"/>
                  </a:lnTo>
                  <a:lnTo>
                    <a:pt x="113" y="16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auto">
            <a:xfrm>
              <a:off x="1793" y="3649"/>
              <a:ext cx="158" cy="85"/>
            </a:xfrm>
            <a:custGeom>
              <a:avLst/>
              <a:gdLst/>
              <a:ahLst/>
              <a:cxnLst>
                <a:cxn ang="0">
                  <a:pos x="33" y="256"/>
                </a:cxn>
                <a:cxn ang="0">
                  <a:pos x="26" y="252"/>
                </a:cxn>
                <a:cxn ang="0">
                  <a:pos x="16" y="244"/>
                </a:cxn>
                <a:cxn ang="0">
                  <a:pos x="5" y="233"/>
                </a:cxn>
                <a:cxn ang="0">
                  <a:pos x="0" y="221"/>
                </a:cxn>
                <a:cxn ang="0">
                  <a:pos x="0" y="213"/>
                </a:cxn>
                <a:cxn ang="0">
                  <a:pos x="2" y="204"/>
                </a:cxn>
                <a:cxn ang="0">
                  <a:pos x="9" y="193"/>
                </a:cxn>
                <a:cxn ang="0">
                  <a:pos x="17" y="185"/>
                </a:cxn>
                <a:cxn ang="0">
                  <a:pos x="25" y="176"/>
                </a:cxn>
                <a:cxn ang="0">
                  <a:pos x="36" y="165"/>
                </a:cxn>
                <a:cxn ang="0">
                  <a:pos x="49" y="154"/>
                </a:cxn>
                <a:cxn ang="0">
                  <a:pos x="61" y="142"/>
                </a:cxn>
                <a:cxn ang="0">
                  <a:pos x="76" y="130"/>
                </a:cxn>
                <a:cxn ang="0">
                  <a:pos x="92" y="117"/>
                </a:cxn>
                <a:cxn ang="0">
                  <a:pos x="108" y="105"/>
                </a:cxn>
                <a:cxn ang="0">
                  <a:pos x="124" y="92"/>
                </a:cxn>
                <a:cxn ang="0">
                  <a:pos x="140" y="79"/>
                </a:cxn>
                <a:cxn ang="0">
                  <a:pos x="154" y="65"/>
                </a:cxn>
                <a:cxn ang="0">
                  <a:pos x="170" y="55"/>
                </a:cxn>
                <a:cxn ang="0">
                  <a:pos x="184" y="43"/>
                </a:cxn>
                <a:cxn ang="0">
                  <a:pos x="197" y="32"/>
                </a:cxn>
                <a:cxn ang="0">
                  <a:pos x="209" y="23"/>
                </a:cxn>
                <a:cxn ang="0">
                  <a:pos x="220" y="15"/>
                </a:cxn>
                <a:cxn ang="0">
                  <a:pos x="228" y="8"/>
                </a:cxn>
                <a:cxn ang="0">
                  <a:pos x="237" y="1"/>
                </a:cxn>
                <a:cxn ang="0">
                  <a:pos x="474" y="93"/>
                </a:cxn>
                <a:cxn ang="0">
                  <a:pos x="228" y="33"/>
                </a:cxn>
                <a:cxn ang="0">
                  <a:pos x="220" y="39"/>
                </a:cxn>
                <a:cxn ang="0">
                  <a:pos x="208" y="47"/>
                </a:cxn>
                <a:cxn ang="0">
                  <a:pos x="198" y="53"/>
                </a:cxn>
                <a:cxn ang="0">
                  <a:pos x="186" y="61"/>
                </a:cxn>
                <a:cxn ang="0">
                  <a:pos x="176" y="69"/>
                </a:cxn>
                <a:cxn ang="0">
                  <a:pos x="162" y="79"/>
                </a:cxn>
                <a:cxn ang="0">
                  <a:pos x="149" y="88"/>
                </a:cxn>
                <a:cxn ang="0">
                  <a:pos x="136" y="98"/>
                </a:cxn>
                <a:cxn ang="0">
                  <a:pos x="122" y="109"/>
                </a:cxn>
                <a:cxn ang="0">
                  <a:pos x="108" y="120"/>
                </a:cxn>
                <a:cxn ang="0">
                  <a:pos x="96" y="132"/>
                </a:cxn>
                <a:cxn ang="0">
                  <a:pos x="82" y="141"/>
                </a:cxn>
                <a:cxn ang="0">
                  <a:pos x="70" y="153"/>
                </a:cxn>
                <a:cxn ang="0">
                  <a:pos x="60" y="164"/>
                </a:cxn>
                <a:cxn ang="0">
                  <a:pos x="50" y="173"/>
                </a:cxn>
                <a:cxn ang="0">
                  <a:pos x="42" y="182"/>
                </a:cxn>
                <a:cxn ang="0">
                  <a:pos x="36" y="192"/>
                </a:cxn>
                <a:cxn ang="0">
                  <a:pos x="32" y="202"/>
                </a:cxn>
                <a:cxn ang="0">
                  <a:pos x="30" y="210"/>
                </a:cxn>
                <a:cxn ang="0">
                  <a:pos x="33" y="221"/>
                </a:cxn>
                <a:cxn ang="0">
                  <a:pos x="40" y="229"/>
                </a:cxn>
                <a:cxn ang="0">
                  <a:pos x="54" y="248"/>
                </a:cxn>
              </a:cxnLst>
              <a:rect l="0" t="0" r="r" b="b"/>
              <a:pathLst>
                <a:path w="474" h="256">
                  <a:moveTo>
                    <a:pt x="54" y="248"/>
                  </a:moveTo>
                  <a:lnTo>
                    <a:pt x="34" y="256"/>
                  </a:lnTo>
                  <a:lnTo>
                    <a:pt x="33" y="256"/>
                  </a:lnTo>
                  <a:lnTo>
                    <a:pt x="32" y="254"/>
                  </a:lnTo>
                  <a:lnTo>
                    <a:pt x="29" y="253"/>
                  </a:lnTo>
                  <a:lnTo>
                    <a:pt x="26" y="252"/>
                  </a:lnTo>
                  <a:lnTo>
                    <a:pt x="22" y="249"/>
                  </a:lnTo>
                  <a:lnTo>
                    <a:pt x="18" y="246"/>
                  </a:lnTo>
                  <a:lnTo>
                    <a:pt x="16" y="244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5" y="233"/>
                  </a:lnTo>
                  <a:lnTo>
                    <a:pt x="2" y="228"/>
                  </a:lnTo>
                  <a:lnTo>
                    <a:pt x="1" y="224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1" y="206"/>
                  </a:lnTo>
                  <a:lnTo>
                    <a:pt x="2" y="204"/>
                  </a:lnTo>
                  <a:lnTo>
                    <a:pt x="5" y="201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90"/>
                  </a:lnTo>
                  <a:lnTo>
                    <a:pt x="14" y="188"/>
                  </a:lnTo>
                  <a:lnTo>
                    <a:pt x="17" y="185"/>
                  </a:lnTo>
                  <a:lnTo>
                    <a:pt x="20" y="182"/>
                  </a:lnTo>
                  <a:lnTo>
                    <a:pt x="22" y="180"/>
                  </a:lnTo>
                  <a:lnTo>
                    <a:pt x="25" y="176"/>
                  </a:lnTo>
                  <a:lnTo>
                    <a:pt x="29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9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6" y="138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2" y="117"/>
                  </a:lnTo>
                  <a:lnTo>
                    <a:pt x="97" y="113"/>
                  </a:lnTo>
                  <a:lnTo>
                    <a:pt x="101" y="109"/>
                  </a:lnTo>
                  <a:lnTo>
                    <a:pt x="108" y="105"/>
                  </a:lnTo>
                  <a:lnTo>
                    <a:pt x="112" y="100"/>
                  </a:lnTo>
                  <a:lnTo>
                    <a:pt x="118" y="96"/>
                  </a:lnTo>
                  <a:lnTo>
                    <a:pt x="124" y="92"/>
                  </a:lnTo>
                  <a:lnTo>
                    <a:pt x="129" y="88"/>
                  </a:lnTo>
                  <a:lnTo>
                    <a:pt x="134" y="84"/>
                  </a:lnTo>
                  <a:lnTo>
                    <a:pt x="140" y="79"/>
                  </a:lnTo>
                  <a:lnTo>
                    <a:pt x="144" y="75"/>
                  </a:lnTo>
                  <a:lnTo>
                    <a:pt x="149" y="71"/>
                  </a:lnTo>
                  <a:lnTo>
                    <a:pt x="154" y="65"/>
                  </a:lnTo>
                  <a:lnTo>
                    <a:pt x="160" y="61"/>
                  </a:lnTo>
                  <a:lnTo>
                    <a:pt x="164" y="57"/>
                  </a:lnTo>
                  <a:lnTo>
                    <a:pt x="170" y="55"/>
                  </a:lnTo>
                  <a:lnTo>
                    <a:pt x="174" y="51"/>
                  </a:lnTo>
                  <a:lnTo>
                    <a:pt x="180" y="47"/>
                  </a:lnTo>
                  <a:lnTo>
                    <a:pt x="184" y="43"/>
                  </a:lnTo>
                  <a:lnTo>
                    <a:pt x="189" y="39"/>
                  </a:lnTo>
                  <a:lnTo>
                    <a:pt x="193" y="36"/>
                  </a:lnTo>
                  <a:lnTo>
                    <a:pt x="197" y="32"/>
                  </a:lnTo>
                  <a:lnTo>
                    <a:pt x="201" y="29"/>
                  </a:lnTo>
                  <a:lnTo>
                    <a:pt x="205" y="27"/>
                  </a:lnTo>
                  <a:lnTo>
                    <a:pt x="209" y="23"/>
                  </a:lnTo>
                  <a:lnTo>
                    <a:pt x="213" y="20"/>
                  </a:lnTo>
                  <a:lnTo>
                    <a:pt x="216" y="17"/>
                  </a:lnTo>
                  <a:lnTo>
                    <a:pt x="220" y="15"/>
                  </a:lnTo>
                  <a:lnTo>
                    <a:pt x="222" y="12"/>
                  </a:lnTo>
                  <a:lnTo>
                    <a:pt x="225" y="11"/>
                  </a:lnTo>
                  <a:lnTo>
                    <a:pt x="228" y="8"/>
                  </a:lnTo>
                  <a:lnTo>
                    <a:pt x="230" y="7"/>
                  </a:lnTo>
                  <a:lnTo>
                    <a:pt x="234" y="3"/>
                  </a:lnTo>
                  <a:lnTo>
                    <a:pt x="237" y="1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474" y="93"/>
                  </a:lnTo>
                  <a:lnTo>
                    <a:pt x="464" y="108"/>
                  </a:lnTo>
                  <a:lnTo>
                    <a:pt x="229" y="33"/>
                  </a:lnTo>
                  <a:lnTo>
                    <a:pt x="228" y="33"/>
                  </a:lnTo>
                  <a:lnTo>
                    <a:pt x="226" y="35"/>
                  </a:lnTo>
                  <a:lnTo>
                    <a:pt x="224" y="36"/>
                  </a:lnTo>
                  <a:lnTo>
                    <a:pt x="220" y="39"/>
                  </a:lnTo>
                  <a:lnTo>
                    <a:pt x="216" y="41"/>
                  </a:lnTo>
                  <a:lnTo>
                    <a:pt x="210" y="45"/>
                  </a:lnTo>
                  <a:lnTo>
                    <a:pt x="208" y="47"/>
                  </a:lnTo>
                  <a:lnTo>
                    <a:pt x="205" y="49"/>
                  </a:lnTo>
                  <a:lnTo>
                    <a:pt x="202" y="51"/>
                  </a:lnTo>
                  <a:lnTo>
                    <a:pt x="198" y="53"/>
                  </a:lnTo>
                  <a:lnTo>
                    <a:pt x="194" y="56"/>
                  </a:lnTo>
                  <a:lnTo>
                    <a:pt x="190" y="59"/>
                  </a:lnTo>
                  <a:lnTo>
                    <a:pt x="186" y="61"/>
                  </a:lnTo>
                  <a:lnTo>
                    <a:pt x="184" y="64"/>
                  </a:lnTo>
                  <a:lnTo>
                    <a:pt x="180" y="67"/>
                  </a:lnTo>
                  <a:lnTo>
                    <a:pt x="176" y="69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2" y="79"/>
                  </a:lnTo>
                  <a:lnTo>
                    <a:pt x="158" y="81"/>
                  </a:lnTo>
                  <a:lnTo>
                    <a:pt x="153" y="85"/>
                  </a:lnTo>
                  <a:lnTo>
                    <a:pt x="149" y="88"/>
                  </a:lnTo>
                  <a:lnTo>
                    <a:pt x="145" y="92"/>
                  </a:lnTo>
                  <a:lnTo>
                    <a:pt x="140" y="94"/>
                  </a:lnTo>
                  <a:lnTo>
                    <a:pt x="136" y="98"/>
                  </a:lnTo>
                  <a:lnTo>
                    <a:pt x="132" y="102"/>
                  </a:lnTo>
                  <a:lnTo>
                    <a:pt x="126" y="105"/>
                  </a:lnTo>
                  <a:lnTo>
                    <a:pt x="122" y="109"/>
                  </a:lnTo>
                  <a:lnTo>
                    <a:pt x="117" y="113"/>
                  </a:lnTo>
                  <a:lnTo>
                    <a:pt x="113" y="117"/>
                  </a:lnTo>
                  <a:lnTo>
                    <a:pt x="108" y="120"/>
                  </a:lnTo>
                  <a:lnTo>
                    <a:pt x="104" y="124"/>
                  </a:lnTo>
                  <a:lnTo>
                    <a:pt x="100" y="128"/>
                  </a:lnTo>
                  <a:lnTo>
                    <a:pt x="96" y="132"/>
                  </a:lnTo>
                  <a:lnTo>
                    <a:pt x="90" y="134"/>
                  </a:lnTo>
                  <a:lnTo>
                    <a:pt x="86" y="138"/>
                  </a:lnTo>
                  <a:lnTo>
                    <a:pt x="82" y="141"/>
                  </a:lnTo>
                  <a:lnTo>
                    <a:pt x="78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66" y="157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3" y="170"/>
                  </a:lnTo>
                  <a:lnTo>
                    <a:pt x="50" y="173"/>
                  </a:lnTo>
                  <a:lnTo>
                    <a:pt x="48" y="177"/>
                  </a:lnTo>
                  <a:lnTo>
                    <a:pt x="45" y="180"/>
                  </a:lnTo>
                  <a:lnTo>
                    <a:pt x="42" y="182"/>
                  </a:lnTo>
                  <a:lnTo>
                    <a:pt x="41" y="186"/>
                  </a:lnTo>
                  <a:lnTo>
                    <a:pt x="38" y="189"/>
                  </a:lnTo>
                  <a:lnTo>
                    <a:pt x="36" y="192"/>
                  </a:lnTo>
                  <a:lnTo>
                    <a:pt x="34" y="194"/>
                  </a:lnTo>
                  <a:lnTo>
                    <a:pt x="33" y="198"/>
                  </a:lnTo>
                  <a:lnTo>
                    <a:pt x="32" y="202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0" y="210"/>
                  </a:lnTo>
                  <a:lnTo>
                    <a:pt x="30" y="213"/>
                  </a:lnTo>
                  <a:lnTo>
                    <a:pt x="32" y="217"/>
                  </a:lnTo>
                  <a:lnTo>
                    <a:pt x="33" y="221"/>
                  </a:lnTo>
                  <a:lnTo>
                    <a:pt x="36" y="225"/>
                  </a:lnTo>
                  <a:lnTo>
                    <a:pt x="37" y="228"/>
                  </a:lnTo>
                  <a:lnTo>
                    <a:pt x="40" y="229"/>
                  </a:lnTo>
                  <a:lnTo>
                    <a:pt x="42" y="232"/>
                  </a:lnTo>
                  <a:lnTo>
                    <a:pt x="46" y="234"/>
                  </a:lnTo>
                  <a:lnTo>
                    <a:pt x="54" y="248"/>
                  </a:lnTo>
                  <a:lnTo>
                    <a:pt x="54" y="24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auto">
            <a:xfrm>
              <a:off x="1776" y="3638"/>
              <a:ext cx="94" cy="81"/>
            </a:xfrm>
            <a:custGeom>
              <a:avLst/>
              <a:gdLst/>
              <a:ahLst/>
              <a:cxnLst>
                <a:cxn ang="0">
                  <a:pos x="3" y="239"/>
                </a:cxn>
                <a:cxn ang="0">
                  <a:pos x="12" y="230"/>
                </a:cxn>
                <a:cxn ang="0">
                  <a:pos x="22" y="221"/>
                </a:cxn>
                <a:cxn ang="0">
                  <a:pos x="32" y="210"/>
                </a:cxn>
                <a:cxn ang="0">
                  <a:pos x="45" y="197"/>
                </a:cxn>
                <a:cxn ang="0">
                  <a:pos x="59" y="185"/>
                </a:cxn>
                <a:cxn ang="0">
                  <a:pos x="67" y="177"/>
                </a:cxn>
                <a:cxn ang="0">
                  <a:pos x="76" y="169"/>
                </a:cxn>
                <a:cxn ang="0">
                  <a:pos x="85" y="161"/>
                </a:cxn>
                <a:cxn ang="0">
                  <a:pos x="95" y="151"/>
                </a:cxn>
                <a:cxn ang="0">
                  <a:pos x="105" y="143"/>
                </a:cxn>
                <a:cxn ang="0">
                  <a:pos x="115" y="134"/>
                </a:cxn>
                <a:cxn ang="0">
                  <a:pos x="127" y="125"/>
                </a:cxn>
                <a:cxn ang="0">
                  <a:pos x="137" y="114"/>
                </a:cxn>
                <a:cxn ang="0">
                  <a:pos x="151" y="104"/>
                </a:cxn>
                <a:cxn ang="0">
                  <a:pos x="163" y="92"/>
                </a:cxn>
                <a:cxn ang="0">
                  <a:pos x="176" y="81"/>
                </a:cxn>
                <a:cxn ang="0">
                  <a:pos x="189" y="70"/>
                </a:cxn>
                <a:cxn ang="0">
                  <a:pos x="204" y="58"/>
                </a:cxn>
                <a:cxn ang="0">
                  <a:pos x="217" y="48"/>
                </a:cxn>
                <a:cxn ang="0">
                  <a:pos x="232" y="36"/>
                </a:cxn>
                <a:cxn ang="0">
                  <a:pos x="247" y="25"/>
                </a:cxn>
                <a:cxn ang="0">
                  <a:pos x="261" y="14"/>
                </a:cxn>
                <a:cxn ang="0">
                  <a:pos x="275" y="2"/>
                </a:cxn>
                <a:cxn ang="0">
                  <a:pos x="279" y="24"/>
                </a:cxn>
                <a:cxn ang="0">
                  <a:pos x="272" y="29"/>
                </a:cxn>
                <a:cxn ang="0">
                  <a:pos x="260" y="37"/>
                </a:cxn>
                <a:cxn ang="0">
                  <a:pos x="251" y="45"/>
                </a:cxn>
                <a:cxn ang="0">
                  <a:pos x="240" y="53"/>
                </a:cxn>
                <a:cxn ang="0">
                  <a:pos x="228" y="61"/>
                </a:cxn>
                <a:cxn ang="0">
                  <a:pos x="215" y="72"/>
                </a:cxn>
                <a:cxn ang="0">
                  <a:pos x="201" y="84"/>
                </a:cxn>
                <a:cxn ang="0">
                  <a:pos x="187" y="94"/>
                </a:cxn>
                <a:cxn ang="0">
                  <a:pos x="171" y="106"/>
                </a:cxn>
                <a:cxn ang="0">
                  <a:pos x="155" y="119"/>
                </a:cxn>
                <a:cxn ang="0">
                  <a:pos x="139" y="133"/>
                </a:cxn>
                <a:cxn ang="0">
                  <a:pos x="123" y="146"/>
                </a:cxn>
                <a:cxn ang="0">
                  <a:pos x="105" y="159"/>
                </a:cxn>
                <a:cxn ang="0">
                  <a:pos x="89" y="174"/>
                </a:cxn>
                <a:cxn ang="0">
                  <a:pos x="73" y="187"/>
                </a:cxn>
                <a:cxn ang="0">
                  <a:pos x="57" y="202"/>
                </a:cxn>
                <a:cxn ang="0">
                  <a:pos x="43" y="215"/>
                </a:cxn>
                <a:cxn ang="0">
                  <a:pos x="28" y="229"/>
                </a:cxn>
                <a:cxn ang="0">
                  <a:pos x="16" y="243"/>
                </a:cxn>
              </a:cxnLst>
              <a:rect l="0" t="0" r="r" b="b"/>
              <a:pathLst>
                <a:path w="280" h="243">
                  <a:moveTo>
                    <a:pt x="0" y="243"/>
                  </a:moveTo>
                  <a:lnTo>
                    <a:pt x="0" y="242"/>
                  </a:lnTo>
                  <a:lnTo>
                    <a:pt x="3" y="239"/>
                  </a:lnTo>
                  <a:lnTo>
                    <a:pt x="6" y="237"/>
                  </a:lnTo>
                  <a:lnTo>
                    <a:pt x="10" y="233"/>
                  </a:lnTo>
                  <a:lnTo>
                    <a:pt x="12" y="230"/>
                  </a:lnTo>
                  <a:lnTo>
                    <a:pt x="15" y="227"/>
                  </a:lnTo>
                  <a:lnTo>
                    <a:pt x="18" y="223"/>
                  </a:lnTo>
                  <a:lnTo>
                    <a:pt x="22" y="221"/>
                  </a:lnTo>
                  <a:lnTo>
                    <a:pt x="24" y="217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8" y="206"/>
                  </a:lnTo>
                  <a:lnTo>
                    <a:pt x="42" y="201"/>
                  </a:lnTo>
                  <a:lnTo>
                    <a:pt x="45" y="197"/>
                  </a:lnTo>
                  <a:lnTo>
                    <a:pt x="51" y="191"/>
                  </a:lnTo>
                  <a:lnTo>
                    <a:pt x="56" y="187"/>
                  </a:lnTo>
                  <a:lnTo>
                    <a:pt x="59" y="185"/>
                  </a:lnTo>
                  <a:lnTo>
                    <a:pt x="61" y="182"/>
                  </a:lnTo>
                  <a:lnTo>
                    <a:pt x="64" y="179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3" y="171"/>
                  </a:lnTo>
                  <a:lnTo>
                    <a:pt x="76" y="169"/>
                  </a:lnTo>
                  <a:lnTo>
                    <a:pt x="79" y="166"/>
                  </a:lnTo>
                  <a:lnTo>
                    <a:pt x="83" y="163"/>
                  </a:lnTo>
                  <a:lnTo>
                    <a:pt x="85" y="161"/>
                  </a:lnTo>
                  <a:lnTo>
                    <a:pt x="88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49"/>
                  </a:lnTo>
                  <a:lnTo>
                    <a:pt x="101" y="146"/>
                  </a:lnTo>
                  <a:lnTo>
                    <a:pt x="105" y="143"/>
                  </a:lnTo>
                  <a:lnTo>
                    <a:pt x="108" y="139"/>
                  </a:lnTo>
                  <a:lnTo>
                    <a:pt x="112" y="137"/>
                  </a:lnTo>
                  <a:lnTo>
                    <a:pt x="115" y="134"/>
                  </a:lnTo>
                  <a:lnTo>
                    <a:pt x="119" y="131"/>
                  </a:lnTo>
                  <a:lnTo>
                    <a:pt x="123" y="127"/>
                  </a:lnTo>
                  <a:lnTo>
                    <a:pt x="127" y="125"/>
                  </a:lnTo>
                  <a:lnTo>
                    <a:pt x="129" y="122"/>
                  </a:lnTo>
                  <a:lnTo>
                    <a:pt x="133" y="118"/>
                  </a:lnTo>
                  <a:lnTo>
                    <a:pt x="137" y="114"/>
                  </a:lnTo>
                  <a:lnTo>
                    <a:pt x="141" y="112"/>
                  </a:lnTo>
                  <a:lnTo>
                    <a:pt x="145" y="108"/>
                  </a:lnTo>
                  <a:lnTo>
                    <a:pt x="151" y="104"/>
                  </a:lnTo>
                  <a:lnTo>
                    <a:pt x="155" y="100"/>
                  </a:lnTo>
                  <a:lnTo>
                    <a:pt x="159" y="96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2" y="85"/>
                  </a:lnTo>
                  <a:lnTo>
                    <a:pt x="176" y="81"/>
                  </a:lnTo>
                  <a:lnTo>
                    <a:pt x="181" y="77"/>
                  </a:lnTo>
                  <a:lnTo>
                    <a:pt x="185" y="73"/>
                  </a:lnTo>
                  <a:lnTo>
                    <a:pt x="189" y="70"/>
                  </a:lnTo>
                  <a:lnTo>
                    <a:pt x="195" y="66"/>
                  </a:lnTo>
                  <a:lnTo>
                    <a:pt x="199" y="62"/>
                  </a:lnTo>
                  <a:lnTo>
                    <a:pt x="204" y="58"/>
                  </a:lnTo>
                  <a:lnTo>
                    <a:pt x="208" y="54"/>
                  </a:lnTo>
                  <a:lnTo>
                    <a:pt x="213" y="52"/>
                  </a:lnTo>
                  <a:lnTo>
                    <a:pt x="217" y="48"/>
                  </a:lnTo>
                  <a:lnTo>
                    <a:pt x="223" y="44"/>
                  </a:lnTo>
                  <a:lnTo>
                    <a:pt x="227" y="40"/>
                  </a:lnTo>
                  <a:lnTo>
                    <a:pt x="232" y="36"/>
                  </a:lnTo>
                  <a:lnTo>
                    <a:pt x="237" y="32"/>
                  </a:lnTo>
                  <a:lnTo>
                    <a:pt x="241" y="29"/>
                  </a:lnTo>
                  <a:lnTo>
                    <a:pt x="247" y="25"/>
                  </a:lnTo>
                  <a:lnTo>
                    <a:pt x="251" y="21"/>
                  </a:lnTo>
                  <a:lnTo>
                    <a:pt x="256" y="17"/>
                  </a:lnTo>
                  <a:lnTo>
                    <a:pt x="261" y="14"/>
                  </a:lnTo>
                  <a:lnTo>
                    <a:pt x="265" y="10"/>
                  </a:lnTo>
                  <a:lnTo>
                    <a:pt x="271" y="6"/>
                  </a:lnTo>
                  <a:lnTo>
                    <a:pt x="275" y="2"/>
                  </a:lnTo>
                  <a:lnTo>
                    <a:pt x="280" y="0"/>
                  </a:lnTo>
                  <a:lnTo>
                    <a:pt x="280" y="24"/>
                  </a:lnTo>
                  <a:lnTo>
                    <a:pt x="279" y="24"/>
                  </a:lnTo>
                  <a:lnTo>
                    <a:pt x="277" y="25"/>
                  </a:lnTo>
                  <a:lnTo>
                    <a:pt x="275" y="26"/>
                  </a:lnTo>
                  <a:lnTo>
                    <a:pt x="272" y="29"/>
                  </a:lnTo>
                  <a:lnTo>
                    <a:pt x="268" y="32"/>
                  </a:lnTo>
                  <a:lnTo>
                    <a:pt x="263" y="36"/>
                  </a:lnTo>
                  <a:lnTo>
                    <a:pt x="260" y="37"/>
                  </a:lnTo>
                  <a:lnTo>
                    <a:pt x="257" y="40"/>
                  </a:lnTo>
                  <a:lnTo>
                    <a:pt x="255" y="42"/>
                  </a:lnTo>
                  <a:lnTo>
                    <a:pt x="251" y="45"/>
                  </a:lnTo>
                  <a:lnTo>
                    <a:pt x="247" y="48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6" y="56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4" y="65"/>
                  </a:lnTo>
                  <a:lnTo>
                    <a:pt x="220" y="69"/>
                  </a:lnTo>
                  <a:lnTo>
                    <a:pt x="215" y="72"/>
                  </a:lnTo>
                  <a:lnTo>
                    <a:pt x="211" y="76"/>
                  </a:lnTo>
                  <a:lnTo>
                    <a:pt x="205" y="78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1" y="90"/>
                  </a:lnTo>
                  <a:lnTo>
                    <a:pt x="187" y="94"/>
                  </a:lnTo>
                  <a:lnTo>
                    <a:pt x="181" y="98"/>
                  </a:lnTo>
                  <a:lnTo>
                    <a:pt x="176" y="102"/>
                  </a:lnTo>
                  <a:lnTo>
                    <a:pt x="171" y="106"/>
                  </a:lnTo>
                  <a:lnTo>
                    <a:pt x="165" y="110"/>
                  </a:lnTo>
                  <a:lnTo>
                    <a:pt x="160" y="114"/>
                  </a:lnTo>
                  <a:lnTo>
                    <a:pt x="155" y="119"/>
                  </a:lnTo>
                  <a:lnTo>
                    <a:pt x="149" y="123"/>
                  </a:lnTo>
                  <a:lnTo>
                    <a:pt x="144" y="127"/>
                  </a:lnTo>
                  <a:lnTo>
                    <a:pt x="139" y="133"/>
                  </a:lnTo>
                  <a:lnTo>
                    <a:pt x="133" y="137"/>
                  </a:lnTo>
                  <a:lnTo>
                    <a:pt x="128" y="141"/>
                  </a:lnTo>
                  <a:lnTo>
                    <a:pt x="123" y="146"/>
                  </a:lnTo>
                  <a:lnTo>
                    <a:pt x="116" y="150"/>
                  </a:lnTo>
                  <a:lnTo>
                    <a:pt x="111" y="154"/>
                  </a:lnTo>
                  <a:lnTo>
                    <a:pt x="105" y="159"/>
                  </a:lnTo>
                  <a:lnTo>
                    <a:pt x="100" y="165"/>
                  </a:lnTo>
                  <a:lnTo>
                    <a:pt x="95" y="169"/>
                  </a:lnTo>
                  <a:lnTo>
                    <a:pt x="89" y="174"/>
                  </a:lnTo>
                  <a:lnTo>
                    <a:pt x="84" y="178"/>
                  </a:lnTo>
                  <a:lnTo>
                    <a:pt x="79" y="183"/>
                  </a:lnTo>
                  <a:lnTo>
                    <a:pt x="73" y="187"/>
                  </a:lnTo>
                  <a:lnTo>
                    <a:pt x="68" y="193"/>
                  </a:lnTo>
                  <a:lnTo>
                    <a:pt x="63" y="197"/>
                  </a:lnTo>
                  <a:lnTo>
                    <a:pt x="57" y="202"/>
                  </a:lnTo>
                  <a:lnTo>
                    <a:pt x="53" y="206"/>
                  </a:lnTo>
                  <a:lnTo>
                    <a:pt x="47" y="211"/>
                  </a:lnTo>
                  <a:lnTo>
                    <a:pt x="43" y="215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8" y="229"/>
                  </a:lnTo>
                  <a:lnTo>
                    <a:pt x="24" y="234"/>
                  </a:lnTo>
                  <a:lnTo>
                    <a:pt x="20" y="238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auto">
            <a:xfrm>
              <a:off x="1836" y="3681"/>
              <a:ext cx="68" cy="45"/>
            </a:xfrm>
            <a:custGeom>
              <a:avLst/>
              <a:gdLst/>
              <a:ahLst/>
              <a:cxnLst>
                <a:cxn ang="0">
                  <a:pos x="79" y="132"/>
                </a:cxn>
                <a:cxn ang="0">
                  <a:pos x="69" y="131"/>
                </a:cxn>
                <a:cxn ang="0">
                  <a:pos x="56" y="127"/>
                </a:cxn>
                <a:cxn ang="0">
                  <a:pos x="40" y="123"/>
                </a:cxn>
                <a:cxn ang="0">
                  <a:pos x="27" y="116"/>
                </a:cxn>
                <a:cxn ang="0">
                  <a:pos x="13" y="108"/>
                </a:cxn>
                <a:cxn ang="0">
                  <a:pos x="4" y="97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4" y="64"/>
                </a:cxn>
                <a:cxn ang="0">
                  <a:pos x="9" y="55"/>
                </a:cxn>
                <a:cxn ang="0">
                  <a:pos x="16" y="44"/>
                </a:cxn>
                <a:cxn ang="0">
                  <a:pos x="25" y="35"/>
                </a:cxn>
                <a:cxn ang="0">
                  <a:pos x="36" y="25"/>
                </a:cxn>
                <a:cxn ang="0">
                  <a:pos x="47" y="19"/>
                </a:cxn>
                <a:cxn ang="0">
                  <a:pos x="57" y="12"/>
                </a:cxn>
                <a:cxn ang="0">
                  <a:pos x="69" y="7"/>
                </a:cxn>
                <a:cxn ang="0">
                  <a:pos x="80" y="4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137" y="1"/>
                </a:cxn>
                <a:cxn ang="0">
                  <a:pos x="147" y="3"/>
                </a:cxn>
                <a:cxn ang="0">
                  <a:pos x="157" y="5"/>
                </a:cxn>
                <a:cxn ang="0">
                  <a:pos x="165" y="7"/>
                </a:cxn>
                <a:cxn ang="0">
                  <a:pos x="175" y="9"/>
                </a:cxn>
                <a:cxn ang="0">
                  <a:pos x="188" y="13"/>
                </a:cxn>
                <a:cxn ang="0">
                  <a:pos x="199" y="17"/>
                </a:cxn>
                <a:cxn ang="0">
                  <a:pos x="183" y="39"/>
                </a:cxn>
                <a:cxn ang="0">
                  <a:pos x="176" y="36"/>
                </a:cxn>
                <a:cxn ang="0">
                  <a:pos x="169" y="35"/>
                </a:cxn>
                <a:cxn ang="0">
                  <a:pos x="159" y="32"/>
                </a:cxn>
                <a:cxn ang="0">
                  <a:pos x="147" y="31"/>
                </a:cxn>
                <a:cxn ang="0">
                  <a:pos x="133" y="29"/>
                </a:cxn>
                <a:cxn ang="0">
                  <a:pos x="120" y="32"/>
                </a:cxn>
                <a:cxn ang="0">
                  <a:pos x="107" y="35"/>
                </a:cxn>
                <a:cxn ang="0">
                  <a:pos x="93" y="41"/>
                </a:cxn>
                <a:cxn ang="0">
                  <a:pos x="81" y="51"/>
                </a:cxn>
                <a:cxn ang="0">
                  <a:pos x="76" y="59"/>
                </a:cxn>
                <a:cxn ang="0">
                  <a:pos x="71" y="69"/>
                </a:cxn>
                <a:cxn ang="0">
                  <a:pos x="68" y="83"/>
                </a:cxn>
                <a:cxn ang="0">
                  <a:pos x="71" y="92"/>
                </a:cxn>
                <a:cxn ang="0">
                  <a:pos x="76" y="99"/>
                </a:cxn>
                <a:cxn ang="0">
                  <a:pos x="85" y="104"/>
                </a:cxn>
                <a:cxn ang="0">
                  <a:pos x="97" y="108"/>
                </a:cxn>
                <a:cxn ang="0">
                  <a:pos x="109" y="108"/>
                </a:cxn>
                <a:cxn ang="0">
                  <a:pos x="120" y="109"/>
                </a:cxn>
                <a:cxn ang="0">
                  <a:pos x="131" y="109"/>
                </a:cxn>
                <a:cxn ang="0">
                  <a:pos x="139" y="109"/>
                </a:cxn>
                <a:cxn ang="0">
                  <a:pos x="113" y="133"/>
                </a:cxn>
              </a:cxnLst>
              <a:rect l="0" t="0" r="r" b="b"/>
              <a:pathLst>
                <a:path w="204" h="133">
                  <a:moveTo>
                    <a:pt x="85" y="133"/>
                  </a:moveTo>
                  <a:lnTo>
                    <a:pt x="83" y="132"/>
                  </a:lnTo>
                  <a:lnTo>
                    <a:pt x="79" y="132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69" y="131"/>
                  </a:lnTo>
                  <a:lnTo>
                    <a:pt x="65" y="129"/>
                  </a:lnTo>
                  <a:lnTo>
                    <a:pt x="60" y="128"/>
                  </a:lnTo>
                  <a:lnTo>
                    <a:pt x="56" y="127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40" y="123"/>
                  </a:lnTo>
                  <a:lnTo>
                    <a:pt x="36" y="120"/>
                  </a:lnTo>
                  <a:lnTo>
                    <a:pt x="31" y="119"/>
                  </a:lnTo>
                  <a:lnTo>
                    <a:pt x="27" y="116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9" y="105"/>
                  </a:lnTo>
                  <a:lnTo>
                    <a:pt x="7" y="101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2"/>
                  </a:lnTo>
                  <a:lnTo>
                    <a:pt x="13" y="48"/>
                  </a:lnTo>
                  <a:lnTo>
                    <a:pt x="16" y="44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57" y="12"/>
                  </a:lnTo>
                  <a:lnTo>
                    <a:pt x="61" y="11"/>
                  </a:lnTo>
                  <a:lnTo>
                    <a:pt x="65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7" y="5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3" y="4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2" y="8"/>
                  </a:lnTo>
                  <a:lnTo>
                    <a:pt x="175" y="9"/>
                  </a:lnTo>
                  <a:lnTo>
                    <a:pt x="180" y="11"/>
                  </a:lnTo>
                  <a:lnTo>
                    <a:pt x="184" y="12"/>
                  </a:lnTo>
                  <a:lnTo>
                    <a:pt x="188" y="13"/>
                  </a:lnTo>
                  <a:lnTo>
                    <a:pt x="192" y="15"/>
                  </a:lnTo>
                  <a:lnTo>
                    <a:pt x="196" y="16"/>
                  </a:lnTo>
                  <a:lnTo>
                    <a:pt x="199" y="17"/>
                  </a:lnTo>
                  <a:lnTo>
                    <a:pt x="203" y="19"/>
                  </a:lnTo>
                  <a:lnTo>
                    <a:pt x="204" y="20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79" y="37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5" y="33"/>
                  </a:lnTo>
                  <a:lnTo>
                    <a:pt x="161" y="33"/>
                  </a:lnTo>
                  <a:lnTo>
                    <a:pt x="159" y="32"/>
                  </a:lnTo>
                  <a:lnTo>
                    <a:pt x="155" y="32"/>
                  </a:lnTo>
                  <a:lnTo>
                    <a:pt x="151" y="31"/>
                  </a:lnTo>
                  <a:lnTo>
                    <a:pt x="147" y="31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33" y="29"/>
                  </a:lnTo>
                  <a:lnTo>
                    <a:pt x="129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11" y="33"/>
                  </a:lnTo>
                  <a:lnTo>
                    <a:pt x="107" y="35"/>
                  </a:lnTo>
                  <a:lnTo>
                    <a:pt x="103" y="37"/>
                  </a:lnTo>
                  <a:lnTo>
                    <a:pt x="97" y="39"/>
                  </a:lnTo>
                  <a:lnTo>
                    <a:pt x="93" y="41"/>
                  </a:lnTo>
                  <a:lnTo>
                    <a:pt x="89" y="44"/>
                  </a:lnTo>
                  <a:lnTo>
                    <a:pt x="85" y="47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6" y="59"/>
                  </a:lnTo>
                  <a:lnTo>
                    <a:pt x="75" y="61"/>
                  </a:lnTo>
                  <a:lnTo>
                    <a:pt x="73" y="65"/>
                  </a:lnTo>
                  <a:lnTo>
                    <a:pt x="71" y="69"/>
                  </a:lnTo>
                  <a:lnTo>
                    <a:pt x="69" y="75"/>
                  </a:lnTo>
                  <a:lnTo>
                    <a:pt x="68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69" y="89"/>
                  </a:lnTo>
                  <a:lnTo>
                    <a:pt x="71" y="92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6" y="99"/>
                  </a:lnTo>
                  <a:lnTo>
                    <a:pt x="80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9" y="105"/>
                  </a:lnTo>
                  <a:lnTo>
                    <a:pt x="93" y="107"/>
                  </a:lnTo>
                  <a:lnTo>
                    <a:pt x="97" y="108"/>
                  </a:lnTo>
                  <a:lnTo>
                    <a:pt x="101" y="108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3" y="109"/>
                  </a:lnTo>
                  <a:lnTo>
                    <a:pt x="117" y="109"/>
                  </a:lnTo>
                  <a:lnTo>
                    <a:pt x="120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3" y="109"/>
                  </a:lnTo>
                  <a:lnTo>
                    <a:pt x="113" y="133"/>
                  </a:lnTo>
                  <a:lnTo>
                    <a:pt x="85" y="133"/>
                  </a:lnTo>
                  <a:lnTo>
                    <a:pt x="85" y="133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2015" y="3338"/>
              <a:ext cx="115" cy="303"/>
            </a:xfrm>
            <a:custGeom>
              <a:avLst/>
              <a:gdLst/>
              <a:ahLst/>
              <a:cxnLst>
                <a:cxn ang="0">
                  <a:pos x="1" y="903"/>
                </a:cxn>
                <a:cxn ang="0">
                  <a:pos x="9" y="883"/>
                </a:cxn>
                <a:cxn ang="0">
                  <a:pos x="21" y="851"/>
                </a:cxn>
                <a:cxn ang="0">
                  <a:pos x="38" y="805"/>
                </a:cxn>
                <a:cxn ang="0">
                  <a:pos x="57" y="752"/>
                </a:cxn>
                <a:cxn ang="0">
                  <a:pos x="81" y="689"/>
                </a:cxn>
                <a:cxn ang="0">
                  <a:pos x="106" y="620"/>
                </a:cxn>
                <a:cxn ang="0">
                  <a:pos x="133" y="547"/>
                </a:cxn>
                <a:cxn ang="0">
                  <a:pos x="160" y="471"/>
                </a:cxn>
                <a:cxn ang="0">
                  <a:pos x="188" y="394"/>
                </a:cxn>
                <a:cxn ang="0">
                  <a:pos x="214" y="318"/>
                </a:cxn>
                <a:cxn ang="0">
                  <a:pos x="240" y="244"/>
                </a:cxn>
                <a:cxn ang="0">
                  <a:pos x="264" y="174"/>
                </a:cxn>
                <a:cxn ang="0">
                  <a:pos x="284" y="111"/>
                </a:cxn>
                <a:cxn ang="0">
                  <a:pos x="301" y="55"/>
                </a:cxn>
                <a:cxn ang="0">
                  <a:pos x="314" y="10"/>
                </a:cxn>
                <a:cxn ang="0">
                  <a:pos x="323" y="6"/>
                </a:cxn>
                <a:cxn ang="0">
                  <a:pos x="334" y="18"/>
                </a:cxn>
                <a:cxn ang="0">
                  <a:pos x="342" y="31"/>
                </a:cxn>
                <a:cxn ang="0">
                  <a:pos x="345" y="42"/>
                </a:cxn>
                <a:cxn ang="0">
                  <a:pos x="341" y="52"/>
                </a:cxn>
                <a:cxn ang="0">
                  <a:pos x="337" y="64"/>
                </a:cxn>
                <a:cxn ang="0">
                  <a:pos x="331" y="80"/>
                </a:cxn>
                <a:cxn ang="0">
                  <a:pos x="325" y="99"/>
                </a:cxn>
                <a:cxn ang="0">
                  <a:pos x="317" y="122"/>
                </a:cxn>
                <a:cxn ang="0">
                  <a:pos x="308" y="147"/>
                </a:cxn>
                <a:cxn ang="0">
                  <a:pos x="297" y="175"/>
                </a:cxn>
                <a:cxn ang="0">
                  <a:pos x="286" y="206"/>
                </a:cxn>
                <a:cxn ang="0">
                  <a:pos x="274" y="239"/>
                </a:cxn>
                <a:cxn ang="0">
                  <a:pos x="262" y="274"/>
                </a:cxn>
                <a:cxn ang="0">
                  <a:pos x="250" y="310"/>
                </a:cxn>
                <a:cxn ang="0">
                  <a:pos x="236" y="347"/>
                </a:cxn>
                <a:cxn ang="0">
                  <a:pos x="222" y="386"/>
                </a:cxn>
                <a:cxn ang="0">
                  <a:pos x="208" y="425"/>
                </a:cxn>
                <a:cxn ang="0">
                  <a:pos x="194" y="463"/>
                </a:cxn>
                <a:cxn ang="0">
                  <a:pos x="184" y="496"/>
                </a:cxn>
                <a:cxn ang="0">
                  <a:pos x="170" y="529"/>
                </a:cxn>
                <a:cxn ang="0">
                  <a:pos x="160" y="563"/>
                </a:cxn>
                <a:cxn ang="0">
                  <a:pos x="148" y="596"/>
                </a:cxn>
                <a:cxn ang="0">
                  <a:pos x="136" y="628"/>
                </a:cxn>
                <a:cxn ang="0">
                  <a:pos x="124" y="660"/>
                </a:cxn>
                <a:cxn ang="0">
                  <a:pos x="112" y="692"/>
                </a:cxn>
                <a:cxn ang="0">
                  <a:pos x="101" y="721"/>
                </a:cxn>
                <a:cxn ang="0">
                  <a:pos x="89" y="751"/>
                </a:cxn>
                <a:cxn ang="0">
                  <a:pos x="78" y="779"/>
                </a:cxn>
                <a:cxn ang="0">
                  <a:pos x="69" y="805"/>
                </a:cxn>
                <a:cxn ang="0">
                  <a:pos x="60" y="831"/>
                </a:cxn>
                <a:cxn ang="0">
                  <a:pos x="50" y="855"/>
                </a:cxn>
                <a:cxn ang="0">
                  <a:pos x="41" y="876"/>
                </a:cxn>
                <a:cxn ang="0">
                  <a:pos x="34" y="896"/>
                </a:cxn>
                <a:cxn ang="0">
                  <a:pos x="0" y="908"/>
                </a:cxn>
              </a:cxnLst>
              <a:rect l="0" t="0" r="r" b="b"/>
              <a:pathLst>
                <a:path w="345" h="909">
                  <a:moveTo>
                    <a:pt x="0" y="908"/>
                  </a:moveTo>
                  <a:lnTo>
                    <a:pt x="0" y="907"/>
                  </a:lnTo>
                  <a:lnTo>
                    <a:pt x="1" y="905"/>
                  </a:lnTo>
                  <a:lnTo>
                    <a:pt x="1" y="903"/>
                  </a:lnTo>
                  <a:lnTo>
                    <a:pt x="2" y="900"/>
                  </a:lnTo>
                  <a:lnTo>
                    <a:pt x="4" y="895"/>
                  </a:lnTo>
                  <a:lnTo>
                    <a:pt x="6" y="889"/>
                  </a:lnTo>
                  <a:lnTo>
                    <a:pt x="9" y="883"/>
                  </a:lnTo>
                  <a:lnTo>
                    <a:pt x="12" y="877"/>
                  </a:lnTo>
                  <a:lnTo>
                    <a:pt x="14" y="868"/>
                  </a:lnTo>
                  <a:lnTo>
                    <a:pt x="17" y="860"/>
                  </a:lnTo>
                  <a:lnTo>
                    <a:pt x="21" y="851"/>
                  </a:lnTo>
                  <a:lnTo>
                    <a:pt x="25" y="841"/>
                  </a:lnTo>
                  <a:lnTo>
                    <a:pt x="29" y="829"/>
                  </a:lnTo>
                  <a:lnTo>
                    <a:pt x="33" y="819"/>
                  </a:lnTo>
                  <a:lnTo>
                    <a:pt x="38" y="805"/>
                  </a:lnTo>
                  <a:lnTo>
                    <a:pt x="42" y="793"/>
                  </a:lnTo>
                  <a:lnTo>
                    <a:pt x="48" y="780"/>
                  </a:lnTo>
                  <a:lnTo>
                    <a:pt x="53" y="767"/>
                  </a:lnTo>
                  <a:lnTo>
                    <a:pt x="57" y="752"/>
                  </a:lnTo>
                  <a:lnTo>
                    <a:pt x="64" y="737"/>
                  </a:lnTo>
                  <a:lnTo>
                    <a:pt x="69" y="721"/>
                  </a:lnTo>
                  <a:lnTo>
                    <a:pt x="74" y="705"/>
                  </a:lnTo>
                  <a:lnTo>
                    <a:pt x="81" y="689"/>
                  </a:lnTo>
                  <a:lnTo>
                    <a:pt x="88" y="673"/>
                  </a:lnTo>
                  <a:lnTo>
                    <a:pt x="93" y="655"/>
                  </a:lnTo>
                  <a:lnTo>
                    <a:pt x="100" y="637"/>
                  </a:lnTo>
                  <a:lnTo>
                    <a:pt x="106" y="620"/>
                  </a:lnTo>
                  <a:lnTo>
                    <a:pt x="113" y="603"/>
                  </a:lnTo>
                  <a:lnTo>
                    <a:pt x="120" y="584"/>
                  </a:lnTo>
                  <a:lnTo>
                    <a:pt x="126" y="565"/>
                  </a:lnTo>
                  <a:lnTo>
                    <a:pt x="133" y="547"/>
                  </a:lnTo>
                  <a:lnTo>
                    <a:pt x="140" y="528"/>
                  </a:lnTo>
                  <a:lnTo>
                    <a:pt x="146" y="509"/>
                  </a:lnTo>
                  <a:lnTo>
                    <a:pt x="153" y="489"/>
                  </a:lnTo>
                  <a:lnTo>
                    <a:pt x="160" y="471"/>
                  </a:lnTo>
                  <a:lnTo>
                    <a:pt x="166" y="452"/>
                  </a:lnTo>
                  <a:lnTo>
                    <a:pt x="174" y="432"/>
                  </a:lnTo>
                  <a:lnTo>
                    <a:pt x="181" y="412"/>
                  </a:lnTo>
                  <a:lnTo>
                    <a:pt x="188" y="394"/>
                  </a:lnTo>
                  <a:lnTo>
                    <a:pt x="194" y="375"/>
                  </a:lnTo>
                  <a:lnTo>
                    <a:pt x="201" y="355"/>
                  </a:lnTo>
                  <a:lnTo>
                    <a:pt x="208" y="336"/>
                  </a:lnTo>
                  <a:lnTo>
                    <a:pt x="214" y="318"/>
                  </a:lnTo>
                  <a:lnTo>
                    <a:pt x="221" y="299"/>
                  </a:lnTo>
                  <a:lnTo>
                    <a:pt x="228" y="280"/>
                  </a:lnTo>
                  <a:lnTo>
                    <a:pt x="233" y="262"/>
                  </a:lnTo>
                  <a:lnTo>
                    <a:pt x="240" y="244"/>
                  </a:lnTo>
                  <a:lnTo>
                    <a:pt x="246" y="226"/>
                  </a:lnTo>
                  <a:lnTo>
                    <a:pt x="252" y="208"/>
                  </a:lnTo>
                  <a:lnTo>
                    <a:pt x="258" y="191"/>
                  </a:lnTo>
                  <a:lnTo>
                    <a:pt x="264" y="174"/>
                  </a:lnTo>
                  <a:lnTo>
                    <a:pt x="269" y="158"/>
                  </a:lnTo>
                  <a:lnTo>
                    <a:pt x="274" y="142"/>
                  </a:lnTo>
                  <a:lnTo>
                    <a:pt x="280" y="126"/>
                  </a:lnTo>
                  <a:lnTo>
                    <a:pt x="284" y="111"/>
                  </a:lnTo>
                  <a:lnTo>
                    <a:pt x="289" y="96"/>
                  </a:lnTo>
                  <a:lnTo>
                    <a:pt x="293" y="82"/>
                  </a:lnTo>
                  <a:lnTo>
                    <a:pt x="297" y="68"/>
                  </a:lnTo>
                  <a:lnTo>
                    <a:pt x="301" y="55"/>
                  </a:lnTo>
                  <a:lnTo>
                    <a:pt x="305" y="43"/>
                  </a:lnTo>
                  <a:lnTo>
                    <a:pt x="308" y="31"/>
                  </a:lnTo>
                  <a:lnTo>
                    <a:pt x="312" y="19"/>
                  </a:lnTo>
                  <a:lnTo>
                    <a:pt x="314" y="1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21" y="4"/>
                  </a:lnTo>
                  <a:lnTo>
                    <a:pt x="323" y="6"/>
                  </a:lnTo>
                  <a:lnTo>
                    <a:pt x="326" y="8"/>
                  </a:lnTo>
                  <a:lnTo>
                    <a:pt x="329" y="11"/>
                  </a:lnTo>
                  <a:lnTo>
                    <a:pt x="331" y="15"/>
                  </a:lnTo>
                  <a:lnTo>
                    <a:pt x="334" y="18"/>
                  </a:lnTo>
                  <a:lnTo>
                    <a:pt x="337" y="22"/>
                  </a:lnTo>
                  <a:lnTo>
                    <a:pt x="338" y="24"/>
                  </a:lnTo>
                  <a:lnTo>
                    <a:pt x="341" y="28"/>
                  </a:lnTo>
                  <a:lnTo>
                    <a:pt x="342" y="31"/>
                  </a:lnTo>
                  <a:lnTo>
                    <a:pt x="343" y="35"/>
                  </a:lnTo>
                  <a:lnTo>
                    <a:pt x="345" y="38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3" y="46"/>
                  </a:lnTo>
                  <a:lnTo>
                    <a:pt x="342" y="51"/>
                  </a:lnTo>
                  <a:lnTo>
                    <a:pt x="341" y="52"/>
                  </a:lnTo>
                  <a:lnTo>
                    <a:pt x="339" y="55"/>
                  </a:lnTo>
                  <a:lnTo>
                    <a:pt x="339" y="58"/>
                  </a:lnTo>
                  <a:lnTo>
                    <a:pt x="338" y="60"/>
                  </a:lnTo>
                  <a:lnTo>
                    <a:pt x="337" y="64"/>
                  </a:lnTo>
                  <a:lnTo>
                    <a:pt x="335" y="68"/>
                  </a:lnTo>
                  <a:lnTo>
                    <a:pt x="334" y="72"/>
                  </a:lnTo>
                  <a:lnTo>
                    <a:pt x="333" y="76"/>
                  </a:lnTo>
                  <a:lnTo>
                    <a:pt x="331" y="80"/>
                  </a:lnTo>
                  <a:lnTo>
                    <a:pt x="330" y="84"/>
                  </a:lnTo>
                  <a:lnTo>
                    <a:pt x="327" y="88"/>
                  </a:lnTo>
                  <a:lnTo>
                    <a:pt x="326" y="94"/>
                  </a:lnTo>
                  <a:lnTo>
                    <a:pt x="325" y="99"/>
                  </a:lnTo>
                  <a:lnTo>
                    <a:pt x="322" y="104"/>
                  </a:lnTo>
                  <a:lnTo>
                    <a:pt x="321" y="110"/>
                  </a:lnTo>
                  <a:lnTo>
                    <a:pt x="320" y="116"/>
                  </a:lnTo>
                  <a:lnTo>
                    <a:pt x="317" y="122"/>
                  </a:lnTo>
                  <a:lnTo>
                    <a:pt x="314" y="128"/>
                  </a:lnTo>
                  <a:lnTo>
                    <a:pt x="312" y="134"/>
                  </a:lnTo>
                  <a:lnTo>
                    <a:pt x="310" y="140"/>
                  </a:lnTo>
                  <a:lnTo>
                    <a:pt x="308" y="147"/>
                  </a:lnTo>
                  <a:lnTo>
                    <a:pt x="305" y="154"/>
                  </a:lnTo>
                  <a:lnTo>
                    <a:pt x="302" y="162"/>
                  </a:lnTo>
                  <a:lnTo>
                    <a:pt x="301" y="168"/>
                  </a:lnTo>
                  <a:lnTo>
                    <a:pt x="297" y="175"/>
                  </a:lnTo>
                  <a:lnTo>
                    <a:pt x="294" y="183"/>
                  </a:lnTo>
                  <a:lnTo>
                    <a:pt x="292" y="190"/>
                  </a:lnTo>
                  <a:lnTo>
                    <a:pt x="290" y="198"/>
                  </a:lnTo>
                  <a:lnTo>
                    <a:pt x="286" y="206"/>
                  </a:lnTo>
                  <a:lnTo>
                    <a:pt x="284" y="214"/>
                  </a:lnTo>
                  <a:lnTo>
                    <a:pt x="281" y="222"/>
                  </a:lnTo>
                  <a:lnTo>
                    <a:pt x="278" y="231"/>
                  </a:lnTo>
                  <a:lnTo>
                    <a:pt x="274" y="239"/>
                  </a:lnTo>
                  <a:lnTo>
                    <a:pt x="272" y="247"/>
                  </a:lnTo>
                  <a:lnTo>
                    <a:pt x="269" y="256"/>
                  </a:lnTo>
                  <a:lnTo>
                    <a:pt x="266" y="264"/>
                  </a:lnTo>
                  <a:lnTo>
                    <a:pt x="262" y="274"/>
                  </a:lnTo>
                  <a:lnTo>
                    <a:pt x="260" y="282"/>
                  </a:lnTo>
                  <a:lnTo>
                    <a:pt x="256" y="291"/>
                  </a:lnTo>
                  <a:lnTo>
                    <a:pt x="253" y="300"/>
                  </a:lnTo>
                  <a:lnTo>
                    <a:pt x="250" y="310"/>
                  </a:lnTo>
                  <a:lnTo>
                    <a:pt x="246" y="319"/>
                  </a:lnTo>
                  <a:lnTo>
                    <a:pt x="242" y="328"/>
                  </a:lnTo>
                  <a:lnTo>
                    <a:pt x="240" y="338"/>
                  </a:lnTo>
                  <a:lnTo>
                    <a:pt x="236" y="347"/>
                  </a:lnTo>
                  <a:lnTo>
                    <a:pt x="233" y="356"/>
                  </a:lnTo>
                  <a:lnTo>
                    <a:pt x="229" y="366"/>
                  </a:lnTo>
                  <a:lnTo>
                    <a:pt x="226" y="376"/>
                  </a:lnTo>
                  <a:lnTo>
                    <a:pt x="222" y="386"/>
                  </a:lnTo>
                  <a:lnTo>
                    <a:pt x="218" y="395"/>
                  </a:lnTo>
                  <a:lnTo>
                    <a:pt x="216" y="406"/>
                  </a:lnTo>
                  <a:lnTo>
                    <a:pt x="212" y="415"/>
                  </a:lnTo>
                  <a:lnTo>
                    <a:pt x="208" y="425"/>
                  </a:lnTo>
                  <a:lnTo>
                    <a:pt x="205" y="435"/>
                  </a:lnTo>
                  <a:lnTo>
                    <a:pt x="201" y="445"/>
                  </a:lnTo>
                  <a:lnTo>
                    <a:pt x="198" y="456"/>
                  </a:lnTo>
                  <a:lnTo>
                    <a:pt x="194" y="463"/>
                  </a:lnTo>
                  <a:lnTo>
                    <a:pt x="192" y="472"/>
                  </a:lnTo>
                  <a:lnTo>
                    <a:pt x="189" y="480"/>
                  </a:lnTo>
                  <a:lnTo>
                    <a:pt x="186" y="488"/>
                  </a:lnTo>
                  <a:lnTo>
                    <a:pt x="184" y="496"/>
                  </a:lnTo>
                  <a:lnTo>
                    <a:pt x="180" y="505"/>
                  </a:lnTo>
                  <a:lnTo>
                    <a:pt x="177" y="513"/>
                  </a:lnTo>
                  <a:lnTo>
                    <a:pt x="174" y="521"/>
                  </a:lnTo>
                  <a:lnTo>
                    <a:pt x="170" y="529"/>
                  </a:lnTo>
                  <a:lnTo>
                    <a:pt x="168" y="539"/>
                  </a:lnTo>
                  <a:lnTo>
                    <a:pt x="165" y="547"/>
                  </a:lnTo>
                  <a:lnTo>
                    <a:pt x="162" y="555"/>
                  </a:lnTo>
                  <a:lnTo>
                    <a:pt x="160" y="563"/>
                  </a:lnTo>
                  <a:lnTo>
                    <a:pt x="156" y="572"/>
                  </a:lnTo>
                  <a:lnTo>
                    <a:pt x="153" y="579"/>
                  </a:lnTo>
                  <a:lnTo>
                    <a:pt x="150" y="588"/>
                  </a:lnTo>
                  <a:lnTo>
                    <a:pt x="148" y="596"/>
                  </a:lnTo>
                  <a:lnTo>
                    <a:pt x="144" y="604"/>
                  </a:lnTo>
                  <a:lnTo>
                    <a:pt x="141" y="612"/>
                  </a:lnTo>
                  <a:lnTo>
                    <a:pt x="138" y="620"/>
                  </a:lnTo>
                  <a:lnTo>
                    <a:pt x="136" y="628"/>
                  </a:lnTo>
                  <a:lnTo>
                    <a:pt x="133" y="636"/>
                  </a:lnTo>
                  <a:lnTo>
                    <a:pt x="129" y="644"/>
                  </a:lnTo>
                  <a:lnTo>
                    <a:pt x="126" y="652"/>
                  </a:lnTo>
                  <a:lnTo>
                    <a:pt x="124" y="660"/>
                  </a:lnTo>
                  <a:lnTo>
                    <a:pt x="121" y="668"/>
                  </a:lnTo>
                  <a:lnTo>
                    <a:pt x="118" y="676"/>
                  </a:lnTo>
                  <a:lnTo>
                    <a:pt x="114" y="684"/>
                  </a:lnTo>
                  <a:lnTo>
                    <a:pt x="112" y="692"/>
                  </a:lnTo>
                  <a:lnTo>
                    <a:pt x="109" y="699"/>
                  </a:lnTo>
                  <a:lnTo>
                    <a:pt x="106" y="707"/>
                  </a:lnTo>
                  <a:lnTo>
                    <a:pt x="104" y="715"/>
                  </a:lnTo>
                  <a:lnTo>
                    <a:pt x="101" y="721"/>
                  </a:lnTo>
                  <a:lnTo>
                    <a:pt x="98" y="729"/>
                  </a:lnTo>
                  <a:lnTo>
                    <a:pt x="96" y="737"/>
                  </a:lnTo>
                  <a:lnTo>
                    <a:pt x="92" y="744"/>
                  </a:lnTo>
                  <a:lnTo>
                    <a:pt x="89" y="751"/>
                  </a:lnTo>
                  <a:lnTo>
                    <a:pt x="86" y="759"/>
                  </a:lnTo>
                  <a:lnTo>
                    <a:pt x="84" y="765"/>
                  </a:lnTo>
                  <a:lnTo>
                    <a:pt x="82" y="772"/>
                  </a:lnTo>
                  <a:lnTo>
                    <a:pt x="78" y="779"/>
                  </a:lnTo>
                  <a:lnTo>
                    <a:pt x="77" y="785"/>
                  </a:lnTo>
                  <a:lnTo>
                    <a:pt x="74" y="792"/>
                  </a:lnTo>
                  <a:lnTo>
                    <a:pt x="72" y="799"/>
                  </a:lnTo>
                  <a:lnTo>
                    <a:pt x="69" y="805"/>
                  </a:lnTo>
                  <a:lnTo>
                    <a:pt x="66" y="812"/>
                  </a:lnTo>
                  <a:lnTo>
                    <a:pt x="64" y="819"/>
                  </a:lnTo>
                  <a:lnTo>
                    <a:pt x="62" y="825"/>
                  </a:lnTo>
                  <a:lnTo>
                    <a:pt x="60" y="831"/>
                  </a:lnTo>
                  <a:lnTo>
                    <a:pt x="57" y="837"/>
                  </a:lnTo>
                  <a:lnTo>
                    <a:pt x="54" y="843"/>
                  </a:lnTo>
                  <a:lnTo>
                    <a:pt x="53" y="849"/>
                  </a:lnTo>
                  <a:lnTo>
                    <a:pt x="50" y="855"/>
                  </a:lnTo>
                  <a:lnTo>
                    <a:pt x="48" y="860"/>
                  </a:lnTo>
                  <a:lnTo>
                    <a:pt x="45" y="865"/>
                  </a:lnTo>
                  <a:lnTo>
                    <a:pt x="44" y="871"/>
                  </a:lnTo>
                  <a:lnTo>
                    <a:pt x="41" y="876"/>
                  </a:lnTo>
                  <a:lnTo>
                    <a:pt x="40" y="881"/>
                  </a:lnTo>
                  <a:lnTo>
                    <a:pt x="38" y="885"/>
                  </a:lnTo>
                  <a:lnTo>
                    <a:pt x="36" y="891"/>
                  </a:lnTo>
                  <a:lnTo>
                    <a:pt x="34" y="896"/>
                  </a:lnTo>
                  <a:lnTo>
                    <a:pt x="32" y="900"/>
                  </a:lnTo>
                  <a:lnTo>
                    <a:pt x="30" y="905"/>
                  </a:lnTo>
                  <a:lnTo>
                    <a:pt x="29" y="909"/>
                  </a:lnTo>
                  <a:lnTo>
                    <a:pt x="0" y="908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1890" y="3470"/>
              <a:ext cx="139" cy="150"/>
            </a:xfrm>
            <a:custGeom>
              <a:avLst/>
              <a:gdLst/>
              <a:ahLst/>
              <a:cxnLst>
                <a:cxn ang="0">
                  <a:pos x="264" y="435"/>
                </a:cxn>
                <a:cxn ang="0">
                  <a:pos x="236" y="438"/>
                </a:cxn>
                <a:cxn ang="0">
                  <a:pos x="204" y="429"/>
                </a:cxn>
                <a:cxn ang="0">
                  <a:pos x="161" y="414"/>
                </a:cxn>
                <a:cxn ang="0">
                  <a:pos x="116" y="397"/>
                </a:cxn>
                <a:cxn ang="0">
                  <a:pos x="72" y="381"/>
                </a:cxn>
                <a:cxn ang="0">
                  <a:pos x="39" y="369"/>
                </a:cxn>
                <a:cxn ang="0">
                  <a:pos x="17" y="359"/>
                </a:cxn>
                <a:cxn ang="0">
                  <a:pos x="16" y="326"/>
                </a:cxn>
                <a:cxn ang="0">
                  <a:pos x="28" y="295"/>
                </a:cxn>
                <a:cxn ang="0">
                  <a:pos x="45" y="255"/>
                </a:cxn>
                <a:cxn ang="0">
                  <a:pos x="65" y="207"/>
                </a:cxn>
                <a:cxn ang="0">
                  <a:pos x="88" y="155"/>
                </a:cxn>
                <a:cxn ang="0">
                  <a:pos x="108" y="109"/>
                </a:cxn>
                <a:cxn ang="0">
                  <a:pos x="123" y="74"/>
                </a:cxn>
                <a:cxn ang="0">
                  <a:pos x="133" y="51"/>
                </a:cxn>
                <a:cxn ang="0">
                  <a:pos x="161" y="35"/>
                </a:cxn>
                <a:cxn ang="0">
                  <a:pos x="199" y="37"/>
                </a:cxn>
                <a:cxn ang="0">
                  <a:pos x="224" y="41"/>
                </a:cxn>
                <a:cxn ang="0">
                  <a:pos x="257" y="50"/>
                </a:cxn>
                <a:cxn ang="0">
                  <a:pos x="290" y="59"/>
                </a:cxn>
                <a:cxn ang="0">
                  <a:pos x="324" y="70"/>
                </a:cxn>
                <a:cxn ang="0">
                  <a:pos x="352" y="79"/>
                </a:cxn>
                <a:cxn ang="0">
                  <a:pos x="381" y="90"/>
                </a:cxn>
                <a:cxn ang="0">
                  <a:pos x="393" y="110"/>
                </a:cxn>
                <a:cxn ang="0">
                  <a:pos x="389" y="145"/>
                </a:cxn>
                <a:cxn ang="0">
                  <a:pos x="381" y="170"/>
                </a:cxn>
                <a:cxn ang="0">
                  <a:pos x="368" y="207"/>
                </a:cxn>
                <a:cxn ang="0">
                  <a:pos x="350" y="251"/>
                </a:cxn>
                <a:cxn ang="0">
                  <a:pos x="333" y="297"/>
                </a:cxn>
                <a:cxn ang="0">
                  <a:pos x="316" y="337"/>
                </a:cxn>
                <a:cxn ang="0">
                  <a:pos x="302" y="370"/>
                </a:cxn>
                <a:cxn ang="0">
                  <a:pos x="296" y="409"/>
                </a:cxn>
                <a:cxn ang="0">
                  <a:pos x="309" y="378"/>
                </a:cxn>
                <a:cxn ang="0">
                  <a:pos x="330" y="333"/>
                </a:cxn>
                <a:cxn ang="0">
                  <a:pos x="356" y="275"/>
                </a:cxn>
                <a:cxn ang="0">
                  <a:pos x="381" y="213"/>
                </a:cxn>
                <a:cxn ang="0">
                  <a:pos x="402" y="153"/>
                </a:cxn>
                <a:cxn ang="0">
                  <a:pos x="414" y="105"/>
                </a:cxn>
                <a:cxn ang="0">
                  <a:pos x="414" y="74"/>
                </a:cxn>
                <a:cxn ang="0">
                  <a:pos x="389" y="50"/>
                </a:cxn>
                <a:cxn ang="0">
                  <a:pos x="345" y="29"/>
                </a:cxn>
                <a:cxn ang="0">
                  <a:pos x="292" y="12"/>
                </a:cxn>
                <a:cxn ang="0">
                  <a:pos x="233" y="2"/>
                </a:cxn>
                <a:cxn ang="0">
                  <a:pos x="181" y="0"/>
                </a:cxn>
                <a:cxn ang="0">
                  <a:pos x="141" y="6"/>
                </a:cxn>
                <a:cxn ang="0">
                  <a:pos x="117" y="30"/>
                </a:cxn>
                <a:cxn ang="0">
                  <a:pos x="99" y="66"/>
                </a:cxn>
                <a:cxn ang="0">
                  <a:pos x="77" y="113"/>
                </a:cxn>
                <a:cxn ang="0">
                  <a:pos x="56" y="165"/>
                </a:cxn>
                <a:cxn ang="0">
                  <a:pos x="36" y="218"/>
                </a:cxn>
                <a:cxn ang="0">
                  <a:pos x="19" y="265"/>
                </a:cxn>
                <a:cxn ang="0">
                  <a:pos x="5" y="301"/>
                </a:cxn>
                <a:cxn ang="0">
                  <a:pos x="0" y="333"/>
                </a:cxn>
                <a:cxn ang="0">
                  <a:pos x="5" y="363"/>
                </a:cxn>
                <a:cxn ang="0">
                  <a:pos x="31" y="385"/>
                </a:cxn>
                <a:cxn ang="0">
                  <a:pos x="63" y="397"/>
                </a:cxn>
                <a:cxn ang="0">
                  <a:pos x="101" y="410"/>
                </a:cxn>
                <a:cxn ang="0">
                  <a:pos x="145" y="423"/>
                </a:cxn>
                <a:cxn ang="0">
                  <a:pos x="185" y="435"/>
                </a:cxn>
                <a:cxn ang="0">
                  <a:pos x="218" y="445"/>
                </a:cxn>
                <a:cxn ang="0">
                  <a:pos x="244" y="451"/>
                </a:cxn>
                <a:cxn ang="0">
                  <a:pos x="278" y="441"/>
                </a:cxn>
              </a:cxnLst>
              <a:rect l="0" t="0" r="r" b="b"/>
              <a:pathLst>
                <a:path w="417" h="451">
                  <a:moveTo>
                    <a:pt x="277" y="423"/>
                  </a:moveTo>
                  <a:lnTo>
                    <a:pt x="277" y="423"/>
                  </a:lnTo>
                  <a:lnTo>
                    <a:pt x="276" y="425"/>
                  </a:lnTo>
                  <a:lnTo>
                    <a:pt x="274" y="427"/>
                  </a:lnTo>
                  <a:lnTo>
                    <a:pt x="272" y="430"/>
                  </a:lnTo>
                  <a:lnTo>
                    <a:pt x="270" y="430"/>
                  </a:lnTo>
                  <a:lnTo>
                    <a:pt x="269" y="433"/>
                  </a:lnTo>
                  <a:lnTo>
                    <a:pt x="266" y="434"/>
                  </a:lnTo>
                  <a:lnTo>
                    <a:pt x="264" y="435"/>
                  </a:lnTo>
                  <a:lnTo>
                    <a:pt x="261" y="437"/>
                  </a:lnTo>
                  <a:lnTo>
                    <a:pt x="257" y="437"/>
                  </a:lnTo>
                  <a:lnTo>
                    <a:pt x="254" y="438"/>
                  </a:lnTo>
                  <a:lnTo>
                    <a:pt x="250" y="439"/>
                  </a:lnTo>
                  <a:lnTo>
                    <a:pt x="246" y="439"/>
                  </a:lnTo>
                  <a:lnTo>
                    <a:pt x="242" y="439"/>
                  </a:lnTo>
                  <a:lnTo>
                    <a:pt x="241" y="438"/>
                  </a:lnTo>
                  <a:lnTo>
                    <a:pt x="238" y="438"/>
                  </a:lnTo>
                  <a:lnTo>
                    <a:pt x="236" y="438"/>
                  </a:lnTo>
                  <a:lnTo>
                    <a:pt x="233" y="437"/>
                  </a:lnTo>
                  <a:lnTo>
                    <a:pt x="229" y="437"/>
                  </a:lnTo>
                  <a:lnTo>
                    <a:pt x="226" y="435"/>
                  </a:lnTo>
                  <a:lnTo>
                    <a:pt x="222" y="434"/>
                  </a:lnTo>
                  <a:lnTo>
                    <a:pt x="220" y="433"/>
                  </a:lnTo>
                  <a:lnTo>
                    <a:pt x="216" y="431"/>
                  </a:lnTo>
                  <a:lnTo>
                    <a:pt x="212" y="430"/>
                  </a:lnTo>
                  <a:lnTo>
                    <a:pt x="208" y="430"/>
                  </a:lnTo>
                  <a:lnTo>
                    <a:pt x="204" y="429"/>
                  </a:lnTo>
                  <a:lnTo>
                    <a:pt x="199" y="427"/>
                  </a:lnTo>
                  <a:lnTo>
                    <a:pt x="195" y="425"/>
                  </a:lnTo>
                  <a:lnTo>
                    <a:pt x="191" y="423"/>
                  </a:lnTo>
                  <a:lnTo>
                    <a:pt x="185" y="422"/>
                  </a:lnTo>
                  <a:lnTo>
                    <a:pt x="181" y="421"/>
                  </a:lnTo>
                  <a:lnTo>
                    <a:pt x="176" y="419"/>
                  </a:lnTo>
                  <a:lnTo>
                    <a:pt x="171" y="418"/>
                  </a:lnTo>
                  <a:lnTo>
                    <a:pt x="167" y="415"/>
                  </a:lnTo>
                  <a:lnTo>
                    <a:pt x="161" y="414"/>
                  </a:lnTo>
                  <a:lnTo>
                    <a:pt x="156" y="411"/>
                  </a:lnTo>
                  <a:lnTo>
                    <a:pt x="151" y="410"/>
                  </a:lnTo>
                  <a:lnTo>
                    <a:pt x="147" y="409"/>
                  </a:lnTo>
                  <a:lnTo>
                    <a:pt x="141" y="406"/>
                  </a:lnTo>
                  <a:lnTo>
                    <a:pt x="136" y="405"/>
                  </a:lnTo>
                  <a:lnTo>
                    <a:pt x="131" y="403"/>
                  </a:lnTo>
                  <a:lnTo>
                    <a:pt x="127" y="402"/>
                  </a:lnTo>
                  <a:lnTo>
                    <a:pt x="121" y="399"/>
                  </a:lnTo>
                  <a:lnTo>
                    <a:pt x="116" y="397"/>
                  </a:lnTo>
                  <a:lnTo>
                    <a:pt x="111" y="395"/>
                  </a:lnTo>
                  <a:lnTo>
                    <a:pt x="105" y="394"/>
                  </a:lnTo>
                  <a:lnTo>
                    <a:pt x="100" y="391"/>
                  </a:lnTo>
                  <a:lnTo>
                    <a:pt x="95" y="390"/>
                  </a:lnTo>
                  <a:lnTo>
                    <a:pt x="91" y="387"/>
                  </a:lnTo>
                  <a:lnTo>
                    <a:pt x="87" y="386"/>
                  </a:lnTo>
                  <a:lnTo>
                    <a:pt x="81" y="385"/>
                  </a:lnTo>
                  <a:lnTo>
                    <a:pt x="77" y="383"/>
                  </a:lnTo>
                  <a:lnTo>
                    <a:pt x="72" y="381"/>
                  </a:lnTo>
                  <a:lnTo>
                    <a:pt x="68" y="379"/>
                  </a:lnTo>
                  <a:lnTo>
                    <a:pt x="64" y="378"/>
                  </a:lnTo>
                  <a:lnTo>
                    <a:pt x="60" y="377"/>
                  </a:lnTo>
                  <a:lnTo>
                    <a:pt x="56" y="375"/>
                  </a:lnTo>
                  <a:lnTo>
                    <a:pt x="52" y="374"/>
                  </a:lnTo>
                  <a:lnTo>
                    <a:pt x="48" y="373"/>
                  </a:lnTo>
                  <a:lnTo>
                    <a:pt x="45" y="370"/>
                  </a:lnTo>
                  <a:lnTo>
                    <a:pt x="41" y="369"/>
                  </a:lnTo>
                  <a:lnTo>
                    <a:pt x="39" y="369"/>
                  </a:lnTo>
                  <a:lnTo>
                    <a:pt x="36" y="367"/>
                  </a:lnTo>
                  <a:lnTo>
                    <a:pt x="33" y="366"/>
                  </a:lnTo>
                  <a:lnTo>
                    <a:pt x="31" y="365"/>
                  </a:lnTo>
                  <a:lnTo>
                    <a:pt x="29" y="365"/>
                  </a:lnTo>
                  <a:lnTo>
                    <a:pt x="24" y="363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9" y="361"/>
                  </a:lnTo>
                  <a:lnTo>
                    <a:pt x="17" y="359"/>
                  </a:lnTo>
                  <a:lnTo>
                    <a:pt x="16" y="357"/>
                  </a:lnTo>
                  <a:lnTo>
                    <a:pt x="15" y="353"/>
                  </a:lnTo>
                  <a:lnTo>
                    <a:pt x="13" y="349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3" y="339"/>
                  </a:lnTo>
                  <a:lnTo>
                    <a:pt x="13" y="334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7" y="323"/>
                  </a:lnTo>
                  <a:lnTo>
                    <a:pt x="19" y="321"/>
                  </a:lnTo>
                  <a:lnTo>
                    <a:pt x="20" y="317"/>
                  </a:lnTo>
                  <a:lnTo>
                    <a:pt x="21" y="313"/>
                  </a:lnTo>
                  <a:lnTo>
                    <a:pt x="23" y="307"/>
                  </a:lnTo>
                  <a:lnTo>
                    <a:pt x="24" y="305"/>
                  </a:lnTo>
                  <a:lnTo>
                    <a:pt x="25" y="302"/>
                  </a:lnTo>
                  <a:lnTo>
                    <a:pt x="27" y="298"/>
                  </a:lnTo>
                  <a:lnTo>
                    <a:pt x="28" y="295"/>
                  </a:lnTo>
                  <a:lnTo>
                    <a:pt x="29" y="291"/>
                  </a:lnTo>
                  <a:lnTo>
                    <a:pt x="32" y="287"/>
                  </a:lnTo>
                  <a:lnTo>
                    <a:pt x="33" y="283"/>
                  </a:lnTo>
                  <a:lnTo>
                    <a:pt x="36" y="279"/>
                  </a:lnTo>
                  <a:lnTo>
                    <a:pt x="37" y="274"/>
                  </a:lnTo>
                  <a:lnTo>
                    <a:pt x="39" y="270"/>
                  </a:lnTo>
                  <a:lnTo>
                    <a:pt x="41" y="266"/>
                  </a:lnTo>
                  <a:lnTo>
                    <a:pt x="43" y="261"/>
                  </a:lnTo>
                  <a:lnTo>
                    <a:pt x="45" y="255"/>
                  </a:lnTo>
                  <a:lnTo>
                    <a:pt x="47" y="251"/>
                  </a:lnTo>
                  <a:lnTo>
                    <a:pt x="49" y="245"/>
                  </a:lnTo>
                  <a:lnTo>
                    <a:pt x="52" y="241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59" y="223"/>
                  </a:lnTo>
                  <a:lnTo>
                    <a:pt x="61" y="218"/>
                  </a:lnTo>
                  <a:lnTo>
                    <a:pt x="64" y="213"/>
                  </a:lnTo>
                  <a:lnTo>
                    <a:pt x="65" y="207"/>
                  </a:lnTo>
                  <a:lnTo>
                    <a:pt x="68" y="201"/>
                  </a:lnTo>
                  <a:lnTo>
                    <a:pt x="71" y="195"/>
                  </a:lnTo>
                  <a:lnTo>
                    <a:pt x="73" y="190"/>
                  </a:lnTo>
                  <a:lnTo>
                    <a:pt x="76" y="185"/>
                  </a:lnTo>
                  <a:lnTo>
                    <a:pt x="79" y="178"/>
                  </a:lnTo>
                  <a:lnTo>
                    <a:pt x="81" y="173"/>
                  </a:lnTo>
                  <a:lnTo>
                    <a:pt x="83" y="167"/>
                  </a:lnTo>
                  <a:lnTo>
                    <a:pt x="85" y="161"/>
                  </a:lnTo>
                  <a:lnTo>
                    <a:pt x="88" y="155"/>
                  </a:lnTo>
                  <a:lnTo>
                    <a:pt x="91" y="150"/>
                  </a:lnTo>
                  <a:lnTo>
                    <a:pt x="92" y="145"/>
                  </a:lnTo>
                  <a:lnTo>
                    <a:pt x="95" y="139"/>
                  </a:lnTo>
                  <a:lnTo>
                    <a:pt x="97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4" y="118"/>
                  </a:lnTo>
                  <a:lnTo>
                    <a:pt x="105" y="114"/>
                  </a:lnTo>
                  <a:lnTo>
                    <a:pt x="108" y="109"/>
                  </a:lnTo>
                  <a:lnTo>
                    <a:pt x="109" y="105"/>
                  </a:lnTo>
                  <a:lnTo>
                    <a:pt x="112" y="99"/>
                  </a:lnTo>
                  <a:lnTo>
                    <a:pt x="113" y="95"/>
                  </a:lnTo>
                  <a:lnTo>
                    <a:pt x="116" y="91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0" y="81"/>
                  </a:lnTo>
                  <a:lnTo>
                    <a:pt x="121" y="77"/>
                  </a:lnTo>
                  <a:lnTo>
                    <a:pt x="123" y="74"/>
                  </a:lnTo>
                  <a:lnTo>
                    <a:pt x="124" y="71"/>
                  </a:lnTo>
                  <a:lnTo>
                    <a:pt x="125" y="67"/>
                  </a:lnTo>
                  <a:lnTo>
                    <a:pt x="127" y="66"/>
                  </a:lnTo>
                  <a:lnTo>
                    <a:pt x="128" y="62"/>
                  </a:lnTo>
                  <a:lnTo>
                    <a:pt x="129" y="59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2" y="55"/>
                  </a:lnTo>
                  <a:lnTo>
                    <a:pt x="133" y="51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5" y="34"/>
                  </a:lnTo>
                  <a:lnTo>
                    <a:pt x="179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3" y="35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9" y="38"/>
                  </a:lnTo>
                  <a:lnTo>
                    <a:pt x="212" y="38"/>
                  </a:lnTo>
                  <a:lnTo>
                    <a:pt x="214" y="39"/>
                  </a:lnTo>
                  <a:lnTo>
                    <a:pt x="218" y="39"/>
                  </a:lnTo>
                  <a:lnTo>
                    <a:pt x="221" y="41"/>
                  </a:lnTo>
                  <a:lnTo>
                    <a:pt x="224" y="41"/>
                  </a:lnTo>
                  <a:lnTo>
                    <a:pt x="228" y="42"/>
                  </a:lnTo>
                  <a:lnTo>
                    <a:pt x="230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5" y="47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7" y="50"/>
                  </a:lnTo>
                  <a:lnTo>
                    <a:pt x="260" y="50"/>
                  </a:lnTo>
                  <a:lnTo>
                    <a:pt x="264" y="53"/>
                  </a:lnTo>
                  <a:lnTo>
                    <a:pt x="268" y="53"/>
                  </a:lnTo>
                  <a:lnTo>
                    <a:pt x="272" y="54"/>
                  </a:lnTo>
                  <a:lnTo>
                    <a:pt x="274" y="55"/>
                  </a:lnTo>
                  <a:lnTo>
                    <a:pt x="280" y="57"/>
                  </a:lnTo>
                  <a:lnTo>
                    <a:pt x="282" y="58"/>
                  </a:lnTo>
                  <a:lnTo>
                    <a:pt x="286" y="58"/>
                  </a:lnTo>
                  <a:lnTo>
                    <a:pt x="290" y="59"/>
                  </a:lnTo>
                  <a:lnTo>
                    <a:pt x="294" y="62"/>
                  </a:lnTo>
                  <a:lnTo>
                    <a:pt x="298" y="62"/>
                  </a:lnTo>
                  <a:lnTo>
                    <a:pt x="302" y="63"/>
                  </a:lnTo>
                  <a:lnTo>
                    <a:pt x="306" y="65"/>
                  </a:lnTo>
                  <a:lnTo>
                    <a:pt x="309" y="66"/>
                  </a:lnTo>
                  <a:lnTo>
                    <a:pt x="313" y="67"/>
                  </a:lnTo>
                  <a:lnTo>
                    <a:pt x="317" y="69"/>
                  </a:lnTo>
                  <a:lnTo>
                    <a:pt x="320" y="69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30" y="73"/>
                  </a:lnTo>
                  <a:lnTo>
                    <a:pt x="334" y="73"/>
                  </a:lnTo>
                  <a:lnTo>
                    <a:pt x="337" y="74"/>
                  </a:lnTo>
                  <a:lnTo>
                    <a:pt x="340" y="75"/>
                  </a:lnTo>
                  <a:lnTo>
                    <a:pt x="342" y="77"/>
                  </a:lnTo>
                  <a:lnTo>
                    <a:pt x="346" y="77"/>
                  </a:lnTo>
                  <a:lnTo>
                    <a:pt x="349" y="78"/>
                  </a:lnTo>
                  <a:lnTo>
                    <a:pt x="352" y="79"/>
                  </a:lnTo>
                  <a:lnTo>
                    <a:pt x="354" y="81"/>
                  </a:lnTo>
                  <a:lnTo>
                    <a:pt x="357" y="81"/>
                  </a:lnTo>
                  <a:lnTo>
                    <a:pt x="360" y="82"/>
                  </a:lnTo>
                  <a:lnTo>
                    <a:pt x="364" y="83"/>
                  </a:lnTo>
                  <a:lnTo>
                    <a:pt x="369" y="85"/>
                  </a:lnTo>
                  <a:lnTo>
                    <a:pt x="372" y="86"/>
                  </a:lnTo>
                  <a:lnTo>
                    <a:pt x="376" y="87"/>
                  </a:lnTo>
                  <a:lnTo>
                    <a:pt x="380" y="89"/>
                  </a:lnTo>
                  <a:lnTo>
                    <a:pt x="381" y="90"/>
                  </a:lnTo>
                  <a:lnTo>
                    <a:pt x="382" y="90"/>
                  </a:lnTo>
                  <a:lnTo>
                    <a:pt x="384" y="91"/>
                  </a:lnTo>
                  <a:lnTo>
                    <a:pt x="386" y="93"/>
                  </a:lnTo>
                  <a:lnTo>
                    <a:pt x="388" y="94"/>
                  </a:lnTo>
                  <a:lnTo>
                    <a:pt x="389" y="97"/>
                  </a:lnTo>
                  <a:lnTo>
                    <a:pt x="390" y="101"/>
                  </a:lnTo>
                  <a:lnTo>
                    <a:pt x="392" y="103"/>
                  </a:lnTo>
                  <a:lnTo>
                    <a:pt x="393" y="109"/>
                  </a:lnTo>
                  <a:lnTo>
                    <a:pt x="393" y="110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3" y="119"/>
                  </a:lnTo>
                  <a:lnTo>
                    <a:pt x="393" y="122"/>
                  </a:lnTo>
                  <a:lnTo>
                    <a:pt x="393" y="126"/>
                  </a:lnTo>
                  <a:lnTo>
                    <a:pt x="392" y="130"/>
                  </a:lnTo>
                  <a:lnTo>
                    <a:pt x="392" y="134"/>
                  </a:lnTo>
                  <a:lnTo>
                    <a:pt x="390" y="139"/>
                  </a:lnTo>
                  <a:lnTo>
                    <a:pt x="389" y="145"/>
                  </a:lnTo>
                  <a:lnTo>
                    <a:pt x="389" y="146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5"/>
                  </a:lnTo>
                  <a:lnTo>
                    <a:pt x="386" y="157"/>
                  </a:lnTo>
                  <a:lnTo>
                    <a:pt x="385" y="161"/>
                  </a:lnTo>
                  <a:lnTo>
                    <a:pt x="384" y="163"/>
                  </a:lnTo>
                  <a:lnTo>
                    <a:pt x="382" y="167"/>
                  </a:lnTo>
                  <a:lnTo>
                    <a:pt x="381" y="170"/>
                  </a:lnTo>
                  <a:lnTo>
                    <a:pt x="380" y="174"/>
                  </a:lnTo>
                  <a:lnTo>
                    <a:pt x="378" y="178"/>
                  </a:lnTo>
                  <a:lnTo>
                    <a:pt x="377" y="182"/>
                  </a:lnTo>
                  <a:lnTo>
                    <a:pt x="376" y="186"/>
                  </a:lnTo>
                  <a:lnTo>
                    <a:pt x="374" y="190"/>
                  </a:lnTo>
                  <a:lnTo>
                    <a:pt x="373" y="194"/>
                  </a:lnTo>
                  <a:lnTo>
                    <a:pt x="372" y="198"/>
                  </a:lnTo>
                  <a:lnTo>
                    <a:pt x="369" y="203"/>
                  </a:lnTo>
                  <a:lnTo>
                    <a:pt x="368" y="207"/>
                  </a:lnTo>
                  <a:lnTo>
                    <a:pt x="365" y="213"/>
                  </a:lnTo>
                  <a:lnTo>
                    <a:pt x="364" y="218"/>
                  </a:lnTo>
                  <a:lnTo>
                    <a:pt x="362" y="222"/>
                  </a:lnTo>
                  <a:lnTo>
                    <a:pt x="360" y="226"/>
                  </a:lnTo>
                  <a:lnTo>
                    <a:pt x="358" y="231"/>
                  </a:lnTo>
                  <a:lnTo>
                    <a:pt x="356" y="237"/>
                  </a:lnTo>
                  <a:lnTo>
                    <a:pt x="354" y="241"/>
                  </a:lnTo>
                  <a:lnTo>
                    <a:pt x="353" y="246"/>
                  </a:lnTo>
                  <a:lnTo>
                    <a:pt x="350" y="251"/>
                  </a:lnTo>
                  <a:lnTo>
                    <a:pt x="349" y="257"/>
                  </a:lnTo>
                  <a:lnTo>
                    <a:pt x="346" y="261"/>
                  </a:lnTo>
                  <a:lnTo>
                    <a:pt x="345" y="266"/>
                  </a:lnTo>
                  <a:lnTo>
                    <a:pt x="342" y="271"/>
                  </a:lnTo>
                  <a:lnTo>
                    <a:pt x="341" y="277"/>
                  </a:lnTo>
                  <a:lnTo>
                    <a:pt x="338" y="281"/>
                  </a:lnTo>
                  <a:lnTo>
                    <a:pt x="337" y="286"/>
                  </a:lnTo>
                  <a:lnTo>
                    <a:pt x="334" y="291"/>
                  </a:lnTo>
                  <a:lnTo>
                    <a:pt x="333" y="297"/>
                  </a:lnTo>
                  <a:lnTo>
                    <a:pt x="330" y="301"/>
                  </a:lnTo>
                  <a:lnTo>
                    <a:pt x="329" y="306"/>
                  </a:lnTo>
                  <a:lnTo>
                    <a:pt x="326" y="310"/>
                  </a:lnTo>
                  <a:lnTo>
                    <a:pt x="325" y="315"/>
                  </a:lnTo>
                  <a:lnTo>
                    <a:pt x="322" y="319"/>
                  </a:lnTo>
                  <a:lnTo>
                    <a:pt x="321" y="323"/>
                  </a:lnTo>
                  <a:lnTo>
                    <a:pt x="318" y="329"/>
                  </a:lnTo>
                  <a:lnTo>
                    <a:pt x="317" y="333"/>
                  </a:lnTo>
                  <a:lnTo>
                    <a:pt x="316" y="337"/>
                  </a:lnTo>
                  <a:lnTo>
                    <a:pt x="314" y="341"/>
                  </a:lnTo>
                  <a:lnTo>
                    <a:pt x="312" y="345"/>
                  </a:lnTo>
                  <a:lnTo>
                    <a:pt x="310" y="350"/>
                  </a:lnTo>
                  <a:lnTo>
                    <a:pt x="309" y="353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5" y="365"/>
                  </a:lnTo>
                  <a:lnTo>
                    <a:pt x="304" y="367"/>
                  </a:lnTo>
                  <a:lnTo>
                    <a:pt x="302" y="370"/>
                  </a:lnTo>
                  <a:lnTo>
                    <a:pt x="301" y="373"/>
                  </a:lnTo>
                  <a:lnTo>
                    <a:pt x="300" y="377"/>
                  </a:lnTo>
                  <a:lnTo>
                    <a:pt x="298" y="381"/>
                  </a:lnTo>
                  <a:lnTo>
                    <a:pt x="297" y="386"/>
                  </a:lnTo>
                  <a:lnTo>
                    <a:pt x="296" y="389"/>
                  </a:lnTo>
                  <a:lnTo>
                    <a:pt x="294" y="391"/>
                  </a:lnTo>
                  <a:lnTo>
                    <a:pt x="294" y="393"/>
                  </a:lnTo>
                  <a:lnTo>
                    <a:pt x="294" y="393"/>
                  </a:lnTo>
                  <a:lnTo>
                    <a:pt x="296" y="409"/>
                  </a:lnTo>
                  <a:lnTo>
                    <a:pt x="296" y="407"/>
                  </a:lnTo>
                  <a:lnTo>
                    <a:pt x="297" y="405"/>
                  </a:lnTo>
                  <a:lnTo>
                    <a:pt x="298" y="401"/>
                  </a:lnTo>
                  <a:lnTo>
                    <a:pt x="301" y="397"/>
                  </a:lnTo>
                  <a:lnTo>
                    <a:pt x="302" y="393"/>
                  </a:lnTo>
                  <a:lnTo>
                    <a:pt x="304" y="390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09" y="378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16" y="366"/>
                  </a:lnTo>
                  <a:lnTo>
                    <a:pt x="317" y="361"/>
                  </a:lnTo>
                  <a:lnTo>
                    <a:pt x="320" y="355"/>
                  </a:lnTo>
                  <a:lnTo>
                    <a:pt x="322" y="350"/>
                  </a:lnTo>
                  <a:lnTo>
                    <a:pt x="325" y="345"/>
                  </a:lnTo>
                  <a:lnTo>
                    <a:pt x="328" y="339"/>
                  </a:lnTo>
                  <a:lnTo>
                    <a:pt x="330" y="333"/>
                  </a:lnTo>
                  <a:lnTo>
                    <a:pt x="333" y="327"/>
                  </a:lnTo>
                  <a:lnTo>
                    <a:pt x="336" y="321"/>
                  </a:lnTo>
                  <a:lnTo>
                    <a:pt x="338" y="314"/>
                  </a:lnTo>
                  <a:lnTo>
                    <a:pt x="341" y="309"/>
                  </a:lnTo>
                  <a:lnTo>
                    <a:pt x="344" y="302"/>
                  </a:lnTo>
                  <a:lnTo>
                    <a:pt x="346" y="295"/>
                  </a:lnTo>
                  <a:lnTo>
                    <a:pt x="350" y="289"/>
                  </a:lnTo>
                  <a:lnTo>
                    <a:pt x="353" y="282"/>
                  </a:lnTo>
                  <a:lnTo>
                    <a:pt x="356" y="275"/>
                  </a:lnTo>
                  <a:lnTo>
                    <a:pt x="358" y="269"/>
                  </a:lnTo>
                  <a:lnTo>
                    <a:pt x="361" y="261"/>
                  </a:lnTo>
                  <a:lnTo>
                    <a:pt x="364" y="254"/>
                  </a:lnTo>
                  <a:lnTo>
                    <a:pt x="368" y="247"/>
                  </a:lnTo>
                  <a:lnTo>
                    <a:pt x="370" y="241"/>
                  </a:lnTo>
                  <a:lnTo>
                    <a:pt x="373" y="233"/>
                  </a:lnTo>
                  <a:lnTo>
                    <a:pt x="376" y="226"/>
                  </a:lnTo>
                  <a:lnTo>
                    <a:pt x="378" y="219"/>
                  </a:lnTo>
                  <a:lnTo>
                    <a:pt x="381" y="213"/>
                  </a:lnTo>
                  <a:lnTo>
                    <a:pt x="384" y="205"/>
                  </a:lnTo>
                  <a:lnTo>
                    <a:pt x="386" y="198"/>
                  </a:lnTo>
                  <a:lnTo>
                    <a:pt x="389" y="191"/>
                  </a:lnTo>
                  <a:lnTo>
                    <a:pt x="392" y="185"/>
                  </a:lnTo>
                  <a:lnTo>
                    <a:pt x="393" y="178"/>
                  </a:lnTo>
                  <a:lnTo>
                    <a:pt x="396" y="171"/>
                  </a:lnTo>
                  <a:lnTo>
                    <a:pt x="398" y="165"/>
                  </a:lnTo>
                  <a:lnTo>
                    <a:pt x="401" y="159"/>
                  </a:lnTo>
                  <a:lnTo>
                    <a:pt x="402" y="153"/>
                  </a:lnTo>
                  <a:lnTo>
                    <a:pt x="405" y="146"/>
                  </a:lnTo>
                  <a:lnTo>
                    <a:pt x="406" y="141"/>
                  </a:lnTo>
                  <a:lnTo>
                    <a:pt x="408" y="135"/>
                  </a:lnTo>
                  <a:lnTo>
                    <a:pt x="409" y="129"/>
                  </a:lnTo>
                  <a:lnTo>
                    <a:pt x="410" y="123"/>
                  </a:lnTo>
                  <a:lnTo>
                    <a:pt x="412" y="118"/>
                  </a:lnTo>
                  <a:lnTo>
                    <a:pt x="413" y="114"/>
                  </a:lnTo>
                  <a:lnTo>
                    <a:pt x="414" y="109"/>
                  </a:lnTo>
                  <a:lnTo>
                    <a:pt x="414" y="105"/>
                  </a:lnTo>
                  <a:lnTo>
                    <a:pt x="416" y="99"/>
                  </a:lnTo>
                  <a:lnTo>
                    <a:pt x="416" y="95"/>
                  </a:lnTo>
                  <a:lnTo>
                    <a:pt x="416" y="91"/>
                  </a:lnTo>
                  <a:lnTo>
                    <a:pt x="417" y="89"/>
                  </a:lnTo>
                  <a:lnTo>
                    <a:pt x="417" y="85"/>
                  </a:lnTo>
                  <a:lnTo>
                    <a:pt x="417" y="82"/>
                  </a:lnTo>
                  <a:lnTo>
                    <a:pt x="416" y="79"/>
                  </a:lnTo>
                  <a:lnTo>
                    <a:pt x="416" y="77"/>
                  </a:lnTo>
                  <a:lnTo>
                    <a:pt x="414" y="74"/>
                  </a:lnTo>
                  <a:lnTo>
                    <a:pt x="413" y="71"/>
                  </a:lnTo>
                  <a:lnTo>
                    <a:pt x="410" y="67"/>
                  </a:lnTo>
                  <a:lnTo>
                    <a:pt x="408" y="66"/>
                  </a:lnTo>
                  <a:lnTo>
                    <a:pt x="406" y="62"/>
                  </a:lnTo>
                  <a:lnTo>
                    <a:pt x="404" y="59"/>
                  </a:lnTo>
                  <a:lnTo>
                    <a:pt x="400" y="57"/>
                  </a:lnTo>
                  <a:lnTo>
                    <a:pt x="397" y="54"/>
                  </a:lnTo>
                  <a:lnTo>
                    <a:pt x="393" y="53"/>
                  </a:lnTo>
                  <a:lnTo>
                    <a:pt x="389" y="50"/>
                  </a:lnTo>
                  <a:lnTo>
                    <a:pt x="385" y="47"/>
                  </a:lnTo>
                  <a:lnTo>
                    <a:pt x="381" y="45"/>
                  </a:lnTo>
                  <a:lnTo>
                    <a:pt x="376" y="42"/>
                  </a:lnTo>
                  <a:lnTo>
                    <a:pt x="372" y="39"/>
                  </a:lnTo>
                  <a:lnTo>
                    <a:pt x="366" y="37"/>
                  </a:lnTo>
                  <a:lnTo>
                    <a:pt x="361" y="35"/>
                  </a:lnTo>
                  <a:lnTo>
                    <a:pt x="356" y="33"/>
                  </a:lnTo>
                  <a:lnTo>
                    <a:pt x="352" y="30"/>
                  </a:lnTo>
                  <a:lnTo>
                    <a:pt x="345" y="29"/>
                  </a:lnTo>
                  <a:lnTo>
                    <a:pt x="340" y="26"/>
                  </a:lnTo>
                  <a:lnTo>
                    <a:pt x="334" y="23"/>
                  </a:lnTo>
                  <a:lnTo>
                    <a:pt x="328" y="22"/>
                  </a:lnTo>
                  <a:lnTo>
                    <a:pt x="322" y="21"/>
                  </a:lnTo>
                  <a:lnTo>
                    <a:pt x="316" y="18"/>
                  </a:lnTo>
                  <a:lnTo>
                    <a:pt x="309" y="17"/>
                  </a:lnTo>
                  <a:lnTo>
                    <a:pt x="304" y="15"/>
                  </a:lnTo>
                  <a:lnTo>
                    <a:pt x="297" y="13"/>
                  </a:lnTo>
                  <a:lnTo>
                    <a:pt x="292" y="12"/>
                  </a:lnTo>
                  <a:lnTo>
                    <a:pt x="285" y="10"/>
                  </a:lnTo>
                  <a:lnTo>
                    <a:pt x="280" y="9"/>
                  </a:lnTo>
                  <a:lnTo>
                    <a:pt x="272" y="8"/>
                  </a:lnTo>
                  <a:lnTo>
                    <a:pt x="266" y="6"/>
                  </a:lnTo>
                  <a:lnTo>
                    <a:pt x="258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2"/>
                  </a:lnTo>
                  <a:lnTo>
                    <a:pt x="228" y="1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1" y="1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1" y="6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27" y="15"/>
                  </a:lnTo>
                  <a:lnTo>
                    <a:pt x="124" y="19"/>
                  </a:lnTo>
                  <a:lnTo>
                    <a:pt x="123" y="22"/>
                  </a:lnTo>
                  <a:lnTo>
                    <a:pt x="120" y="25"/>
                  </a:lnTo>
                  <a:lnTo>
                    <a:pt x="119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7"/>
                  </a:lnTo>
                  <a:lnTo>
                    <a:pt x="111" y="41"/>
                  </a:lnTo>
                  <a:lnTo>
                    <a:pt x="109" y="45"/>
                  </a:lnTo>
                  <a:lnTo>
                    <a:pt x="107" y="49"/>
                  </a:lnTo>
                  <a:lnTo>
                    <a:pt x="105" y="53"/>
                  </a:lnTo>
                  <a:lnTo>
                    <a:pt x="103" y="57"/>
                  </a:lnTo>
                  <a:lnTo>
                    <a:pt x="101" y="62"/>
                  </a:lnTo>
                  <a:lnTo>
                    <a:pt x="99" y="66"/>
                  </a:lnTo>
                  <a:lnTo>
                    <a:pt x="96" y="71"/>
                  </a:lnTo>
                  <a:lnTo>
                    <a:pt x="95" y="75"/>
                  </a:lnTo>
                  <a:lnTo>
                    <a:pt x="92" y="81"/>
                  </a:lnTo>
                  <a:lnTo>
                    <a:pt x="89" y="86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3" y="102"/>
                  </a:lnTo>
                  <a:lnTo>
                    <a:pt x="80" y="107"/>
                  </a:lnTo>
                  <a:lnTo>
                    <a:pt x="77" y="113"/>
                  </a:lnTo>
                  <a:lnTo>
                    <a:pt x="75" y="118"/>
                  </a:lnTo>
                  <a:lnTo>
                    <a:pt x="73" y="125"/>
                  </a:lnTo>
                  <a:lnTo>
                    <a:pt x="71" y="130"/>
                  </a:lnTo>
                  <a:lnTo>
                    <a:pt x="68" y="135"/>
                  </a:lnTo>
                  <a:lnTo>
                    <a:pt x="65" y="142"/>
                  </a:lnTo>
                  <a:lnTo>
                    <a:pt x="63" y="147"/>
                  </a:lnTo>
                  <a:lnTo>
                    <a:pt x="60" y="154"/>
                  </a:lnTo>
                  <a:lnTo>
                    <a:pt x="59" y="159"/>
                  </a:lnTo>
                  <a:lnTo>
                    <a:pt x="56" y="165"/>
                  </a:lnTo>
                  <a:lnTo>
                    <a:pt x="55" y="171"/>
                  </a:lnTo>
                  <a:lnTo>
                    <a:pt x="51" y="177"/>
                  </a:lnTo>
                  <a:lnTo>
                    <a:pt x="49" y="183"/>
                  </a:lnTo>
                  <a:lnTo>
                    <a:pt x="47" y="189"/>
                  </a:lnTo>
                  <a:lnTo>
                    <a:pt x="44" y="195"/>
                  </a:lnTo>
                  <a:lnTo>
                    <a:pt x="41" y="201"/>
                  </a:lnTo>
                  <a:lnTo>
                    <a:pt x="40" y="206"/>
                  </a:lnTo>
                  <a:lnTo>
                    <a:pt x="37" y="211"/>
                  </a:lnTo>
                  <a:lnTo>
                    <a:pt x="36" y="218"/>
                  </a:lnTo>
                  <a:lnTo>
                    <a:pt x="33" y="222"/>
                  </a:lnTo>
                  <a:lnTo>
                    <a:pt x="31" y="229"/>
                  </a:lnTo>
                  <a:lnTo>
                    <a:pt x="28" y="234"/>
                  </a:lnTo>
                  <a:lnTo>
                    <a:pt x="27" y="239"/>
                  </a:lnTo>
                  <a:lnTo>
                    <a:pt x="25" y="245"/>
                  </a:lnTo>
                  <a:lnTo>
                    <a:pt x="23" y="250"/>
                  </a:lnTo>
                  <a:lnTo>
                    <a:pt x="21" y="255"/>
                  </a:lnTo>
                  <a:lnTo>
                    <a:pt x="20" y="261"/>
                  </a:lnTo>
                  <a:lnTo>
                    <a:pt x="19" y="265"/>
                  </a:lnTo>
                  <a:lnTo>
                    <a:pt x="16" y="269"/>
                  </a:lnTo>
                  <a:lnTo>
                    <a:pt x="15" y="274"/>
                  </a:lnTo>
                  <a:lnTo>
                    <a:pt x="13" y="278"/>
                  </a:lnTo>
                  <a:lnTo>
                    <a:pt x="12" y="282"/>
                  </a:lnTo>
                  <a:lnTo>
                    <a:pt x="11" y="286"/>
                  </a:lnTo>
                  <a:lnTo>
                    <a:pt x="9" y="290"/>
                  </a:lnTo>
                  <a:lnTo>
                    <a:pt x="8" y="294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4" y="307"/>
                  </a:lnTo>
                  <a:lnTo>
                    <a:pt x="3" y="313"/>
                  </a:lnTo>
                  <a:lnTo>
                    <a:pt x="3" y="317"/>
                  </a:lnTo>
                  <a:lnTo>
                    <a:pt x="1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1" y="354"/>
                  </a:lnTo>
                  <a:lnTo>
                    <a:pt x="3" y="358"/>
                  </a:lnTo>
                  <a:lnTo>
                    <a:pt x="4" y="361"/>
                  </a:lnTo>
                  <a:lnTo>
                    <a:pt x="5" y="363"/>
                  </a:lnTo>
                  <a:lnTo>
                    <a:pt x="7" y="366"/>
                  </a:lnTo>
                  <a:lnTo>
                    <a:pt x="9" y="369"/>
                  </a:lnTo>
                  <a:lnTo>
                    <a:pt x="12" y="371"/>
                  </a:lnTo>
                  <a:lnTo>
                    <a:pt x="15" y="374"/>
                  </a:lnTo>
                  <a:lnTo>
                    <a:pt x="19" y="378"/>
                  </a:lnTo>
                  <a:lnTo>
                    <a:pt x="23" y="381"/>
                  </a:lnTo>
                  <a:lnTo>
                    <a:pt x="24" y="382"/>
                  </a:lnTo>
                  <a:lnTo>
                    <a:pt x="27" y="383"/>
                  </a:lnTo>
                  <a:lnTo>
                    <a:pt x="31" y="385"/>
                  </a:lnTo>
                  <a:lnTo>
                    <a:pt x="36" y="387"/>
                  </a:lnTo>
                  <a:lnTo>
                    <a:pt x="39" y="389"/>
                  </a:lnTo>
                  <a:lnTo>
                    <a:pt x="41" y="389"/>
                  </a:lnTo>
                  <a:lnTo>
                    <a:pt x="44" y="390"/>
                  </a:lnTo>
                  <a:lnTo>
                    <a:pt x="48" y="391"/>
                  </a:lnTo>
                  <a:lnTo>
                    <a:pt x="51" y="393"/>
                  </a:lnTo>
                  <a:lnTo>
                    <a:pt x="55" y="394"/>
                  </a:lnTo>
                  <a:lnTo>
                    <a:pt x="59" y="395"/>
                  </a:lnTo>
                  <a:lnTo>
                    <a:pt x="63" y="397"/>
                  </a:lnTo>
                  <a:lnTo>
                    <a:pt x="67" y="398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9" y="403"/>
                  </a:lnTo>
                  <a:lnTo>
                    <a:pt x="84" y="405"/>
                  </a:lnTo>
                  <a:lnTo>
                    <a:pt x="88" y="406"/>
                  </a:lnTo>
                  <a:lnTo>
                    <a:pt x="92" y="407"/>
                  </a:lnTo>
                  <a:lnTo>
                    <a:pt x="97" y="409"/>
                  </a:lnTo>
                  <a:lnTo>
                    <a:pt x="101" y="410"/>
                  </a:lnTo>
                  <a:lnTo>
                    <a:pt x="107" y="411"/>
                  </a:lnTo>
                  <a:lnTo>
                    <a:pt x="112" y="413"/>
                  </a:lnTo>
                  <a:lnTo>
                    <a:pt x="116" y="414"/>
                  </a:lnTo>
                  <a:lnTo>
                    <a:pt x="121" y="415"/>
                  </a:lnTo>
                  <a:lnTo>
                    <a:pt x="125" y="418"/>
                  </a:lnTo>
                  <a:lnTo>
                    <a:pt x="131" y="419"/>
                  </a:lnTo>
                  <a:lnTo>
                    <a:pt x="136" y="421"/>
                  </a:lnTo>
                  <a:lnTo>
                    <a:pt x="140" y="422"/>
                  </a:lnTo>
                  <a:lnTo>
                    <a:pt x="145" y="423"/>
                  </a:lnTo>
                  <a:lnTo>
                    <a:pt x="149" y="425"/>
                  </a:lnTo>
                  <a:lnTo>
                    <a:pt x="155" y="426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8" y="430"/>
                  </a:lnTo>
                  <a:lnTo>
                    <a:pt x="173" y="431"/>
                  </a:lnTo>
                  <a:lnTo>
                    <a:pt x="177" y="433"/>
                  </a:lnTo>
                  <a:lnTo>
                    <a:pt x="181" y="434"/>
                  </a:lnTo>
                  <a:lnTo>
                    <a:pt x="185" y="435"/>
                  </a:lnTo>
                  <a:lnTo>
                    <a:pt x="191" y="437"/>
                  </a:lnTo>
                  <a:lnTo>
                    <a:pt x="195" y="438"/>
                  </a:lnTo>
                  <a:lnTo>
                    <a:pt x="197" y="439"/>
                  </a:lnTo>
                  <a:lnTo>
                    <a:pt x="201" y="441"/>
                  </a:lnTo>
                  <a:lnTo>
                    <a:pt x="205" y="442"/>
                  </a:lnTo>
                  <a:lnTo>
                    <a:pt x="209" y="442"/>
                  </a:lnTo>
                  <a:lnTo>
                    <a:pt x="212" y="443"/>
                  </a:lnTo>
                  <a:lnTo>
                    <a:pt x="214" y="443"/>
                  </a:lnTo>
                  <a:lnTo>
                    <a:pt x="218" y="445"/>
                  </a:lnTo>
                  <a:lnTo>
                    <a:pt x="224" y="446"/>
                  </a:lnTo>
                  <a:lnTo>
                    <a:pt x="228" y="447"/>
                  </a:lnTo>
                  <a:lnTo>
                    <a:pt x="232" y="449"/>
                  </a:lnTo>
                  <a:lnTo>
                    <a:pt x="234" y="450"/>
                  </a:lnTo>
                  <a:lnTo>
                    <a:pt x="236" y="450"/>
                  </a:lnTo>
                  <a:lnTo>
                    <a:pt x="237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6" y="450"/>
                  </a:lnTo>
                  <a:lnTo>
                    <a:pt x="250" y="450"/>
                  </a:lnTo>
                  <a:lnTo>
                    <a:pt x="254" y="450"/>
                  </a:lnTo>
                  <a:lnTo>
                    <a:pt x="258" y="449"/>
                  </a:lnTo>
                  <a:lnTo>
                    <a:pt x="262" y="447"/>
                  </a:lnTo>
                  <a:lnTo>
                    <a:pt x="268" y="447"/>
                  </a:lnTo>
                  <a:lnTo>
                    <a:pt x="272" y="445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82" y="438"/>
                  </a:lnTo>
                  <a:lnTo>
                    <a:pt x="285" y="434"/>
                  </a:lnTo>
                  <a:lnTo>
                    <a:pt x="288" y="430"/>
                  </a:lnTo>
                  <a:lnTo>
                    <a:pt x="277" y="423"/>
                  </a:lnTo>
                  <a:lnTo>
                    <a:pt x="277" y="42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auto">
            <a:xfrm>
              <a:off x="1947" y="3427"/>
              <a:ext cx="96" cy="2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55"/>
                </a:cxn>
                <a:cxn ang="0">
                  <a:pos x="4" y="45"/>
                </a:cxn>
                <a:cxn ang="0">
                  <a:pos x="7" y="37"/>
                </a:cxn>
                <a:cxn ang="0">
                  <a:pos x="11" y="28"/>
                </a:cxn>
                <a:cxn ang="0">
                  <a:pos x="15" y="20"/>
                </a:cxn>
                <a:cxn ang="0">
                  <a:pos x="24" y="8"/>
                </a:cxn>
                <a:cxn ang="0">
                  <a:pos x="30" y="3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0" y="3"/>
                </a:cxn>
                <a:cxn ang="0">
                  <a:pos x="84" y="5"/>
                </a:cxn>
                <a:cxn ang="0">
                  <a:pos x="98" y="8"/>
                </a:cxn>
                <a:cxn ang="0">
                  <a:pos x="114" y="12"/>
                </a:cxn>
                <a:cxn ang="0">
                  <a:pos x="130" y="16"/>
                </a:cxn>
                <a:cxn ang="0">
                  <a:pos x="148" y="21"/>
                </a:cxn>
                <a:cxn ang="0">
                  <a:pos x="165" y="27"/>
                </a:cxn>
                <a:cxn ang="0">
                  <a:pos x="181" y="31"/>
                </a:cxn>
                <a:cxn ang="0">
                  <a:pos x="197" y="36"/>
                </a:cxn>
                <a:cxn ang="0">
                  <a:pos x="214" y="41"/>
                </a:cxn>
                <a:cxn ang="0">
                  <a:pos x="229" y="45"/>
                </a:cxn>
                <a:cxn ang="0">
                  <a:pos x="242" y="49"/>
                </a:cxn>
                <a:cxn ang="0">
                  <a:pos x="254" y="53"/>
                </a:cxn>
                <a:cxn ang="0">
                  <a:pos x="266" y="57"/>
                </a:cxn>
                <a:cxn ang="0">
                  <a:pos x="274" y="60"/>
                </a:cxn>
                <a:cxn ang="0">
                  <a:pos x="285" y="64"/>
                </a:cxn>
                <a:cxn ang="0">
                  <a:pos x="276" y="71"/>
                </a:cxn>
                <a:cxn ang="0">
                  <a:pos x="270" y="69"/>
                </a:cxn>
                <a:cxn ang="0">
                  <a:pos x="262" y="65"/>
                </a:cxn>
                <a:cxn ang="0">
                  <a:pos x="253" y="63"/>
                </a:cxn>
                <a:cxn ang="0">
                  <a:pos x="244" y="60"/>
                </a:cxn>
                <a:cxn ang="0">
                  <a:pos x="232" y="56"/>
                </a:cxn>
                <a:cxn ang="0">
                  <a:pos x="220" y="52"/>
                </a:cxn>
                <a:cxn ang="0">
                  <a:pos x="206" y="48"/>
                </a:cxn>
                <a:cxn ang="0">
                  <a:pos x="192" y="45"/>
                </a:cxn>
                <a:cxn ang="0">
                  <a:pos x="177" y="40"/>
                </a:cxn>
                <a:cxn ang="0">
                  <a:pos x="162" y="36"/>
                </a:cxn>
                <a:cxn ang="0">
                  <a:pos x="146" y="32"/>
                </a:cxn>
                <a:cxn ang="0">
                  <a:pos x="132" y="28"/>
                </a:cxn>
                <a:cxn ang="0">
                  <a:pos x="117" y="25"/>
                </a:cxn>
                <a:cxn ang="0">
                  <a:pos x="104" y="23"/>
                </a:cxn>
                <a:cxn ang="0">
                  <a:pos x="90" y="20"/>
                </a:cxn>
                <a:cxn ang="0">
                  <a:pos x="78" y="17"/>
                </a:cxn>
                <a:cxn ang="0">
                  <a:pos x="69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7" y="39"/>
                </a:cxn>
                <a:cxn ang="0">
                  <a:pos x="23" y="51"/>
                </a:cxn>
                <a:cxn ang="0">
                  <a:pos x="20" y="61"/>
                </a:cxn>
                <a:cxn ang="0">
                  <a:pos x="0" y="69"/>
                </a:cxn>
              </a:cxnLst>
              <a:rect l="0" t="0" r="r" b="b"/>
              <a:pathLst>
                <a:path w="288" h="71">
                  <a:moveTo>
                    <a:pt x="0" y="69"/>
                  </a:move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1" y="55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4" y="8"/>
                  </a:lnTo>
                  <a:lnTo>
                    <a:pt x="25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09" y="11"/>
                  </a:lnTo>
                  <a:lnTo>
                    <a:pt x="114" y="12"/>
                  </a:lnTo>
                  <a:lnTo>
                    <a:pt x="120" y="13"/>
                  </a:lnTo>
                  <a:lnTo>
                    <a:pt x="125" y="15"/>
                  </a:lnTo>
                  <a:lnTo>
                    <a:pt x="130" y="16"/>
                  </a:lnTo>
                  <a:lnTo>
                    <a:pt x="136" y="19"/>
                  </a:lnTo>
                  <a:lnTo>
                    <a:pt x="141" y="20"/>
                  </a:lnTo>
                  <a:lnTo>
                    <a:pt x="148" y="21"/>
                  </a:lnTo>
                  <a:lnTo>
                    <a:pt x="153" y="23"/>
                  </a:lnTo>
                  <a:lnTo>
                    <a:pt x="158" y="24"/>
                  </a:lnTo>
                  <a:lnTo>
                    <a:pt x="165" y="27"/>
                  </a:lnTo>
                  <a:lnTo>
                    <a:pt x="170" y="28"/>
                  </a:lnTo>
                  <a:lnTo>
                    <a:pt x="176" y="29"/>
                  </a:lnTo>
                  <a:lnTo>
                    <a:pt x="181" y="31"/>
                  </a:lnTo>
                  <a:lnTo>
                    <a:pt x="186" y="32"/>
                  </a:lnTo>
                  <a:lnTo>
                    <a:pt x="192" y="35"/>
                  </a:lnTo>
                  <a:lnTo>
                    <a:pt x="197" y="36"/>
                  </a:lnTo>
                  <a:lnTo>
                    <a:pt x="202" y="37"/>
                  </a:lnTo>
                  <a:lnTo>
                    <a:pt x="208" y="39"/>
                  </a:lnTo>
                  <a:lnTo>
                    <a:pt x="214" y="41"/>
                  </a:lnTo>
                  <a:lnTo>
                    <a:pt x="218" y="43"/>
                  </a:lnTo>
                  <a:lnTo>
                    <a:pt x="224" y="44"/>
                  </a:lnTo>
                  <a:lnTo>
                    <a:pt x="229" y="45"/>
                  </a:lnTo>
                  <a:lnTo>
                    <a:pt x="233" y="47"/>
                  </a:lnTo>
                  <a:lnTo>
                    <a:pt x="238" y="48"/>
                  </a:lnTo>
                  <a:lnTo>
                    <a:pt x="242" y="49"/>
                  </a:lnTo>
                  <a:lnTo>
                    <a:pt x="246" y="51"/>
                  </a:lnTo>
                  <a:lnTo>
                    <a:pt x="252" y="53"/>
                  </a:lnTo>
                  <a:lnTo>
                    <a:pt x="254" y="53"/>
                  </a:lnTo>
                  <a:lnTo>
                    <a:pt x="258" y="55"/>
                  </a:lnTo>
                  <a:lnTo>
                    <a:pt x="262" y="56"/>
                  </a:lnTo>
                  <a:lnTo>
                    <a:pt x="266" y="57"/>
                  </a:lnTo>
                  <a:lnTo>
                    <a:pt x="269" y="59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7" y="61"/>
                  </a:lnTo>
                  <a:lnTo>
                    <a:pt x="281" y="63"/>
                  </a:lnTo>
                  <a:lnTo>
                    <a:pt x="285" y="64"/>
                  </a:lnTo>
                  <a:lnTo>
                    <a:pt x="286" y="64"/>
                  </a:lnTo>
                  <a:lnTo>
                    <a:pt x="288" y="6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3" y="69"/>
                  </a:lnTo>
                  <a:lnTo>
                    <a:pt x="270" y="69"/>
                  </a:lnTo>
                  <a:lnTo>
                    <a:pt x="268" y="68"/>
                  </a:lnTo>
                  <a:lnTo>
                    <a:pt x="265" y="67"/>
                  </a:lnTo>
                  <a:lnTo>
                    <a:pt x="262" y="65"/>
                  </a:lnTo>
                  <a:lnTo>
                    <a:pt x="260" y="65"/>
                  </a:lnTo>
                  <a:lnTo>
                    <a:pt x="257" y="64"/>
                  </a:lnTo>
                  <a:lnTo>
                    <a:pt x="253" y="63"/>
                  </a:lnTo>
                  <a:lnTo>
                    <a:pt x="250" y="63"/>
                  </a:lnTo>
                  <a:lnTo>
                    <a:pt x="248" y="61"/>
                  </a:lnTo>
                  <a:lnTo>
                    <a:pt x="244" y="60"/>
                  </a:lnTo>
                  <a:lnTo>
                    <a:pt x="240" y="59"/>
                  </a:lnTo>
                  <a:lnTo>
                    <a:pt x="236" y="57"/>
                  </a:lnTo>
                  <a:lnTo>
                    <a:pt x="232" y="56"/>
                  </a:lnTo>
                  <a:lnTo>
                    <a:pt x="228" y="56"/>
                  </a:lnTo>
                  <a:lnTo>
                    <a:pt x="224" y="53"/>
                  </a:lnTo>
                  <a:lnTo>
                    <a:pt x="220" y="52"/>
                  </a:lnTo>
                  <a:lnTo>
                    <a:pt x="214" y="51"/>
                  </a:lnTo>
                  <a:lnTo>
                    <a:pt x="210" y="51"/>
                  </a:lnTo>
                  <a:lnTo>
                    <a:pt x="206" y="48"/>
                  </a:lnTo>
                  <a:lnTo>
                    <a:pt x="201" y="47"/>
                  </a:lnTo>
                  <a:lnTo>
                    <a:pt x="196" y="45"/>
                  </a:lnTo>
                  <a:lnTo>
                    <a:pt x="192" y="45"/>
                  </a:lnTo>
                  <a:lnTo>
                    <a:pt x="186" y="43"/>
                  </a:lnTo>
                  <a:lnTo>
                    <a:pt x="182" y="41"/>
                  </a:lnTo>
                  <a:lnTo>
                    <a:pt x="177" y="40"/>
                  </a:lnTo>
                  <a:lnTo>
                    <a:pt x="173" y="39"/>
                  </a:lnTo>
                  <a:lnTo>
                    <a:pt x="168" y="37"/>
                  </a:lnTo>
                  <a:lnTo>
                    <a:pt x="162" y="36"/>
                  </a:lnTo>
                  <a:lnTo>
                    <a:pt x="157" y="35"/>
                  </a:lnTo>
                  <a:lnTo>
                    <a:pt x="152" y="33"/>
                  </a:lnTo>
                  <a:lnTo>
                    <a:pt x="146" y="32"/>
                  </a:lnTo>
                  <a:lnTo>
                    <a:pt x="141" y="31"/>
                  </a:lnTo>
                  <a:lnTo>
                    <a:pt x="137" y="29"/>
                  </a:lnTo>
                  <a:lnTo>
                    <a:pt x="132" y="28"/>
                  </a:lnTo>
                  <a:lnTo>
                    <a:pt x="126" y="27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3" y="24"/>
                  </a:lnTo>
                  <a:lnTo>
                    <a:pt x="108" y="23"/>
                  </a:lnTo>
                  <a:lnTo>
                    <a:pt x="104" y="23"/>
                  </a:lnTo>
                  <a:lnTo>
                    <a:pt x="100" y="21"/>
                  </a:lnTo>
                  <a:lnTo>
                    <a:pt x="96" y="20"/>
                  </a:lnTo>
                  <a:lnTo>
                    <a:pt x="90" y="20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8" y="17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0" y="23"/>
                  </a:lnTo>
                  <a:lnTo>
                    <a:pt x="38" y="24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8" y="35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5"/>
                  </a:lnTo>
                  <a:lnTo>
                    <a:pt x="20" y="6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39"/>
            <p:cNvSpPr>
              <a:spLocks/>
            </p:cNvSpPr>
            <p:nvPr/>
          </p:nvSpPr>
          <p:spPr bwMode="auto">
            <a:xfrm>
              <a:off x="1952" y="3452"/>
              <a:ext cx="94" cy="2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18" y="60"/>
                </a:cxn>
                <a:cxn ang="0">
                  <a:pos x="224" y="60"/>
                </a:cxn>
                <a:cxn ang="0">
                  <a:pos x="229" y="60"/>
                </a:cxn>
                <a:cxn ang="0">
                  <a:pos x="237" y="58"/>
                </a:cxn>
                <a:cxn ang="0">
                  <a:pos x="245" y="52"/>
                </a:cxn>
                <a:cxn ang="0">
                  <a:pos x="253" y="46"/>
                </a:cxn>
                <a:cxn ang="0">
                  <a:pos x="256" y="39"/>
                </a:cxn>
                <a:cxn ang="0">
                  <a:pos x="260" y="34"/>
                </a:cxn>
                <a:cxn ang="0">
                  <a:pos x="262" y="26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280" y="3"/>
                </a:cxn>
                <a:cxn ang="0">
                  <a:pos x="282" y="8"/>
                </a:cxn>
                <a:cxn ang="0">
                  <a:pos x="282" y="14"/>
                </a:cxn>
                <a:cxn ang="0">
                  <a:pos x="281" y="20"/>
                </a:cxn>
                <a:cxn ang="0">
                  <a:pos x="280" y="26"/>
                </a:cxn>
                <a:cxn ang="0">
                  <a:pos x="278" y="31"/>
                </a:cxn>
                <a:cxn ang="0">
                  <a:pos x="276" y="38"/>
                </a:cxn>
                <a:cxn ang="0">
                  <a:pos x="273" y="44"/>
                </a:cxn>
                <a:cxn ang="0">
                  <a:pos x="270" y="50"/>
                </a:cxn>
                <a:cxn ang="0">
                  <a:pos x="265" y="58"/>
                </a:cxn>
                <a:cxn ang="0">
                  <a:pos x="258" y="66"/>
                </a:cxn>
                <a:cxn ang="0">
                  <a:pos x="252" y="71"/>
                </a:cxn>
                <a:cxn ang="0">
                  <a:pos x="245" y="75"/>
                </a:cxn>
                <a:cxn ang="0">
                  <a:pos x="238" y="77"/>
                </a:cxn>
                <a:cxn ang="0">
                  <a:pos x="237" y="77"/>
                </a:cxn>
                <a:cxn ang="0">
                  <a:pos x="232" y="76"/>
                </a:cxn>
                <a:cxn ang="0">
                  <a:pos x="226" y="75"/>
                </a:cxn>
                <a:cxn ang="0">
                  <a:pos x="220" y="73"/>
                </a:cxn>
                <a:cxn ang="0">
                  <a:pos x="212" y="71"/>
                </a:cxn>
                <a:cxn ang="0">
                  <a:pos x="201" y="69"/>
                </a:cxn>
                <a:cxn ang="0">
                  <a:pos x="194" y="67"/>
                </a:cxn>
                <a:cxn ang="0">
                  <a:pos x="188" y="66"/>
                </a:cxn>
                <a:cxn ang="0">
                  <a:pos x="181" y="64"/>
                </a:cxn>
                <a:cxn ang="0">
                  <a:pos x="174" y="63"/>
                </a:cxn>
                <a:cxn ang="0">
                  <a:pos x="168" y="60"/>
                </a:cxn>
                <a:cxn ang="0">
                  <a:pos x="161" y="59"/>
                </a:cxn>
                <a:cxn ang="0">
                  <a:pos x="153" y="56"/>
                </a:cxn>
                <a:cxn ang="0">
                  <a:pos x="146" y="55"/>
                </a:cxn>
                <a:cxn ang="0">
                  <a:pos x="138" y="52"/>
                </a:cxn>
                <a:cxn ang="0">
                  <a:pos x="130" y="51"/>
                </a:cxn>
                <a:cxn ang="0">
                  <a:pos x="121" y="48"/>
                </a:cxn>
                <a:cxn ang="0">
                  <a:pos x="113" y="46"/>
                </a:cxn>
                <a:cxn ang="0">
                  <a:pos x="104" y="43"/>
                </a:cxn>
                <a:cxn ang="0">
                  <a:pos x="94" y="40"/>
                </a:cxn>
                <a:cxn ang="0">
                  <a:pos x="85" y="38"/>
                </a:cxn>
                <a:cxn ang="0">
                  <a:pos x="74" y="35"/>
                </a:cxn>
                <a:cxn ang="0">
                  <a:pos x="65" y="32"/>
                </a:cxn>
                <a:cxn ang="0">
                  <a:pos x="56" y="30"/>
                </a:cxn>
                <a:cxn ang="0">
                  <a:pos x="0" y="8"/>
                </a:cxn>
              </a:cxnLst>
              <a:rect l="0" t="0" r="r" b="b"/>
              <a:pathLst>
                <a:path w="282" h="77">
                  <a:moveTo>
                    <a:pt x="0" y="8"/>
                  </a:moveTo>
                  <a:lnTo>
                    <a:pt x="13" y="4"/>
                  </a:lnTo>
                  <a:lnTo>
                    <a:pt x="217" y="60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33" y="59"/>
                  </a:lnTo>
                  <a:lnTo>
                    <a:pt x="237" y="58"/>
                  </a:lnTo>
                  <a:lnTo>
                    <a:pt x="241" y="55"/>
                  </a:lnTo>
                  <a:lnTo>
                    <a:pt x="245" y="52"/>
                  </a:lnTo>
                  <a:lnTo>
                    <a:pt x="249" y="50"/>
                  </a:lnTo>
                  <a:lnTo>
                    <a:pt x="253" y="46"/>
                  </a:lnTo>
                  <a:lnTo>
                    <a:pt x="254" y="43"/>
                  </a:lnTo>
                  <a:lnTo>
                    <a:pt x="256" y="39"/>
                  </a:lnTo>
                  <a:lnTo>
                    <a:pt x="257" y="36"/>
                  </a:lnTo>
                  <a:lnTo>
                    <a:pt x="260" y="34"/>
                  </a:lnTo>
                  <a:lnTo>
                    <a:pt x="261" y="30"/>
                  </a:lnTo>
                  <a:lnTo>
                    <a:pt x="262" y="26"/>
                  </a:lnTo>
                  <a:lnTo>
                    <a:pt x="264" y="22"/>
                  </a:lnTo>
                  <a:lnTo>
                    <a:pt x="265" y="1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3"/>
                  </a:lnTo>
                  <a:lnTo>
                    <a:pt x="282" y="6"/>
                  </a:lnTo>
                  <a:lnTo>
                    <a:pt x="282" y="8"/>
                  </a:lnTo>
                  <a:lnTo>
                    <a:pt x="282" y="11"/>
                  </a:lnTo>
                  <a:lnTo>
                    <a:pt x="282" y="14"/>
                  </a:lnTo>
                  <a:lnTo>
                    <a:pt x="282" y="19"/>
                  </a:lnTo>
                  <a:lnTo>
                    <a:pt x="281" y="20"/>
                  </a:lnTo>
                  <a:lnTo>
                    <a:pt x="281" y="23"/>
                  </a:lnTo>
                  <a:lnTo>
                    <a:pt x="280" y="26"/>
                  </a:lnTo>
                  <a:lnTo>
                    <a:pt x="280" y="28"/>
                  </a:lnTo>
                  <a:lnTo>
                    <a:pt x="278" y="31"/>
                  </a:lnTo>
                  <a:lnTo>
                    <a:pt x="278" y="34"/>
                  </a:lnTo>
                  <a:lnTo>
                    <a:pt x="276" y="38"/>
                  </a:lnTo>
                  <a:lnTo>
                    <a:pt x="276" y="42"/>
                  </a:lnTo>
                  <a:lnTo>
                    <a:pt x="273" y="44"/>
                  </a:lnTo>
                  <a:lnTo>
                    <a:pt x="272" y="47"/>
                  </a:lnTo>
                  <a:lnTo>
                    <a:pt x="270" y="50"/>
                  </a:lnTo>
                  <a:lnTo>
                    <a:pt x="269" y="52"/>
                  </a:lnTo>
                  <a:lnTo>
                    <a:pt x="265" y="58"/>
                  </a:lnTo>
                  <a:lnTo>
                    <a:pt x="261" y="62"/>
                  </a:lnTo>
                  <a:lnTo>
                    <a:pt x="258" y="66"/>
                  </a:lnTo>
                  <a:lnTo>
                    <a:pt x="256" y="68"/>
                  </a:lnTo>
                  <a:lnTo>
                    <a:pt x="252" y="71"/>
                  </a:lnTo>
                  <a:lnTo>
                    <a:pt x="250" y="72"/>
                  </a:lnTo>
                  <a:lnTo>
                    <a:pt x="245" y="75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37" y="77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29" y="75"/>
                  </a:lnTo>
                  <a:lnTo>
                    <a:pt x="226" y="75"/>
                  </a:lnTo>
                  <a:lnTo>
                    <a:pt x="224" y="75"/>
                  </a:lnTo>
                  <a:lnTo>
                    <a:pt x="220" y="73"/>
                  </a:lnTo>
                  <a:lnTo>
                    <a:pt x="216" y="72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1" y="69"/>
                  </a:lnTo>
                  <a:lnTo>
                    <a:pt x="197" y="68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8" y="66"/>
                  </a:lnTo>
                  <a:lnTo>
                    <a:pt x="185" y="66"/>
                  </a:lnTo>
                  <a:lnTo>
                    <a:pt x="181" y="64"/>
                  </a:lnTo>
                  <a:lnTo>
                    <a:pt x="178" y="63"/>
                  </a:lnTo>
                  <a:lnTo>
                    <a:pt x="174" y="63"/>
                  </a:lnTo>
                  <a:lnTo>
                    <a:pt x="172" y="62"/>
                  </a:lnTo>
                  <a:lnTo>
                    <a:pt x="168" y="60"/>
                  </a:lnTo>
                  <a:lnTo>
                    <a:pt x="165" y="60"/>
                  </a:lnTo>
                  <a:lnTo>
                    <a:pt x="161" y="59"/>
                  </a:lnTo>
                  <a:lnTo>
                    <a:pt x="157" y="58"/>
                  </a:lnTo>
                  <a:lnTo>
                    <a:pt x="153" y="56"/>
                  </a:lnTo>
                  <a:lnTo>
                    <a:pt x="149" y="56"/>
                  </a:lnTo>
                  <a:lnTo>
                    <a:pt x="146" y="55"/>
                  </a:lnTo>
                  <a:lnTo>
                    <a:pt x="142" y="54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0" y="51"/>
                  </a:lnTo>
                  <a:lnTo>
                    <a:pt x="126" y="50"/>
                  </a:lnTo>
                  <a:lnTo>
                    <a:pt x="121" y="48"/>
                  </a:lnTo>
                  <a:lnTo>
                    <a:pt x="117" y="47"/>
                  </a:lnTo>
                  <a:lnTo>
                    <a:pt x="113" y="46"/>
                  </a:lnTo>
                  <a:lnTo>
                    <a:pt x="108" y="44"/>
                  </a:lnTo>
                  <a:lnTo>
                    <a:pt x="104" y="43"/>
                  </a:lnTo>
                  <a:lnTo>
                    <a:pt x="100" y="42"/>
                  </a:lnTo>
                  <a:lnTo>
                    <a:pt x="94" y="40"/>
                  </a:lnTo>
                  <a:lnTo>
                    <a:pt x="89" y="39"/>
                  </a:lnTo>
                  <a:lnTo>
                    <a:pt x="85" y="38"/>
                  </a:lnTo>
                  <a:lnTo>
                    <a:pt x="80" y="36"/>
                  </a:lnTo>
                  <a:lnTo>
                    <a:pt x="74" y="35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0"/>
            <p:cNvSpPr>
              <a:spLocks/>
            </p:cNvSpPr>
            <p:nvPr/>
          </p:nvSpPr>
          <p:spPr bwMode="auto">
            <a:xfrm>
              <a:off x="1972" y="3353"/>
              <a:ext cx="74" cy="76"/>
            </a:xfrm>
            <a:custGeom>
              <a:avLst/>
              <a:gdLst/>
              <a:ahLst/>
              <a:cxnLst>
                <a:cxn ang="0">
                  <a:pos x="142" y="225"/>
                </a:cxn>
                <a:cxn ang="0">
                  <a:pos x="131" y="228"/>
                </a:cxn>
                <a:cxn ang="0">
                  <a:pos x="115" y="229"/>
                </a:cxn>
                <a:cxn ang="0">
                  <a:pos x="96" y="229"/>
                </a:cxn>
                <a:cxn ang="0">
                  <a:pos x="86" y="228"/>
                </a:cxn>
                <a:cxn ang="0">
                  <a:pos x="70" y="224"/>
                </a:cxn>
                <a:cxn ang="0">
                  <a:pos x="54" y="219"/>
                </a:cxn>
                <a:cxn ang="0">
                  <a:pos x="34" y="203"/>
                </a:cxn>
                <a:cxn ang="0">
                  <a:pos x="24" y="193"/>
                </a:cxn>
                <a:cxn ang="0">
                  <a:pos x="16" y="181"/>
                </a:cxn>
                <a:cxn ang="0">
                  <a:pos x="10" y="167"/>
                </a:cxn>
                <a:cxn ang="0">
                  <a:pos x="4" y="152"/>
                </a:cxn>
                <a:cxn ang="0">
                  <a:pos x="2" y="137"/>
                </a:cxn>
                <a:cxn ang="0">
                  <a:pos x="0" y="123"/>
                </a:cxn>
                <a:cxn ang="0">
                  <a:pos x="0" y="108"/>
                </a:cxn>
                <a:cxn ang="0">
                  <a:pos x="4" y="93"/>
                </a:cxn>
                <a:cxn ang="0">
                  <a:pos x="8" y="80"/>
                </a:cxn>
                <a:cxn ang="0">
                  <a:pos x="15" y="67"/>
                </a:cxn>
                <a:cxn ang="0">
                  <a:pos x="22" y="53"/>
                </a:cxn>
                <a:cxn ang="0">
                  <a:pos x="31" y="41"/>
                </a:cxn>
                <a:cxn ang="0">
                  <a:pos x="42" y="31"/>
                </a:cxn>
                <a:cxn ang="0">
                  <a:pos x="54" y="21"/>
                </a:cxn>
                <a:cxn ang="0">
                  <a:pos x="67" y="13"/>
                </a:cxn>
                <a:cxn ang="0">
                  <a:pos x="82" y="7"/>
                </a:cxn>
                <a:cxn ang="0">
                  <a:pos x="98" y="3"/>
                </a:cxn>
                <a:cxn ang="0">
                  <a:pos x="115" y="1"/>
                </a:cxn>
                <a:cxn ang="0">
                  <a:pos x="131" y="0"/>
                </a:cxn>
                <a:cxn ang="0">
                  <a:pos x="146" y="1"/>
                </a:cxn>
                <a:cxn ang="0">
                  <a:pos x="159" y="3"/>
                </a:cxn>
                <a:cxn ang="0">
                  <a:pos x="171" y="5"/>
                </a:cxn>
                <a:cxn ang="0">
                  <a:pos x="190" y="13"/>
                </a:cxn>
                <a:cxn ang="0">
                  <a:pos x="203" y="23"/>
                </a:cxn>
                <a:cxn ang="0">
                  <a:pos x="218" y="40"/>
                </a:cxn>
                <a:cxn ang="0">
                  <a:pos x="222" y="49"/>
                </a:cxn>
                <a:cxn ang="0">
                  <a:pos x="218" y="99"/>
                </a:cxn>
                <a:cxn ang="0">
                  <a:pos x="216" y="85"/>
                </a:cxn>
                <a:cxn ang="0">
                  <a:pos x="212" y="72"/>
                </a:cxn>
                <a:cxn ang="0">
                  <a:pos x="206" y="60"/>
                </a:cxn>
                <a:cxn ang="0">
                  <a:pos x="196" y="48"/>
                </a:cxn>
                <a:cxn ang="0">
                  <a:pos x="182" y="40"/>
                </a:cxn>
                <a:cxn ang="0">
                  <a:pos x="163" y="36"/>
                </a:cxn>
                <a:cxn ang="0">
                  <a:pos x="150" y="36"/>
                </a:cxn>
                <a:cxn ang="0">
                  <a:pos x="131" y="39"/>
                </a:cxn>
                <a:cxn ang="0">
                  <a:pos x="112" y="45"/>
                </a:cxn>
                <a:cxn ang="0">
                  <a:pos x="96" y="55"/>
                </a:cxn>
                <a:cxn ang="0">
                  <a:pos x="84" y="68"/>
                </a:cxn>
                <a:cxn ang="0">
                  <a:pos x="75" y="83"/>
                </a:cxn>
                <a:cxn ang="0">
                  <a:pos x="68" y="100"/>
                </a:cxn>
                <a:cxn ang="0">
                  <a:pos x="63" y="117"/>
                </a:cxn>
                <a:cxn ang="0">
                  <a:pos x="63" y="137"/>
                </a:cxn>
                <a:cxn ang="0">
                  <a:pos x="67" y="155"/>
                </a:cxn>
                <a:cxn ang="0">
                  <a:pos x="78" y="169"/>
                </a:cxn>
                <a:cxn ang="0">
                  <a:pos x="91" y="180"/>
                </a:cxn>
                <a:cxn ang="0">
                  <a:pos x="107" y="188"/>
                </a:cxn>
                <a:cxn ang="0">
                  <a:pos x="122" y="193"/>
                </a:cxn>
                <a:cxn ang="0">
                  <a:pos x="135" y="193"/>
                </a:cxn>
                <a:cxn ang="0">
                  <a:pos x="144" y="191"/>
                </a:cxn>
              </a:cxnLst>
              <a:rect l="0" t="0" r="r" b="b"/>
              <a:pathLst>
                <a:path w="222" h="229">
                  <a:moveTo>
                    <a:pt x="146" y="188"/>
                  </a:moveTo>
                  <a:lnTo>
                    <a:pt x="146" y="224"/>
                  </a:lnTo>
                  <a:lnTo>
                    <a:pt x="143" y="224"/>
                  </a:lnTo>
                  <a:lnTo>
                    <a:pt x="142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19" y="228"/>
                  </a:lnTo>
                  <a:lnTo>
                    <a:pt x="115" y="229"/>
                  </a:lnTo>
                  <a:lnTo>
                    <a:pt x="110" y="229"/>
                  </a:lnTo>
                  <a:lnTo>
                    <a:pt x="106" y="229"/>
                  </a:lnTo>
                  <a:lnTo>
                    <a:pt x="100" y="229"/>
                  </a:lnTo>
                  <a:lnTo>
                    <a:pt x="96" y="229"/>
                  </a:lnTo>
                  <a:lnTo>
                    <a:pt x="94" y="229"/>
                  </a:lnTo>
                  <a:lnTo>
                    <a:pt x="91" y="229"/>
                  </a:lnTo>
                  <a:lnTo>
                    <a:pt x="88" y="228"/>
                  </a:lnTo>
                  <a:lnTo>
                    <a:pt x="86" y="228"/>
                  </a:lnTo>
                  <a:lnTo>
                    <a:pt x="80" y="227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0" y="224"/>
                  </a:lnTo>
                  <a:lnTo>
                    <a:pt x="67" y="223"/>
                  </a:lnTo>
                  <a:lnTo>
                    <a:pt x="64" y="223"/>
                  </a:lnTo>
                  <a:lnTo>
                    <a:pt x="59" y="220"/>
                  </a:lnTo>
                  <a:lnTo>
                    <a:pt x="54" y="219"/>
                  </a:lnTo>
                  <a:lnTo>
                    <a:pt x="48" y="215"/>
                  </a:lnTo>
                  <a:lnTo>
                    <a:pt x="44" y="211"/>
                  </a:lnTo>
                  <a:lnTo>
                    <a:pt x="39" y="207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0" y="187"/>
                  </a:lnTo>
                  <a:lnTo>
                    <a:pt x="19" y="184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7" y="160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3" y="145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5" y="67"/>
                  </a:lnTo>
                  <a:lnTo>
                    <a:pt x="16" y="63"/>
                  </a:lnTo>
                  <a:lnTo>
                    <a:pt x="18" y="59"/>
                  </a:lnTo>
                  <a:lnTo>
                    <a:pt x="19" y="56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26" y="47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39"/>
                  </a:lnTo>
                  <a:lnTo>
                    <a:pt x="36" y="35"/>
                  </a:lnTo>
                  <a:lnTo>
                    <a:pt x="39" y="32"/>
                  </a:lnTo>
                  <a:lnTo>
                    <a:pt x="42" y="31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51" y="23"/>
                  </a:lnTo>
                  <a:lnTo>
                    <a:pt x="54" y="21"/>
                  </a:lnTo>
                  <a:lnTo>
                    <a:pt x="58" y="19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67" y="13"/>
                  </a:lnTo>
                  <a:lnTo>
                    <a:pt x="71" y="11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82" y="7"/>
                  </a:lnTo>
                  <a:lnTo>
                    <a:pt x="86" y="5"/>
                  </a:lnTo>
                  <a:lnTo>
                    <a:pt x="90" y="4"/>
                  </a:lnTo>
                  <a:lnTo>
                    <a:pt x="94" y="3"/>
                  </a:lnTo>
                  <a:lnTo>
                    <a:pt x="98" y="3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59" y="3"/>
                  </a:lnTo>
                  <a:lnTo>
                    <a:pt x="162" y="3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1" y="5"/>
                  </a:lnTo>
                  <a:lnTo>
                    <a:pt x="175" y="7"/>
                  </a:lnTo>
                  <a:lnTo>
                    <a:pt x="180" y="9"/>
                  </a:lnTo>
                  <a:lnTo>
                    <a:pt x="184" y="11"/>
                  </a:lnTo>
                  <a:lnTo>
                    <a:pt x="190" y="13"/>
                  </a:lnTo>
                  <a:lnTo>
                    <a:pt x="192" y="16"/>
                  </a:lnTo>
                  <a:lnTo>
                    <a:pt x="196" y="17"/>
                  </a:lnTo>
                  <a:lnTo>
                    <a:pt x="199" y="20"/>
                  </a:lnTo>
                  <a:lnTo>
                    <a:pt x="203" y="23"/>
                  </a:lnTo>
                  <a:lnTo>
                    <a:pt x="207" y="27"/>
                  </a:lnTo>
                  <a:lnTo>
                    <a:pt x="212" y="32"/>
                  </a:lnTo>
                  <a:lnTo>
                    <a:pt x="215" y="36"/>
                  </a:lnTo>
                  <a:lnTo>
                    <a:pt x="218" y="40"/>
                  </a:lnTo>
                  <a:lnTo>
                    <a:pt x="219" y="44"/>
                  </a:lnTo>
                  <a:lnTo>
                    <a:pt x="220" y="47"/>
                  </a:lnTo>
                  <a:lnTo>
                    <a:pt x="220" y="48"/>
                  </a:lnTo>
                  <a:lnTo>
                    <a:pt x="222" y="49"/>
                  </a:lnTo>
                  <a:lnTo>
                    <a:pt x="219" y="105"/>
                  </a:lnTo>
                  <a:lnTo>
                    <a:pt x="219" y="104"/>
                  </a:lnTo>
                  <a:lnTo>
                    <a:pt x="219" y="101"/>
                  </a:lnTo>
                  <a:lnTo>
                    <a:pt x="218" y="99"/>
                  </a:lnTo>
                  <a:lnTo>
                    <a:pt x="218" y="93"/>
                  </a:lnTo>
                  <a:lnTo>
                    <a:pt x="218" y="91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5" y="79"/>
                  </a:lnTo>
                  <a:lnTo>
                    <a:pt x="214" y="76"/>
                  </a:lnTo>
                  <a:lnTo>
                    <a:pt x="212" y="72"/>
                  </a:lnTo>
                  <a:lnTo>
                    <a:pt x="211" y="69"/>
                  </a:lnTo>
                  <a:lnTo>
                    <a:pt x="210" y="67"/>
                  </a:lnTo>
                  <a:lnTo>
                    <a:pt x="208" y="63"/>
                  </a:lnTo>
                  <a:lnTo>
                    <a:pt x="206" y="60"/>
                  </a:lnTo>
                  <a:lnTo>
                    <a:pt x="204" y="57"/>
                  </a:lnTo>
                  <a:lnTo>
                    <a:pt x="202" y="53"/>
                  </a:lnTo>
                  <a:lnTo>
                    <a:pt x="199" y="51"/>
                  </a:lnTo>
                  <a:lnTo>
                    <a:pt x="196" y="48"/>
                  </a:lnTo>
                  <a:lnTo>
                    <a:pt x="194" y="45"/>
                  </a:lnTo>
                  <a:lnTo>
                    <a:pt x="190" y="43"/>
                  </a:lnTo>
                  <a:lnTo>
                    <a:pt x="186" y="41"/>
                  </a:lnTo>
                  <a:lnTo>
                    <a:pt x="182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9" y="36"/>
                  </a:lnTo>
                  <a:lnTo>
                    <a:pt x="155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7" y="36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1" y="39"/>
                  </a:lnTo>
                  <a:lnTo>
                    <a:pt x="126" y="40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12" y="45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100" y="53"/>
                  </a:lnTo>
                  <a:lnTo>
                    <a:pt x="96" y="55"/>
                  </a:lnTo>
                  <a:lnTo>
                    <a:pt x="94" y="59"/>
                  </a:lnTo>
                  <a:lnTo>
                    <a:pt x="91" y="61"/>
                  </a:lnTo>
                  <a:lnTo>
                    <a:pt x="88" y="65"/>
                  </a:lnTo>
                  <a:lnTo>
                    <a:pt x="84" y="68"/>
                  </a:lnTo>
                  <a:lnTo>
                    <a:pt x="82" y="71"/>
                  </a:lnTo>
                  <a:lnTo>
                    <a:pt x="79" y="75"/>
                  </a:lnTo>
                  <a:lnTo>
                    <a:pt x="76" y="79"/>
                  </a:lnTo>
                  <a:lnTo>
                    <a:pt x="75" y="83"/>
                  </a:lnTo>
                  <a:lnTo>
                    <a:pt x="72" y="87"/>
                  </a:lnTo>
                  <a:lnTo>
                    <a:pt x="71" y="91"/>
                  </a:lnTo>
                  <a:lnTo>
                    <a:pt x="70" y="95"/>
                  </a:lnTo>
                  <a:lnTo>
                    <a:pt x="68" y="100"/>
                  </a:lnTo>
                  <a:lnTo>
                    <a:pt x="67" y="104"/>
                  </a:lnTo>
                  <a:lnTo>
                    <a:pt x="66" y="108"/>
                  </a:lnTo>
                  <a:lnTo>
                    <a:pt x="64" y="113"/>
                  </a:lnTo>
                  <a:lnTo>
                    <a:pt x="63" y="117"/>
                  </a:lnTo>
                  <a:lnTo>
                    <a:pt x="63" y="123"/>
                  </a:lnTo>
                  <a:lnTo>
                    <a:pt x="63" y="128"/>
                  </a:lnTo>
                  <a:lnTo>
                    <a:pt x="63" y="133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4" y="147"/>
                  </a:lnTo>
                  <a:lnTo>
                    <a:pt x="66" y="152"/>
                  </a:lnTo>
                  <a:lnTo>
                    <a:pt x="67" y="155"/>
                  </a:lnTo>
                  <a:lnTo>
                    <a:pt x="70" y="159"/>
                  </a:lnTo>
                  <a:lnTo>
                    <a:pt x="72" y="163"/>
                  </a:lnTo>
                  <a:lnTo>
                    <a:pt x="75" y="167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4" y="176"/>
                  </a:lnTo>
                  <a:lnTo>
                    <a:pt x="88" y="179"/>
                  </a:lnTo>
                  <a:lnTo>
                    <a:pt x="91" y="180"/>
                  </a:lnTo>
                  <a:lnTo>
                    <a:pt x="95" y="183"/>
                  </a:lnTo>
                  <a:lnTo>
                    <a:pt x="99" y="185"/>
                  </a:lnTo>
                  <a:lnTo>
                    <a:pt x="104" y="188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15" y="191"/>
                  </a:lnTo>
                  <a:lnTo>
                    <a:pt x="119" y="192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8" y="193"/>
                  </a:lnTo>
                  <a:lnTo>
                    <a:pt x="132" y="195"/>
                  </a:lnTo>
                  <a:lnTo>
                    <a:pt x="135" y="193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2" y="193"/>
                  </a:lnTo>
                  <a:lnTo>
                    <a:pt x="144" y="191"/>
                  </a:lnTo>
                  <a:lnTo>
                    <a:pt x="146" y="188"/>
                  </a:lnTo>
                  <a:lnTo>
                    <a:pt x="146" y="188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1"/>
            <p:cNvSpPr>
              <a:spLocks/>
            </p:cNvSpPr>
            <p:nvPr/>
          </p:nvSpPr>
          <p:spPr bwMode="auto">
            <a:xfrm>
              <a:off x="2010" y="3380"/>
              <a:ext cx="15" cy="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24" y="55"/>
                </a:cxn>
                <a:cxn ang="0">
                  <a:pos x="21" y="56"/>
                </a:cxn>
                <a:cxn ang="0">
                  <a:pos x="17" y="56"/>
                </a:cxn>
                <a:cxn ang="0">
                  <a:pos x="15" y="56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8" y="55"/>
                </a:cxn>
                <a:cxn ang="0">
                  <a:pos x="5" y="55"/>
                </a:cxn>
                <a:cxn ang="0">
                  <a:pos x="3" y="52"/>
                </a:cxn>
                <a:cxn ang="0">
                  <a:pos x="1" y="50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1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4" y="7"/>
                </a:cxn>
                <a:cxn ang="0">
                  <a:pos x="44" y="10"/>
                </a:cxn>
                <a:cxn ang="0">
                  <a:pos x="44" y="12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4" y="20"/>
                </a:cxn>
                <a:cxn ang="0">
                  <a:pos x="44" y="23"/>
                </a:cxn>
                <a:cxn ang="0">
                  <a:pos x="43" y="26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37" y="35"/>
                </a:cxn>
                <a:cxn ang="0">
                  <a:pos x="36" y="38"/>
                </a:cxn>
                <a:cxn ang="0">
                  <a:pos x="35" y="40"/>
                </a:cxn>
                <a:cxn ang="0">
                  <a:pos x="33" y="43"/>
                </a:cxn>
                <a:cxn ang="0">
                  <a:pos x="33" y="44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44" h="56">
                  <a:moveTo>
                    <a:pt x="27" y="55"/>
                  </a:moveTo>
                  <a:lnTo>
                    <a:pt x="24" y="55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2"/>
            <p:cNvSpPr>
              <a:spLocks/>
            </p:cNvSpPr>
            <p:nvPr/>
          </p:nvSpPr>
          <p:spPr bwMode="auto">
            <a:xfrm>
              <a:off x="2022" y="3392"/>
              <a:ext cx="13" cy="12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0" y="33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8" y="32"/>
                </a:cxn>
                <a:cxn ang="0">
                  <a:pos x="5" y="30"/>
                </a:cxn>
                <a:cxn ang="0">
                  <a:pos x="2" y="30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0" y="5"/>
                </a:cxn>
                <a:cxn ang="0">
                  <a:pos x="41" y="10"/>
                </a:cxn>
                <a:cxn ang="0">
                  <a:pos x="40" y="13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32" y="30"/>
                </a:cxn>
                <a:cxn ang="0">
                  <a:pos x="26" y="33"/>
                </a:cxn>
                <a:cxn ang="0">
                  <a:pos x="21" y="34"/>
                </a:cxn>
                <a:cxn ang="0">
                  <a:pos x="21" y="34"/>
                </a:cxn>
              </a:cxnLst>
              <a:rect l="0" t="0" r="r" b="b"/>
              <a:pathLst>
                <a:path w="41" h="34">
                  <a:moveTo>
                    <a:pt x="21" y="34"/>
                  </a:moveTo>
                  <a:lnTo>
                    <a:pt x="20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3"/>
            <p:cNvSpPr>
              <a:spLocks/>
            </p:cNvSpPr>
            <p:nvPr/>
          </p:nvSpPr>
          <p:spPr bwMode="auto">
            <a:xfrm>
              <a:off x="1961" y="3314"/>
              <a:ext cx="125" cy="4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24" y="9"/>
                </a:cxn>
                <a:cxn ang="0">
                  <a:pos x="32" y="4"/>
                </a:cxn>
                <a:cxn ang="0">
                  <a:pos x="44" y="1"/>
                </a:cxn>
                <a:cxn ang="0">
                  <a:pos x="56" y="0"/>
                </a:cxn>
                <a:cxn ang="0">
                  <a:pos x="66" y="0"/>
                </a:cxn>
                <a:cxn ang="0">
                  <a:pos x="75" y="1"/>
                </a:cxn>
                <a:cxn ang="0">
                  <a:pos x="84" y="4"/>
                </a:cxn>
                <a:cxn ang="0">
                  <a:pos x="96" y="7"/>
                </a:cxn>
                <a:cxn ang="0">
                  <a:pos x="110" y="11"/>
                </a:cxn>
                <a:cxn ang="0">
                  <a:pos x="126" y="16"/>
                </a:cxn>
                <a:cxn ang="0">
                  <a:pos x="143" y="23"/>
                </a:cxn>
                <a:cxn ang="0">
                  <a:pos x="160" y="28"/>
                </a:cxn>
                <a:cxn ang="0">
                  <a:pos x="179" y="35"/>
                </a:cxn>
                <a:cxn ang="0">
                  <a:pos x="198" y="41"/>
                </a:cxn>
                <a:cxn ang="0">
                  <a:pos x="219" y="49"/>
                </a:cxn>
                <a:cxn ang="0">
                  <a:pos x="238" y="56"/>
                </a:cxn>
                <a:cxn ang="0">
                  <a:pos x="258" y="64"/>
                </a:cxn>
                <a:cxn ang="0">
                  <a:pos x="276" y="71"/>
                </a:cxn>
                <a:cxn ang="0">
                  <a:pos x="294" y="79"/>
                </a:cxn>
                <a:cxn ang="0">
                  <a:pos x="311" y="84"/>
                </a:cxn>
                <a:cxn ang="0">
                  <a:pos x="327" y="91"/>
                </a:cxn>
                <a:cxn ang="0">
                  <a:pos x="340" y="96"/>
                </a:cxn>
                <a:cxn ang="0">
                  <a:pos x="352" y="101"/>
                </a:cxn>
                <a:cxn ang="0">
                  <a:pos x="362" y="105"/>
                </a:cxn>
                <a:cxn ang="0">
                  <a:pos x="374" y="109"/>
                </a:cxn>
                <a:cxn ang="0">
                  <a:pos x="363" y="135"/>
                </a:cxn>
                <a:cxn ang="0">
                  <a:pos x="358" y="132"/>
                </a:cxn>
                <a:cxn ang="0">
                  <a:pos x="346" y="125"/>
                </a:cxn>
                <a:cxn ang="0">
                  <a:pos x="338" y="120"/>
                </a:cxn>
                <a:cxn ang="0">
                  <a:pos x="327" y="115"/>
                </a:cxn>
                <a:cxn ang="0">
                  <a:pos x="315" y="108"/>
                </a:cxn>
                <a:cxn ang="0">
                  <a:pos x="304" y="103"/>
                </a:cxn>
                <a:cxn ang="0">
                  <a:pos x="290" y="96"/>
                </a:cxn>
                <a:cxn ang="0">
                  <a:pos x="276" y="89"/>
                </a:cxn>
                <a:cxn ang="0">
                  <a:pos x="262" y="81"/>
                </a:cxn>
                <a:cxn ang="0">
                  <a:pos x="247" y="76"/>
                </a:cxn>
                <a:cxn ang="0">
                  <a:pos x="231" y="68"/>
                </a:cxn>
                <a:cxn ang="0">
                  <a:pos x="216" y="63"/>
                </a:cxn>
                <a:cxn ang="0">
                  <a:pos x="202" y="56"/>
                </a:cxn>
                <a:cxn ang="0">
                  <a:pos x="187" y="52"/>
                </a:cxn>
                <a:cxn ang="0">
                  <a:pos x="172" y="48"/>
                </a:cxn>
                <a:cxn ang="0">
                  <a:pos x="159" y="44"/>
                </a:cxn>
                <a:cxn ang="0">
                  <a:pos x="146" y="41"/>
                </a:cxn>
                <a:cxn ang="0">
                  <a:pos x="135" y="40"/>
                </a:cxn>
                <a:cxn ang="0">
                  <a:pos x="126" y="40"/>
                </a:cxn>
                <a:cxn ang="0">
                  <a:pos x="116" y="41"/>
                </a:cxn>
                <a:cxn ang="0">
                  <a:pos x="107" y="44"/>
                </a:cxn>
                <a:cxn ang="0">
                  <a:pos x="100" y="45"/>
                </a:cxn>
                <a:cxn ang="0">
                  <a:pos x="88" y="49"/>
                </a:cxn>
                <a:cxn ang="0">
                  <a:pos x="80" y="53"/>
                </a:cxn>
                <a:cxn ang="0">
                  <a:pos x="72" y="59"/>
                </a:cxn>
                <a:cxn ang="0">
                  <a:pos x="67" y="71"/>
                </a:cxn>
                <a:cxn ang="0">
                  <a:pos x="68" y="73"/>
                </a:cxn>
              </a:cxnLst>
              <a:rect l="0" t="0" r="r" b="b"/>
              <a:pathLst>
                <a:path w="376" h="135">
                  <a:moveTo>
                    <a:pt x="68" y="73"/>
                  </a:move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5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4" y="9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20" y="15"/>
                  </a:lnTo>
                  <a:lnTo>
                    <a:pt x="126" y="16"/>
                  </a:lnTo>
                  <a:lnTo>
                    <a:pt x="131" y="17"/>
                  </a:lnTo>
                  <a:lnTo>
                    <a:pt x="136" y="20"/>
                  </a:lnTo>
                  <a:lnTo>
                    <a:pt x="143" y="23"/>
                  </a:lnTo>
                  <a:lnTo>
                    <a:pt x="148" y="24"/>
                  </a:lnTo>
                  <a:lnTo>
                    <a:pt x="154" y="25"/>
                  </a:lnTo>
                  <a:lnTo>
                    <a:pt x="160" y="28"/>
                  </a:lnTo>
                  <a:lnTo>
                    <a:pt x="166" y="31"/>
                  </a:lnTo>
                  <a:lnTo>
                    <a:pt x="172" y="32"/>
                  </a:lnTo>
                  <a:lnTo>
                    <a:pt x="179" y="35"/>
                  </a:lnTo>
                  <a:lnTo>
                    <a:pt x="186" y="36"/>
                  </a:lnTo>
                  <a:lnTo>
                    <a:pt x="192" y="40"/>
                  </a:lnTo>
                  <a:lnTo>
                    <a:pt x="198" y="41"/>
                  </a:lnTo>
                  <a:lnTo>
                    <a:pt x="206" y="44"/>
                  </a:lnTo>
                  <a:lnTo>
                    <a:pt x="211" y="47"/>
                  </a:lnTo>
                  <a:lnTo>
                    <a:pt x="219" y="49"/>
                  </a:lnTo>
                  <a:lnTo>
                    <a:pt x="224" y="52"/>
                  </a:lnTo>
                  <a:lnTo>
                    <a:pt x="231" y="53"/>
                  </a:lnTo>
                  <a:lnTo>
                    <a:pt x="238" y="56"/>
                  </a:lnTo>
                  <a:lnTo>
                    <a:pt x="244" y="59"/>
                  </a:lnTo>
                  <a:lnTo>
                    <a:pt x="251" y="61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0" y="68"/>
                  </a:lnTo>
                  <a:lnTo>
                    <a:pt x="276" y="71"/>
                  </a:lnTo>
                  <a:lnTo>
                    <a:pt x="282" y="73"/>
                  </a:lnTo>
                  <a:lnTo>
                    <a:pt x="287" y="76"/>
                  </a:lnTo>
                  <a:lnTo>
                    <a:pt x="294" y="79"/>
                  </a:lnTo>
                  <a:lnTo>
                    <a:pt x="299" y="80"/>
                  </a:lnTo>
                  <a:lnTo>
                    <a:pt x="306" y="83"/>
                  </a:lnTo>
                  <a:lnTo>
                    <a:pt x="311" y="84"/>
                  </a:lnTo>
                  <a:lnTo>
                    <a:pt x="316" y="87"/>
                  </a:lnTo>
                  <a:lnTo>
                    <a:pt x="322" y="88"/>
                  </a:lnTo>
                  <a:lnTo>
                    <a:pt x="327" y="91"/>
                  </a:lnTo>
                  <a:lnTo>
                    <a:pt x="331" y="92"/>
                  </a:lnTo>
                  <a:lnTo>
                    <a:pt x="336" y="95"/>
                  </a:lnTo>
                  <a:lnTo>
                    <a:pt x="340" y="96"/>
                  </a:lnTo>
                  <a:lnTo>
                    <a:pt x="344" y="97"/>
                  </a:lnTo>
                  <a:lnTo>
                    <a:pt x="348" y="99"/>
                  </a:lnTo>
                  <a:lnTo>
                    <a:pt x="352" y="101"/>
                  </a:lnTo>
                  <a:lnTo>
                    <a:pt x="356" y="101"/>
                  </a:lnTo>
                  <a:lnTo>
                    <a:pt x="359" y="104"/>
                  </a:lnTo>
                  <a:lnTo>
                    <a:pt x="362" y="105"/>
                  </a:lnTo>
                  <a:lnTo>
                    <a:pt x="366" y="107"/>
                  </a:lnTo>
                  <a:lnTo>
                    <a:pt x="370" y="108"/>
                  </a:lnTo>
                  <a:lnTo>
                    <a:pt x="374" y="109"/>
                  </a:lnTo>
                  <a:lnTo>
                    <a:pt x="375" y="111"/>
                  </a:lnTo>
                  <a:lnTo>
                    <a:pt x="376" y="111"/>
                  </a:lnTo>
                  <a:lnTo>
                    <a:pt x="363" y="135"/>
                  </a:lnTo>
                  <a:lnTo>
                    <a:pt x="362" y="135"/>
                  </a:lnTo>
                  <a:lnTo>
                    <a:pt x="360" y="133"/>
                  </a:lnTo>
                  <a:lnTo>
                    <a:pt x="358" y="132"/>
                  </a:lnTo>
                  <a:lnTo>
                    <a:pt x="355" y="131"/>
                  </a:lnTo>
                  <a:lnTo>
                    <a:pt x="351" y="128"/>
                  </a:lnTo>
                  <a:lnTo>
                    <a:pt x="346" y="125"/>
                  </a:lnTo>
                  <a:lnTo>
                    <a:pt x="343" y="123"/>
                  </a:lnTo>
                  <a:lnTo>
                    <a:pt x="340" y="121"/>
                  </a:lnTo>
                  <a:lnTo>
                    <a:pt x="338" y="120"/>
                  </a:lnTo>
                  <a:lnTo>
                    <a:pt x="334" y="119"/>
                  </a:lnTo>
                  <a:lnTo>
                    <a:pt x="330" y="116"/>
                  </a:lnTo>
                  <a:lnTo>
                    <a:pt x="327" y="115"/>
                  </a:lnTo>
                  <a:lnTo>
                    <a:pt x="323" y="112"/>
                  </a:lnTo>
                  <a:lnTo>
                    <a:pt x="319" y="111"/>
                  </a:lnTo>
                  <a:lnTo>
                    <a:pt x="315" y="108"/>
                  </a:lnTo>
                  <a:lnTo>
                    <a:pt x="311" y="107"/>
                  </a:lnTo>
                  <a:lnTo>
                    <a:pt x="308" y="104"/>
                  </a:lnTo>
                  <a:lnTo>
                    <a:pt x="304" y="103"/>
                  </a:lnTo>
                  <a:lnTo>
                    <a:pt x="299" y="100"/>
                  </a:lnTo>
                  <a:lnTo>
                    <a:pt x="295" y="99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0" y="91"/>
                  </a:lnTo>
                  <a:lnTo>
                    <a:pt x="276" y="89"/>
                  </a:lnTo>
                  <a:lnTo>
                    <a:pt x="271" y="87"/>
                  </a:lnTo>
                  <a:lnTo>
                    <a:pt x="267" y="85"/>
                  </a:lnTo>
                  <a:lnTo>
                    <a:pt x="262" y="81"/>
                  </a:lnTo>
                  <a:lnTo>
                    <a:pt x="256" y="80"/>
                  </a:lnTo>
                  <a:lnTo>
                    <a:pt x="251" y="77"/>
                  </a:lnTo>
                  <a:lnTo>
                    <a:pt x="247" y="76"/>
                  </a:lnTo>
                  <a:lnTo>
                    <a:pt x="242" y="73"/>
                  </a:lnTo>
                  <a:lnTo>
                    <a:pt x="236" y="71"/>
                  </a:lnTo>
                  <a:lnTo>
                    <a:pt x="231" y="68"/>
                  </a:lnTo>
                  <a:lnTo>
                    <a:pt x="227" y="67"/>
                  </a:lnTo>
                  <a:lnTo>
                    <a:pt x="222" y="64"/>
                  </a:lnTo>
                  <a:lnTo>
                    <a:pt x="216" y="63"/>
                  </a:lnTo>
                  <a:lnTo>
                    <a:pt x="211" y="60"/>
                  </a:lnTo>
                  <a:lnTo>
                    <a:pt x="206" y="59"/>
                  </a:lnTo>
                  <a:lnTo>
                    <a:pt x="202" y="56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7" y="52"/>
                  </a:lnTo>
                  <a:lnTo>
                    <a:pt x="182" y="51"/>
                  </a:lnTo>
                  <a:lnTo>
                    <a:pt x="178" y="49"/>
                  </a:lnTo>
                  <a:lnTo>
                    <a:pt x="172" y="48"/>
                  </a:lnTo>
                  <a:lnTo>
                    <a:pt x="168" y="47"/>
                  </a:lnTo>
                  <a:lnTo>
                    <a:pt x="163" y="45"/>
                  </a:lnTo>
                  <a:lnTo>
                    <a:pt x="159" y="44"/>
                  </a:lnTo>
                  <a:lnTo>
                    <a:pt x="155" y="43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2" y="41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07" y="44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0" y="45"/>
                  </a:lnTo>
                  <a:lnTo>
                    <a:pt x="96" y="47"/>
                  </a:lnTo>
                  <a:lnTo>
                    <a:pt x="92" y="48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3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6" y="56"/>
                  </a:lnTo>
                  <a:lnTo>
                    <a:pt x="72" y="59"/>
                  </a:lnTo>
                  <a:lnTo>
                    <a:pt x="71" y="61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8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4"/>
            <p:cNvSpPr>
              <a:spLocks/>
            </p:cNvSpPr>
            <p:nvPr/>
          </p:nvSpPr>
          <p:spPr bwMode="auto">
            <a:xfrm>
              <a:off x="2097" y="3195"/>
              <a:ext cx="55" cy="12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7" y="332"/>
                </a:cxn>
                <a:cxn ang="0">
                  <a:pos x="37" y="339"/>
                </a:cxn>
                <a:cxn ang="0">
                  <a:pos x="153" y="0"/>
                </a:cxn>
                <a:cxn ang="0">
                  <a:pos x="165" y="3"/>
                </a:cxn>
                <a:cxn ang="0">
                  <a:pos x="63" y="364"/>
                </a:cxn>
                <a:cxn ang="0">
                  <a:pos x="0" y="349"/>
                </a:cxn>
                <a:cxn ang="0">
                  <a:pos x="0" y="349"/>
                </a:cxn>
              </a:cxnLst>
              <a:rect l="0" t="0" r="r" b="b"/>
              <a:pathLst>
                <a:path w="165" h="364">
                  <a:moveTo>
                    <a:pt x="0" y="349"/>
                  </a:moveTo>
                  <a:lnTo>
                    <a:pt x="7" y="332"/>
                  </a:lnTo>
                  <a:lnTo>
                    <a:pt x="37" y="339"/>
                  </a:lnTo>
                  <a:lnTo>
                    <a:pt x="153" y="0"/>
                  </a:lnTo>
                  <a:lnTo>
                    <a:pt x="165" y="3"/>
                  </a:lnTo>
                  <a:lnTo>
                    <a:pt x="63" y="364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45"/>
            <p:cNvSpPr>
              <a:spLocks/>
            </p:cNvSpPr>
            <p:nvPr/>
          </p:nvSpPr>
          <p:spPr bwMode="auto">
            <a:xfrm>
              <a:off x="2137" y="3180"/>
              <a:ext cx="2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4" y="6"/>
                </a:cxn>
                <a:cxn ang="0">
                  <a:pos x="49" y="9"/>
                </a:cxn>
                <a:cxn ang="0">
                  <a:pos x="53" y="14"/>
                </a:cxn>
                <a:cxn ang="0">
                  <a:pos x="54" y="17"/>
                </a:cxn>
                <a:cxn ang="0">
                  <a:pos x="57" y="21"/>
                </a:cxn>
                <a:cxn ang="0">
                  <a:pos x="58" y="24"/>
                </a:cxn>
                <a:cxn ang="0">
                  <a:pos x="60" y="28"/>
                </a:cxn>
                <a:cxn ang="0">
                  <a:pos x="66" y="41"/>
                </a:cxn>
                <a:cxn ang="0">
                  <a:pos x="40" y="54"/>
                </a:cxn>
                <a:cxn ang="0">
                  <a:pos x="40" y="53"/>
                </a:cxn>
                <a:cxn ang="0">
                  <a:pos x="40" y="49"/>
                </a:cxn>
                <a:cxn ang="0">
                  <a:pos x="40" y="45"/>
                </a:cxn>
                <a:cxn ang="0">
                  <a:pos x="40" y="41"/>
                </a:cxn>
                <a:cxn ang="0">
                  <a:pos x="38" y="36"/>
                </a:cxn>
                <a:cxn ang="0">
                  <a:pos x="34" y="30"/>
                </a:cxn>
                <a:cxn ang="0">
                  <a:pos x="32" y="29"/>
                </a:cxn>
                <a:cxn ang="0">
                  <a:pos x="29" y="28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7" y="25"/>
                </a:cxn>
                <a:cxn ang="0">
                  <a:pos x="13" y="25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66" h="54">
                  <a:moveTo>
                    <a:pt x="0" y="1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9" y="9"/>
                  </a:lnTo>
                  <a:lnTo>
                    <a:pt x="53" y="14"/>
                  </a:lnTo>
                  <a:lnTo>
                    <a:pt x="54" y="17"/>
                  </a:lnTo>
                  <a:lnTo>
                    <a:pt x="57" y="21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5"/>
                  </a:lnTo>
                  <a:lnTo>
                    <a:pt x="40" y="41"/>
                  </a:lnTo>
                  <a:lnTo>
                    <a:pt x="38" y="36"/>
                  </a:lnTo>
                  <a:lnTo>
                    <a:pt x="34" y="30"/>
                  </a:lnTo>
                  <a:lnTo>
                    <a:pt x="32" y="29"/>
                  </a:lnTo>
                  <a:lnTo>
                    <a:pt x="29" y="28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1917" y="3485"/>
              <a:ext cx="43" cy="109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12" y="0"/>
                </a:cxn>
                <a:cxn ang="0">
                  <a:pos x="127" y="16"/>
                </a:cxn>
                <a:cxn ang="0">
                  <a:pos x="4" y="326"/>
                </a:cxn>
                <a:cxn ang="0">
                  <a:pos x="0" y="304"/>
                </a:cxn>
                <a:cxn ang="0">
                  <a:pos x="0" y="304"/>
                </a:cxn>
              </a:cxnLst>
              <a:rect l="0" t="0" r="r" b="b"/>
              <a:pathLst>
                <a:path w="127" h="326">
                  <a:moveTo>
                    <a:pt x="0" y="304"/>
                  </a:moveTo>
                  <a:lnTo>
                    <a:pt x="112" y="0"/>
                  </a:lnTo>
                  <a:lnTo>
                    <a:pt x="127" y="16"/>
                  </a:lnTo>
                  <a:lnTo>
                    <a:pt x="4" y="326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47"/>
            <p:cNvSpPr>
              <a:spLocks/>
            </p:cNvSpPr>
            <p:nvPr/>
          </p:nvSpPr>
          <p:spPr bwMode="auto">
            <a:xfrm>
              <a:off x="1937" y="3490"/>
              <a:ext cx="46" cy="1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9" y="11"/>
                </a:cxn>
                <a:cxn ang="0">
                  <a:pos x="8" y="337"/>
                </a:cxn>
                <a:cxn ang="0">
                  <a:pos x="0" y="321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39" h="337">
                  <a:moveTo>
                    <a:pt x="115" y="0"/>
                  </a:moveTo>
                  <a:lnTo>
                    <a:pt x="139" y="11"/>
                  </a:lnTo>
                  <a:lnTo>
                    <a:pt x="8" y="337"/>
                  </a:lnTo>
                  <a:lnTo>
                    <a:pt x="0" y="321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1959" y="3497"/>
              <a:ext cx="44" cy="111"/>
            </a:xfrm>
            <a:custGeom>
              <a:avLst/>
              <a:gdLst/>
              <a:ahLst/>
              <a:cxnLst>
                <a:cxn ang="0">
                  <a:pos x="114" y="11"/>
                </a:cxn>
                <a:cxn ang="0">
                  <a:pos x="132" y="0"/>
                </a:cxn>
                <a:cxn ang="0">
                  <a:pos x="10" y="331"/>
                </a:cxn>
                <a:cxn ang="0">
                  <a:pos x="0" y="332"/>
                </a:cxn>
                <a:cxn ang="0">
                  <a:pos x="106" y="12"/>
                </a:cxn>
                <a:cxn ang="0">
                  <a:pos x="114" y="11"/>
                </a:cxn>
                <a:cxn ang="0">
                  <a:pos x="114" y="11"/>
                </a:cxn>
              </a:cxnLst>
              <a:rect l="0" t="0" r="r" b="b"/>
              <a:pathLst>
                <a:path w="132" h="332">
                  <a:moveTo>
                    <a:pt x="114" y="11"/>
                  </a:moveTo>
                  <a:lnTo>
                    <a:pt x="132" y="0"/>
                  </a:lnTo>
                  <a:lnTo>
                    <a:pt x="10" y="331"/>
                  </a:lnTo>
                  <a:lnTo>
                    <a:pt x="0" y="332"/>
                  </a:lnTo>
                  <a:lnTo>
                    <a:pt x="106" y="12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49"/>
            <p:cNvSpPr>
              <a:spLocks/>
            </p:cNvSpPr>
            <p:nvPr/>
          </p:nvSpPr>
          <p:spPr bwMode="auto">
            <a:xfrm>
              <a:off x="1903" y="3570"/>
              <a:ext cx="8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7" y="65"/>
                </a:cxn>
                <a:cxn ang="0">
                  <a:pos x="237" y="85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7" h="85">
                  <a:moveTo>
                    <a:pt x="0" y="0"/>
                  </a:moveTo>
                  <a:lnTo>
                    <a:pt x="247" y="65"/>
                  </a:lnTo>
                  <a:lnTo>
                    <a:pt x="237" y="85"/>
                  </a:lnTo>
                  <a:lnTo>
                    <a:pt x="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1910" y="3545"/>
              <a:ext cx="87" cy="3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2" y="75"/>
                </a:cxn>
                <a:cxn ang="0">
                  <a:pos x="248" y="98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62" h="98">
                  <a:moveTo>
                    <a:pt x="13" y="0"/>
                  </a:moveTo>
                  <a:lnTo>
                    <a:pt x="262" y="75"/>
                  </a:lnTo>
                  <a:lnTo>
                    <a:pt x="248" y="98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1922" y="3517"/>
              <a:ext cx="83" cy="3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0"/>
                </a:cxn>
                <a:cxn ang="0">
                  <a:pos x="249" y="74"/>
                </a:cxn>
                <a:cxn ang="0">
                  <a:pos x="233" y="9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9" h="98">
                  <a:moveTo>
                    <a:pt x="0" y="16"/>
                  </a:moveTo>
                  <a:lnTo>
                    <a:pt x="2" y="0"/>
                  </a:lnTo>
                  <a:lnTo>
                    <a:pt x="249" y="74"/>
                  </a:lnTo>
                  <a:lnTo>
                    <a:pt x="233" y="9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52"/>
            <p:cNvSpPr>
              <a:spLocks/>
            </p:cNvSpPr>
            <p:nvPr/>
          </p:nvSpPr>
          <p:spPr bwMode="auto">
            <a:xfrm>
              <a:off x="1931" y="3496"/>
              <a:ext cx="8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2" y="67"/>
                </a:cxn>
                <a:cxn ang="0">
                  <a:pos x="232" y="77"/>
                </a:cxn>
                <a:cxn ang="0">
                  <a:pos x="0" y="1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42" h="77">
                  <a:moveTo>
                    <a:pt x="4" y="0"/>
                  </a:moveTo>
                  <a:lnTo>
                    <a:pt x="242" y="67"/>
                  </a:lnTo>
                  <a:lnTo>
                    <a:pt x="232" y="7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53"/>
            <p:cNvSpPr>
              <a:spLocks/>
            </p:cNvSpPr>
            <p:nvPr/>
          </p:nvSpPr>
          <p:spPr bwMode="auto">
            <a:xfrm>
              <a:off x="1728" y="3507"/>
              <a:ext cx="162" cy="142"/>
            </a:xfrm>
            <a:custGeom>
              <a:avLst/>
              <a:gdLst/>
              <a:ahLst/>
              <a:cxnLst>
                <a:cxn ang="0">
                  <a:pos x="234" y="423"/>
                </a:cxn>
                <a:cxn ang="0">
                  <a:pos x="229" y="408"/>
                </a:cxn>
                <a:cxn ang="0">
                  <a:pos x="221" y="394"/>
                </a:cxn>
                <a:cxn ang="0">
                  <a:pos x="213" y="374"/>
                </a:cxn>
                <a:cxn ang="0">
                  <a:pos x="201" y="351"/>
                </a:cxn>
                <a:cxn ang="0">
                  <a:pos x="189" y="326"/>
                </a:cxn>
                <a:cxn ang="0">
                  <a:pos x="174" y="299"/>
                </a:cxn>
                <a:cxn ang="0">
                  <a:pos x="158" y="268"/>
                </a:cxn>
                <a:cxn ang="0">
                  <a:pos x="141" y="238"/>
                </a:cxn>
                <a:cxn ang="0">
                  <a:pos x="121" y="204"/>
                </a:cxn>
                <a:cxn ang="0">
                  <a:pos x="101" y="172"/>
                </a:cxn>
                <a:cxn ang="0">
                  <a:pos x="78" y="139"/>
                </a:cxn>
                <a:cxn ang="0">
                  <a:pos x="56" y="107"/>
                </a:cxn>
                <a:cxn ang="0">
                  <a:pos x="30" y="74"/>
                </a:cxn>
                <a:cxn ang="0">
                  <a:pos x="5" y="44"/>
                </a:cxn>
                <a:cxn ang="0">
                  <a:pos x="5" y="35"/>
                </a:cxn>
                <a:cxn ang="0">
                  <a:pos x="17" y="31"/>
                </a:cxn>
                <a:cxn ang="0">
                  <a:pos x="33" y="27"/>
                </a:cxn>
                <a:cxn ang="0">
                  <a:pos x="52" y="22"/>
                </a:cxn>
                <a:cxn ang="0">
                  <a:pos x="76" y="18"/>
                </a:cxn>
                <a:cxn ang="0">
                  <a:pos x="104" y="14"/>
                </a:cxn>
                <a:cxn ang="0">
                  <a:pos x="134" y="8"/>
                </a:cxn>
                <a:cxn ang="0">
                  <a:pos x="168" y="4"/>
                </a:cxn>
                <a:cxn ang="0">
                  <a:pos x="205" y="2"/>
                </a:cxn>
                <a:cxn ang="0">
                  <a:pos x="243" y="0"/>
                </a:cxn>
                <a:cxn ang="0">
                  <a:pos x="286" y="0"/>
                </a:cxn>
                <a:cxn ang="0">
                  <a:pos x="330" y="2"/>
                </a:cxn>
                <a:cxn ang="0">
                  <a:pos x="377" y="6"/>
                </a:cxn>
                <a:cxn ang="0">
                  <a:pos x="425" y="11"/>
                </a:cxn>
                <a:cxn ang="0">
                  <a:pos x="475" y="20"/>
                </a:cxn>
                <a:cxn ang="0">
                  <a:pos x="475" y="44"/>
                </a:cxn>
                <a:cxn ang="0">
                  <a:pos x="461" y="40"/>
                </a:cxn>
                <a:cxn ang="0">
                  <a:pos x="447" y="36"/>
                </a:cxn>
                <a:cxn ang="0">
                  <a:pos x="431" y="34"/>
                </a:cxn>
                <a:cxn ang="0">
                  <a:pos x="411" y="30"/>
                </a:cxn>
                <a:cxn ang="0">
                  <a:pos x="387" y="26"/>
                </a:cxn>
                <a:cxn ang="0">
                  <a:pos x="361" y="22"/>
                </a:cxn>
                <a:cxn ang="0">
                  <a:pos x="331" y="19"/>
                </a:cxn>
                <a:cxn ang="0">
                  <a:pos x="298" y="18"/>
                </a:cxn>
                <a:cxn ang="0">
                  <a:pos x="261" y="16"/>
                </a:cxn>
                <a:cxn ang="0">
                  <a:pos x="221" y="16"/>
                </a:cxn>
                <a:cxn ang="0">
                  <a:pos x="177" y="19"/>
                </a:cxn>
                <a:cxn ang="0">
                  <a:pos x="132" y="23"/>
                </a:cxn>
                <a:cxn ang="0">
                  <a:pos x="82" y="28"/>
                </a:cxn>
                <a:cxn ang="0">
                  <a:pos x="29" y="38"/>
                </a:cxn>
                <a:cxn ang="0">
                  <a:pos x="38" y="48"/>
                </a:cxn>
                <a:cxn ang="0">
                  <a:pos x="50" y="62"/>
                </a:cxn>
                <a:cxn ang="0">
                  <a:pos x="61" y="75"/>
                </a:cxn>
                <a:cxn ang="0">
                  <a:pos x="74" y="91"/>
                </a:cxn>
                <a:cxn ang="0">
                  <a:pos x="89" y="111"/>
                </a:cxn>
                <a:cxn ang="0">
                  <a:pos x="105" y="134"/>
                </a:cxn>
                <a:cxn ang="0">
                  <a:pos x="121" y="159"/>
                </a:cxn>
                <a:cxn ang="0">
                  <a:pos x="138" y="187"/>
                </a:cxn>
                <a:cxn ang="0">
                  <a:pos x="156" y="216"/>
                </a:cxn>
                <a:cxn ang="0">
                  <a:pos x="174" y="248"/>
                </a:cxn>
                <a:cxn ang="0">
                  <a:pos x="191" y="282"/>
                </a:cxn>
                <a:cxn ang="0">
                  <a:pos x="209" y="319"/>
                </a:cxn>
                <a:cxn ang="0">
                  <a:pos x="223" y="356"/>
                </a:cxn>
                <a:cxn ang="0">
                  <a:pos x="238" y="398"/>
                </a:cxn>
                <a:cxn ang="0">
                  <a:pos x="238" y="428"/>
                </a:cxn>
              </a:cxnLst>
              <a:rect l="0" t="0" r="r" b="b"/>
              <a:pathLst>
                <a:path w="487" h="428">
                  <a:moveTo>
                    <a:pt x="238" y="428"/>
                  </a:moveTo>
                  <a:lnTo>
                    <a:pt x="237" y="428"/>
                  </a:lnTo>
                  <a:lnTo>
                    <a:pt x="237" y="426"/>
                  </a:lnTo>
                  <a:lnTo>
                    <a:pt x="234" y="423"/>
                  </a:lnTo>
                  <a:lnTo>
                    <a:pt x="233" y="418"/>
                  </a:lnTo>
                  <a:lnTo>
                    <a:pt x="231" y="415"/>
                  </a:lnTo>
                  <a:lnTo>
                    <a:pt x="230" y="412"/>
                  </a:lnTo>
                  <a:lnTo>
                    <a:pt x="229" y="408"/>
                  </a:lnTo>
                  <a:lnTo>
                    <a:pt x="227" y="406"/>
                  </a:lnTo>
                  <a:lnTo>
                    <a:pt x="225" y="402"/>
                  </a:lnTo>
                  <a:lnTo>
                    <a:pt x="223" y="398"/>
                  </a:lnTo>
                  <a:lnTo>
                    <a:pt x="221" y="394"/>
                  </a:lnTo>
                  <a:lnTo>
                    <a:pt x="219" y="390"/>
                  </a:lnTo>
                  <a:lnTo>
                    <a:pt x="218" y="384"/>
                  </a:lnTo>
                  <a:lnTo>
                    <a:pt x="215" y="379"/>
                  </a:lnTo>
                  <a:lnTo>
                    <a:pt x="213" y="374"/>
                  </a:lnTo>
                  <a:lnTo>
                    <a:pt x="210" y="368"/>
                  </a:lnTo>
                  <a:lnTo>
                    <a:pt x="207" y="363"/>
                  </a:lnTo>
                  <a:lnTo>
                    <a:pt x="205" y="358"/>
                  </a:lnTo>
                  <a:lnTo>
                    <a:pt x="201" y="351"/>
                  </a:lnTo>
                  <a:lnTo>
                    <a:pt x="199" y="346"/>
                  </a:lnTo>
                  <a:lnTo>
                    <a:pt x="195" y="339"/>
                  </a:lnTo>
                  <a:lnTo>
                    <a:pt x="191" y="332"/>
                  </a:lnTo>
                  <a:lnTo>
                    <a:pt x="189" y="326"/>
                  </a:lnTo>
                  <a:lnTo>
                    <a:pt x="186" y="319"/>
                  </a:lnTo>
                  <a:lnTo>
                    <a:pt x="182" y="312"/>
                  </a:lnTo>
                  <a:lnTo>
                    <a:pt x="178" y="306"/>
                  </a:lnTo>
                  <a:lnTo>
                    <a:pt x="174" y="299"/>
                  </a:lnTo>
                  <a:lnTo>
                    <a:pt x="172" y="292"/>
                  </a:lnTo>
                  <a:lnTo>
                    <a:pt x="166" y="284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62"/>
                  </a:lnTo>
                  <a:lnTo>
                    <a:pt x="149" y="252"/>
                  </a:lnTo>
                  <a:lnTo>
                    <a:pt x="145" y="246"/>
                  </a:lnTo>
                  <a:lnTo>
                    <a:pt x="141" y="238"/>
                  </a:lnTo>
                  <a:lnTo>
                    <a:pt x="136" y="230"/>
                  </a:lnTo>
                  <a:lnTo>
                    <a:pt x="130" y="222"/>
                  </a:lnTo>
                  <a:lnTo>
                    <a:pt x="126" y="212"/>
                  </a:lnTo>
                  <a:lnTo>
                    <a:pt x="121" y="204"/>
                  </a:lnTo>
                  <a:lnTo>
                    <a:pt x="116" y="196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1" y="172"/>
                  </a:lnTo>
                  <a:lnTo>
                    <a:pt x="96" y="164"/>
                  </a:lnTo>
                  <a:lnTo>
                    <a:pt x="89" y="155"/>
                  </a:lnTo>
                  <a:lnTo>
                    <a:pt x="84" y="147"/>
                  </a:lnTo>
                  <a:lnTo>
                    <a:pt x="78" y="139"/>
                  </a:lnTo>
                  <a:lnTo>
                    <a:pt x="73" y="131"/>
                  </a:lnTo>
                  <a:lnTo>
                    <a:pt x="66" y="123"/>
                  </a:lnTo>
                  <a:lnTo>
                    <a:pt x="61" y="115"/>
                  </a:lnTo>
                  <a:lnTo>
                    <a:pt x="56" y="107"/>
                  </a:lnTo>
                  <a:lnTo>
                    <a:pt x="50" y="99"/>
                  </a:lnTo>
                  <a:lnTo>
                    <a:pt x="44" y="90"/>
                  </a:lnTo>
                  <a:lnTo>
                    <a:pt x="37" y="82"/>
                  </a:lnTo>
                  <a:lnTo>
                    <a:pt x="30" y="74"/>
                  </a:lnTo>
                  <a:lnTo>
                    <a:pt x="25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8" y="22"/>
                  </a:lnTo>
                  <a:lnTo>
                    <a:pt x="64" y="20"/>
                  </a:lnTo>
                  <a:lnTo>
                    <a:pt x="69" y="19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9" y="15"/>
                  </a:lnTo>
                  <a:lnTo>
                    <a:pt x="96" y="15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8" y="11"/>
                  </a:lnTo>
                  <a:lnTo>
                    <a:pt x="126" y="10"/>
                  </a:lnTo>
                  <a:lnTo>
                    <a:pt x="134" y="8"/>
                  </a:lnTo>
                  <a:lnTo>
                    <a:pt x="142" y="8"/>
                  </a:lnTo>
                  <a:lnTo>
                    <a:pt x="150" y="7"/>
                  </a:lnTo>
                  <a:lnTo>
                    <a:pt x="160" y="6"/>
                  </a:lnTo>
                  <a:lnTo>
                    <a:pt x="168" y="4"/>
                  </a:lnTo>
                  <a:lnTo>
                    <a:pt x="177" y="4"/>
                  </a:lnTo>
                  <a:lnTo>
                    <a:pt x="186" y="3"/>
                  </a:lnTo>
                  <a:lnTo>
                    <a:pt x="195" y="3"/>
                  </a:lnTo>
                  <a:lnTo>
                    <a:pt x="205" y="2"/>
                  </a:lnTo>
                  <a:lnTo>
                    <a:pt x="214" y="2"/>
                  </a:lnTo>
                  <a:lnTo>
                    <a:pt x="223" y="2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7" y="2"/>
                  </a:lnTo>
                  <a:lnTo>
                    <a:pt x="319" y="2"/>
                  </a:lnTo>
                  <a:lnTo>
                    <a:pt x="330" y="2"/>
                  </a:lnTo>
                  <a:lnTo>
                    <a:pt x="342" y="3"/>
                  </a:lnTo>
                  <a:lnTo>
                    <a:pt x="354" y="3"/>
                  </a:lnTo>
                  <a:lnTo>
                    <a:pt x="365" y="4"/>
                  </a:lnTo>
                  <a:lnTo>
                    <a:pt x="377" y="6"/>
                  </a:lnTo>
                  <a:lnTo>
                    <a:pt x="389" y="7"/>
                  </a:lnTo>
                  <a:lnTo>
                    <a:pt x="401" y="8"/>
                  </a:lnTo>
                  <a:lnTo>
                    <a:pt x="413" y="10"/>
                  </a:lnTo>
                  <a:lnTo>
                    <a:pt x="425" y="11"/>
                  </a:lnTo>
                  <a:lnTo>
                    <a:pt x="438" y="14"/>
                  </a:lnTo>
                  <a:lnTo>
                    <a:pt x="450" y="16"/>
                  </a:lnTo>
                  <a:lnTo>
                    <a:pt x="462" y="18"/>
                  </a:lnTo>
                  <a:lnTo>
                    <a:pt x="475" y="20"/>
                  </a:lnTo>
                  <a:lnTo>
                    <a:pt x="487" y="23"/>
                  </a:lnTo>
                  <a:lnTo>
                    <a:pt x="477" y="46"/>
                  </a:lnTo>
                  <a:lnTo>
                    <a:pt x="477" y="46"/>
                  </a:lnTo>
                  <a:lnTo>
                    <a:pt x="475" y="44"/>
                  </a:lnTo>
                  <a:lnTo>
                    <a:pt x="473" y="44"/>
                  </a:lnTo>
                  <a:lnTo>
                    <a:pt x="469" y="43"/>
                  </a:lnTo>
                  <a:lnTo>
                    <a:pt x="465" y="42"/>
                  </a:lnTo>
                  <a:lnTo>
                    <a:pt x="461" y="40"/>
                  </a:lnTo>
                  <a:lnTo>
                    <a:pt x="457" y="39"/>
                  </a:lnTo>
                  <a:lnTo>
                    <a:pt x="454" y="39"/>
                  </a:lnTo>
                  <a:lnTo>
                    <a:pt x="450" y="38"/>
                  </a:lnTo>
                  <a:lnTo>
                    <a:pt x="447" y="36"/>
                  </a:lnTo>
                  <a:lnTo>
                    <a:pt x="443" y="35"/>
                  </a:lnTo>
                  <a:lnTo>
                    <a:pt x="439" y="35"/>
                  </a:lnTo>
                  <a:lnTo>
                    <a:pt x="435" y="34"/>
                  </a:lnTo>
                  <a:lnTo>
                    <a:pt x="431" y="34"/>
                  </a:lnTo>
                  <a:lnTo>
                    <a:pt x="426" y="31"/>
                  </a:lnTo>
                  <a:lnTo>
                    <a:pt x="421" y="31"/>
                  </a:lnTo>
                  <a:lnTo>
                    <a:pt x="415" y="30"/>
                  </a:lnTo>
                  <a:lnTo>
                    <a:pt x="411" y="30"/>
                  </a:lnTo>
                  <a:lnTo>
                    <a:pt x="405" y="27"/>
                  </a:lnTo>
                  <a:lnTo>
                    <a:pt x="399" y="27"/>
                  </a:lnTo>
                  <a:lnTo>
                    <a:pt x="393" y="26"/>
                  </a:lnTo>
                  <a:lnTo>
                    <a:pt x="387" y="26"/>
                  </a:lnTo>
                  <a:lnTo>
                    <a:pt x="381" y="24"/>
                  </a:lnTo>
                  <a:lnTo>
                    <a:pt x="374" y="23"/>
                  </a:lnTo>
                  <a:lnTo>
                    <a:pt x="367" y="23"/>
                  </a:lnTo>
                  <a:lnTo>
                    <a:pt x="361" y="22"/>
                  </a:lnTo>
                  <a:lnTo>
                    <a:pt x="354" y="20"/>
                  </a:lnTo>
                  <a:lnTo>
                    <a:pt x="346" y="20"/>
                  </a:lnTo>
                  <a:lnTo>
                    <a:pt x="338" y="19"/>
                  </a:lnTo>
                  <a:lnTo>
                    <a:pt x="331" y="19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89" y="16"/>
                  </a:lnTo>
                  <a:lnTo>
                    <a:pt x="279" y="16"/>
                  </a:lnTo>
                  <a:lnTo>
                    <a:pt x="270" y="16"/>
                  </a:lnTo>
                  <a:lnTo>
                    <a:pt x="261" y="16"/>
                  </a:lnTo>
                  <a:lnTo>
                    <a:pt x="251" y="16"/>
                  </a:lnTo>
                  <a:lnTo>
                    <a:pt x="241" y="16"/>
                  </a:lnTo>
                  <a:lnTo>
                    <a:pt x="231" y="16"/>
                  </a:lnTo>
                  <a:lnTo>
                    <a:pt x="221" y="16"/>
                  </a:lnTo>
                  <a:lnTo>
                    <a:pt x="210" y="16"/>
                  </a:lnTo>
                  <a:lnTo>
                    <a:pt x="199" y="18"/>
                  </a:lnTo>
                  <a:lnTo>
                    <a:pt x="188" y="18"/>
                  </a:lnTo>
                  <a:lnTo>
                    <a:pt x="177" y="19"/>
                  </a:lnTo>
                  <a:lnTo>
                    <a:pt x="166" y="19"/>
                  </a:lnTo>
                  <a:lnTo>
                    <a:pt x="154" y="20"/>
                  </a:lnTo>
                  <a:lnTo>
                    <a:pt x="142" y="22"/>
                  </a:lnTo>
                  <a:lnTo>
                    <a:pt x="132" y="23"/>
                  </a:lnTo>
                  <a:lnTo>
                    <a:pt x="120" y="23"/>
                  </a:lnTo>
                  <a:lnTo>
                    <a:pt x="106" y="26"/>
                  </a:lnTo>
                  <a:lnTo>
                    <a:pt x="94" y="27"/>
                  </a:lnTo>
                  <a:lnTo>
                    <a:pt x="82" y="28"/>
                  </a:lnTo>
                  <a:lnTo>
                    <a:pt x="69" y="31"/>
                  </a:lnTo>
                  <a:lnTo>
                    <a:pt x="56" y="34"/>
                  </a:lnTo>
                  <a:lnTo>
                    <a:pt x="42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3" y="40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6" y="58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8" y="71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6" y="83"/>
                  </a:lnTo>
                  <a:lnTo>
                    <a:pt x="70" y="87"/>
                  </a:lnTo>
                  <a:lnTo>
                    <a:pt x="74" y="91"/>
                  </a:lnTo>
                  <a:lnTo>
                    <a:pt x="78" y="96"/>
                  </a:lnTo>
                  <a:lnTo>
                    <a:pt x="81" y="100"/>
                  </a:lnTo>
                  <a:lnTo>
                    <a:pt x="85" y="107"/>
                  </a:lnTo>
                  <a:lnTo>
                    <a:pt x="89" y="111"/>
                  </a:lnTo>
                  <a:lnTo>
                    <a:pt x="93" y="116"/>
                  </a:lnTo>
                  <a:lnTo>
                    <a:pt x="97" y="122"/>
                  </a:lnTo>
                  <a:lnTo>
                    <a:pt x="101" y="128"/>
                  </a:lnTo>
                  <a:lnTo>
                    <a:pt x="105" y="134"/>
                  </a:lnTo>
                  <a:lnTo>
                    <a:pt x="109" y="140"/>
                  </a:lnTo>
                  <a:lnTo>
                    <a:pt x="113" y="146"/>
                  </a:lnTo>
                  <a:lnTo>
                    <a:pt x="117" y="152"/>
                  </a:lnTo>
                  <a:lnTo>
                    <a:pt x="121" y="159"/>
                  </a:lnTo>
                  <a:lnTo>
                    <a:pt x="126" y="166"/>
                  </a:lnTo>
                  <a:lnTo>
                    <a:pt x="130" y="172"/>
                  </a:lnTo>
                  <a:lnTo>
                    <a:pt x="134" y="179"/>
                  </a:lnTo>
                  <a:lnTo>
                    <a:pt x="138" y="187"/>
                  </a:lnTo>
                  <a:lnTo>
                    <a:pt x="144" y="194"/>
                  </a:lnTo>
                  <a:lnTo>
                    <a:pt x="148" y="200"/>
                  </a:lnTo>
                  <a:lnTo>
                    <a:pt x="152" y="208"/>
                  </a:lnTo>
                  <a:lnTo>
                    <a:pt x="156" y="216"/>
                  </a:lnTo>
                  <a:lnTo>
                    <a:pt x="161" y="224"/>
                  </a:lnTo>
                  <a:lnTo>
                    <a:pt x="165" y="231"/>
                  </a:lnTo>
                  <a:lnTo>
                    <a:pt x="170" y="239"/>
                  </a:lnTo>
                  <a:lnTo>
                    <a:pt x="174" y="248"/>
                  </a:lnTo>
                  <a:lnTo>
                    <a:pt x="178" y="256"/>
                  </a:lnTo>
                  <a:lnTo>
                    <a:pt x="182" y="266"/>
                  </a:lnTo>
                  <a:lnTo>
                    <a:pt x="188" y="274"/>
                  </a:lnTo>
                  <a:lnTo>
                    <a:pt x="191" y="282"/>
                  </a:lnTo>
                  <a:lnTo>
                    <a:pt x="195" y="291"/>
                  </a:lnTo>
                  <a:lnTo>
                    <a:pt x="199" y="300"/>
                  </a:lnTo>
                  <a:lnTo>
                    <a:pt x="205" y="310"/>
                  </a:lnTo>
                  <a:lnTo>
                    <a:pt x="209" y="319"/>
                  </a:lnTo>
                  <a:lnTo>
                    <a:pt x="213" y="328"/>
                  </a:lnTo>
                  <a:lnTo>
                    <a:pt x="215" y="338"/>
                  </a:lnTo>
                  <a:lnTo>
                    <a:pt x="219" y="347"/>
                  </a:lnTo>
                  <a:lnTo>
                    <a:pt x="223" y="356"/>
                  </a:lnTo>
                  <a:lnTo>
                    <a:pt x="227" y="367"/>
                  </a:lnTo>
                  <a:lnTo>
                    <a:pt x="231" y="376"/>
                  </a:lnTo>
                  <a:lnTo>
                    <a:pt x="235" y="387"/>
                  </a:lnTo>
                  <a:lnTo>
                    <a:pt x="238" y="398"/>
                  </a:lnTo>
                  <a:lnTo>
                    <a:pt x="242" y="408"/>
                  </a:lnTo>
                  <a:lnTo>
                    <a:pt x="269" y="410"/>
                  </a:lnTo>
                  <a:lnTo>
                    <a:pt x="290" y="427"/>
                  </a:lnTo>
                  <a:lnTo>
                    <a:pt x="238" y="428"/>
                  </a:lnTo>
                  <a:lnTo>
                    <a:pt x="238" y="42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1708" y="3527"/>
              <a:ext cx="91" cy="12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47" y="24"/>
                </a:cxn>
                <a:cxn ang="0">
                  <a:pos x="49" y="26"/>
                </a:cxn>
                <a:cxn ang="0">
                  <a:pos x="55" y="34"/>
                </a:cxn>
                <a:cxn ang="0">
                  <a:pos x="61" y="41"/>
                </a:cxn>
                <a:cxn ang="0">
                  <a:pos x="67" y="48"/>
                </a:cxn>
                <a:cxn ang="0">
                  <a:pos x="72" y="53"/>
                </a:cxn>
                <a:cxn ang="0">
                  <a:pos x="77" y="61"/>
                </a:cxn>
                <a:cxn ang="0">
                  <a:pos x="84" y="69"/>
                </a:cxn>
                <a:cxn ang="0">
                  <a:pos x="91" y="78"/>
                </a:cxn>
                <a:cxn ang="0">
                  <a:pos x="99" y="88"/>
                </a:cxn>
                <a:cxn ang="0">
                  <a:pos x="105" y="97"/>
                </a:cxn>
                <a:cxn ang="0">
                  <a:pos x="113" y="108"/>
                </a:cxn>
                <a:cxn ang="0">
                  <a:pos x="123" y="120"/>
                </a:cxn>
                <a:cxn ang="0">
                  <a:pos x="131" y="132"/>
                </a:cxn>
                <a:cxn ang="0">
                  <a:pos x="140" y="144"/>
                </a:cxn>
                <a:cxn ang="0">
                  <a:pos x="148" y="157"/>
                </a:cxn>
                <a:cxn ang="0">
                  <a:pos x="157" y="170"/>
                </a:cxn>
                <a:cxn ang="0">
                  <a:pos x="167" y="184"/>
                </a:cxn>
                <a:cxn ang="0">
                  <a:pos x="176" y="197"/>
                </a:cxn>
                <a:cxn ang="0">
                  <a:pos x="185" y="213"/>
                </a:cxn>
                <a:cxn ang="0">
                  <a:pos x="196" y="228"/>
                </a:cxn>
                <a:cxn ang="0">
                  <a:pos x="205" y="242"/>
                </a:cxn>
                <a:cxn ang="0">
                  <a:pos x="213" y="258"/>
                </a:cxn>
                <a:cxn ang="0">
                  <a:pos x="223" y="274"/>
                </a:cxn>
                <a:cxn ang="0">
                  <a:pos x="232" y="292"/>
                </a:cxn>
                <a:cxn ang="0">
                  <a:pos x="241" y="308"/>
                </a:cxn>
                <a:cxn ang="0">
                  <a:pos x="250" y="325"/>
                </a:cxn>
                <a:cxn ang="0">
                  <a:pos x="260" y="342"/>
                </a:cxn>
                <a:cxn ang="0">
                  <a:pos x="268" y="360"/>
                </a:cxn>
                <a:cxn ang="0">
                  <a:pos x="258" y="378"/>
                </a:cxn>
                <a:cxn ang="0">
                  <a:pos x="257" y="376"/>
                </a:cxn>
                <a:cxn ang="0">
                  <a:pos x="254" y="370"/>
                </a:cxn>
                <a:cxn ang="0">
                  <a:pos x="250" y="361"/>
                </a:cxn>
                <a:cxn ang="0">
                  <a:pos x="248" y="356"/>
                </a:cxn>
                <a:cxn ang="0">
                  <a:pos x="245" y="349"/>
                </a:cxn>
                <a:cxn ang="0">
                  <a:pos x="241" y="342"/>
                </a:cxn>
                <a:cxn ang="0">
                  <a:pos x="237" y="334"/>
                </a:cxn>
                <a:cxn ang="0">
                  <a:pos x="233" y="325"/>
                </a:cxn>
                <a:cxn ang="0">
                  <a:pos x="229" y="316"/>
                </a:cxn>
                <a:cxn ang="0">
                  <a:pos x="224" y="305"/>
                </a:cxn>
                <a:cxn ang="0">
                  <a:pos x="217" y="296"/>
                </a:cxn>
                <a:cxn ang="0">
                  <a:pos x="212" y="284"/>
                </a:cxn>
                <a:cxn ang="0">
                  <a:pos x="205" y="273"/>
                </a:cxn>
                <a:cxn ang="0">
                  <a:pos x="197" y="260"/>
                </a:cxn>
                <a:cxn ang="0">
                  <a:pos x="189" y="246"/>
                </a:cxn>
                <a:cxn ang="0">
                  <a:pos x="180" y="233"/>
                </a:cxn>
                <a:cxn ang="0">
                  <a:pos x="171" y="218"/>
                </a:cxn>
                <a:cxn ang="0">
                  <a:pos x="160" y="204"/>
                </a:cxn>
                <a:cxn ang="0">
                  <a:pos x="151" y="189"/>
                </a:cxn>
                <a:cxn ang="0">
                  <a:pos x="139" y="173"/>
                </a:cxn>
                <a:cxn ang="0">
                  <a:pos x="127" y="158"/>
                </a:cxn>
                <a:cxn ang="0">
                  <a:pos x="113" y="141"/>
                </a:cxn>
                <a:cxn ang="0">
                  <a:pos x="100" y="125"/>
                </a:cxn>
                <a:cxn ang="0">
                  <a:pos x="85" y="108"/>
                </a:cxn>
                <a:cxn ang="0">
                  <a:pos x="71" y="90"/>
                </a:cxn>
                <a:cxn ang="0">
                  <a:pos x="55" y="73"/>
                </a:cxn>
                <a:cxn ang="0">
                  <a:pos x="39" y="56"/>
                </a:cxn>
                <a:cxn ang="0">
                  <a:pos x="21" y="37"/>
                </a:cxn>
                <a:cxn ang="0">
                  <a:pos x="4" y="20"/>
                </a:cxn>
                <a:cxn ang="0">
                  <a:pos x="25" y="8"/>
                </a:cxn>
              </a:cxnLst>
              <a:rect l="0" t="0" r="r" b="b"/>
              <a:pathLst>
                <a:path w="273" h="378">
                  <a:moveTo>
                    <a:pt x="25" y="8"/>
                  </a:moveTo>
                  <a:lnTo>
                    <a:pt x="76" y="0"/>
                  </a:lnTo>
                  <a:lnTo>
                    <a:pt x="91" y="20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5" y="34"/>
                  </a:lnTo>
                  <a:lnTo>
                    <a:pt x="59" y="38"/>
                  </a:lnTo>
                  <a:lnTo>
                    <a:pt x="61" y="41"/>
                  </a:lnTo>
                  <a:lnTo>
                    <a:pt x="64" y="45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7" y="61"/>
                  </a:lnTo>
                  <a:lnTo>
                    <a:pt x="81" y="65"/>
                  </a:lnTo>
                  <a:lnTo>
                    <a:pt x="84" y="69"/>
                  </a:lnTo>
                  <a:lnTo>
                    <a:pt x="87" y="74"/>
                  </a:lnTo>
                  <a:lnTo>
                    <a:pt x="91" y="78"/>
                  </a:lnTo>
                  <a:lnTo>
                    <a:pt x="95" y="84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5" y="97"/>
                  </a:lnTo>
                  <a:lnTo>
                    <a:pt x="109" y="102"/>
                  </a:lnTo>
                  <a:lnTo>
                    <a:pt x="113" y="108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27" y="126"/>
                  </a:lnTo>
                  <a:lnTo>
                    <a:pt x="131" y="132"/>
                  </a:lnTo>
                  <a:lnTo>
                    <a:pt x="135" y="138"/>
                  </a:lnTo>
                  <a:lnTo>
                    <a:pt x="140" y="144"/>
                  </a:lnTo>
                  <a:lnTo>
                    <a:pt x="144" y="150"/>
                  </a:lnTo>
                  <a:lnTo>
                    <a:pt x="148" y="157"/>
                  </a:lnTo>
                  <a:lnTo>
                    <a:pt x="153" y="164"/>
                  </a:lnTo>
                  <a:lnTo>
                    <a:pt x="157" y="170"/>
                  </a:lnTo>
                  <a:lnTo>
                    <a:pt x="163" y="177"/>
                  </a:lnTo>
                  <a:lnTo>
                    <a:pt x="167" y="184"/>
                  </a:lnTo>
                  <a:lnTo>
                    <a:pt x="172" y="190"/>
                  </a:lnTo>
                  <a:lnTo>
                    <a:pt x="176" y="197"/>
                  </a:lnTo>
                  <a:lnTo>
                    <a:pt x="181" y="205"/>
                  </a:lnTo>
                  <a:lnTo>
                    <a:pt x="185" y="213"/>
                  </a:lnTo>
                  <a:lnTo>
                    <a:pt x="191" y="220"/>
                  </a:lnTo>
                  <a:lnTo>
                    <a:pt x="196" y="228"/>
                  </a:lnTo>
                  <a:lnTo>
                    <a:pt x="200" y="236"/>
                  </a:lnTo>
                  <a:lnTo>
                    <a:pt x="205" y="242"/>
                  </a:lnTo>
                  <a:lnTo>
                    <a:pt x="209" y="250"/>
                  </a:lnTo>
                  <a:lnTo>
                    <a:pt x="213" y="258"/>
                  </a:lnTo>
                  <a:lnTo>
                    <a:pt x="219" y="268"/>
                  </a:lnTo>
                  <a:lnTo>
                    <a:pt x="223" y="274"/>
                  </a:lnTo>
                  <a:lnTo>
                    <a:pt x="228" y="284"/>
                  </a:lnTo>
                  <a:lnTo>
                    <a:pt x="232" y="292"/>
                  </a:lnTo>
                  <a:lnTo>
                    <a:pt x="237" y="300"/>
                  </a:lnTo>
                  <a:lnTo>
                    <a:pt x="241" y="308"/>
                  </a:lnTo>
                  <a:lnTo>
                    <a:pt x="247" y="316"/>
                  </a:lnTo>
                  <a:lnTo>
                    <a:pt x="250" y="325"/>
                  </a:lnTo>
                  <a:lnTo>
                    <a:pt x="254" y="333"/>
                  </a:lnTo>
                  <a:lnTo>
                    <a:pt x="260" y="342"/>
                  </a:lnTo>
                  <a:lnTo>
                    <a:pt x="264" y="352"/>
                  </a:lnTo>
                  <a:lnTo>
                    <a:pt x="268" y="360"/>
                  </a:lnTo>
                  <a:lnTo>
                    <a:pt x="273" y="369"/>
                  </a:lnTo>
                  <a:lnTo>
                    <a:pt x="258" y="378"/>
                  </a:lnTo>
                  <a:lnTo>
                    <a:pt x="257" y="377"/>
                  </a:lnTo>
                  <a:lnTo>
                    <a:pt x="257" y="376"/>
                  </a:lnTo>
                  <a:lnTo>
                    <a:pt x="256" y="373"/>
                  </a:lnTo>
                  <a:lnTo>
                    <a:pt x="254" y="370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8" y="356"/>
                  </a:lnTo>
                  <a:lnTo>
                    <a:pt x="247" y="353"/>
                  </a:lnTo>
                  <a:lnTo>
                    <a:pt x="245" y="349"/>
                  </a:lnTo>
                  <a:lnTo>
                    <a:pt x="244" y="346"/>
                  </a:lnTo>
                  <a:lnTo>
                    <a:pt x="241" y="342"/>
                  </a:lnTo>
                  <a:lnTo>
                    <a:pt x="240" y="338"/>
                  </a:lnTo>
                  <a:lnTo>
                    <a:pt x="237" y="334"/>
                  </a:lnTo>
                  <a:lnTo>
                    <a:pt x="236" y="329"/>
                  </a:lnTo>
                  <a:lnTo>
                    <a:pt x="233" y="325"/>
                  </a:lnTo>
                  <a:lnTo>
                    <a:pt x="231" y="321"/>
                  </a:lnTo>
                  <a:lnTo>
                    <a:pt x="229" y="316"/>
                  </a:lnTo>
                  <a:lnTo>
                    <a:pt x="227" y="310"/>
                  </a:lnTo>
                  <a:lnTo>
                    <a:pt x="224" y="305"/>
                  </a:lnTo>
                  <a:lnTo>
                    <a:pt x="221" y="300"/>
                  </a:lnTo>
                  <a:lnTo>
                    <a:pt x="217" y="296"/>
                  </a:lnTo>
                  <a:lnTo>
                    <a:pt x="215" y="289"/>
                  </a:lnTo>
                  <a:lnTo>
                    <a:pt x="212" y="284"/>
                  </a:lnTo>
                  <a:lnTo>
                    <a:pt x="208" y="278"/>
                  </a:lnTo>
                  <a:lnTo>
                    <a:pt x="205" y="273"/>
                  </a:lnTo>
                  <a:lnTo>
                    <a:pt x="201" y="266"/>
                  </a:lnTo>
                  <a:lnTo>
                    <a:pt x="197" y="260"/>
                  </a:lnTo>
                  <a:lnTo>
                    <a:pt x="193" y="253"/>
                  </a:lnTo>
                  <a:lnTo>
                    <a:pt x="189" y="246"/>
                  </a:lnTo>
                  <a:lnTo>
                    <a:pt x="184" y="240"/>
                  </a:lnTo>
                  <a:lnTo>
                    <a:pt x="180" y="233"/>
                  </a:lnTo>
                  <a:lnTo>
                    <a:pt x="175" y="226"/>
                  </a:lnTo>
                  <a:lnTo>
                    <a:pt x="171" y="218"/>
                  </a:lnTo>
                  <a:lnTo>
                    <a:pt x="165" y="212"/>
                  </a:lnTo>
                  <a:lnTo>
                    <a:pt x="160" y="204"/>
                  </a:lnTo>
                  <a:lnTo>
                    <a:pt x="155" y="197"/>
                  </a:lnTo>
                  <a:lnTo>
                    <a:pt x="151" y="189"/>
                  </a:lnTo>
                  <a:lnTo>
                    <a:pt x="144" y="181"/>
                  </a:lnTo>
                  <a:lnTo>
                    <a:pt x="139" y="173"/>
                  </a:lnTo>
                  <a:lnTo>
                    <a:pt x="132" y="166"/>
                  </a:lnTo>
                  <a:lnTo>
                    <a:pt x="127" y="158"/>
                  </a:lnTo>
                  <a:lnTo>
                    <a:pt x="120" y="150"/>
                  </a:lnTo>
                  <a:lnTo>
                    <a:pt x="113" y="141"/>
                  </a:lnTo>
                  <a:lnTo>
                    <a:pt x="107" y="133"/>
                  </a:lnTo>
                  <a:lnTo>
                    <a:pt x="100" y="125"/>
                  </a:lnTo>
                  <a:lnTo>
                    <a:pt x="92" y="116"/>
                  </a:lnTo>
                  <a:lnTo>
                    <a:pt x="85" y="108"/>
                  </a:lnTo>
                  <a:lnTo>
                    <a:pt x="79" y="100"/>
                  </a:lnTo>
                  <a:lnTo>
                    <a:pt x="71" y="90"/>
                  </a:lnTo>
                  <a:lnTo>
                    <a:pt x="63" y="82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39" y="56"/>
                  </a:lnTo>
                  <a:lnTo>
                    <a:pt x="29" y="46"/>
                  </a:lnTo>
                  <a:lnTo>
                    <a:pt x="21" y="37"/>
                  </a:lnTo>
                  <a:lnTo>
                    <a:pt x="12" y="28"/>
                  </a:lnTo>
                  <a:lnTo>
                    <a:pt x="4" y="20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55"/>
            <p:cNvSpPr>
              <a:spLocks/>
            </p:cNvSpPr>
            <p:nvPr/>
          </p:nvSpPr>
          <p:spPr bwMode="auto">
            <a:xfrm>
              <a:off x="2053" y="3398"/>
              <a:ext cx="143" cy="188"/>
            </a:xfrm>
            <a:custGeom>
              <a:avLst/>
              <a:gdLst/>
              <a:ahLst/>
              <a:cxnLst>
                <a:cxn ang="0">
                  <a:pos x="180" y="63"/>
                </a:cxn>
                <a:cxn ang="0">
                  <a:pos x="203" y="48"/>
                </a:cxn>
                <a:cxn ang="0">
                  <a:pos x="222" y="36"/>
                </a:cxn>
                <a:cxn ang="0">
                  <a:pos x="242" y="25"/>
                </a:cxn>
                <a:cxn ang="0">
                  <a:pos x="260" y="17"/>
                </a:cxn>
                <a:cxn ang="0">
                  <a:pos x="277" y="9"/>
                </a:cxn>
                <a:cxn ang="0">
                  <a:pos x="294" y="4"/>
                </a:cxn>
                <a:cxn ang="0">
                  <a:pos x="309" y="1"/>
                </a:cxn>
                <a:cxn ang="0">
                  <a:pos x="317" y="17"/>
                </a:cxn>
                <a:cxn ang="0">
                  <a:pos x="328" y="39"/>
                </a:cxn>
                <a:cxn ang="0">
                  <a:pos x="341" y="71"/>
                </a:cxn>
                <a:cxn ang="0">
                  <a:pos x="356" y="111"/>
                </a:cxn>
                <a:cxn ang="0">
                  <a:pos x="372" y="161"/>
                </a:cxn>
                <a:cxn ang="0">
                  <a:pos x="386" y="220"/>
                </a:cxn>
                <a:cxn ang="0">
                  <a:pos x="402" y="289"/>
                </a:cxn>
                <a:cxn ang="0">
                  <a:pos x="414" y="368"/>
                </a:cxn>
                <a:cxn ang="0">
                  <a:pos x="424" y="457"/>
                </a:cxn>
                <a:cxn ang="0">
                  <a:pos x="426" y="522"/>
                </a:cxn>
                <a:cxn ang="0">
                  <a:pos x="408" y="520"/>
                </a:cxn>
                <a:cxn ang="0">
                  <a:pos x="382" y="517"/>
                </a:cxn>
                <a:cxn ang="0">
                  <a:pos x="349" y="517"/>
                </a:cxn>
                <a:cxn ang="0">
                  <a:pos x="308" y="516"/>
                </a:cxn>
                <a:cxn ang="0">
                  <a:pos x="262" y="517"/>
                </a:cxn>
                <a:cxn ang="0">
                  <a:pos x="212" y="520"/>
                </a:cxn>
                <a:cxn ang="0">
                  <a:pos x="159" y="528"/>
                </a:cxn>
                <a:cxn ang="0">
                  <a:pos x="101" y="537"/>
                </a:cxn>
                <a:cxn ang="0">
                  <a:pos x="45" y="552"/>
                </a:cxn>
                <a:cxn ang="0">
                  <a:pos x="0" y="548"/>
                </a:cxn>
                <a:cxn ang="0">
                  <a:pos x="15" y="542"/>
                </a:cxn>
                <a:cxn ang="0">
                  <a:pos x="36" y="536"/>
                </a:cxn>
                <a:cxn ang="0">
                  <a:pos x="64" y="528"/>
                </a:cxn>
                <a:cxn ang="0">
                  <a:pos x="100" y="518"/>
                </a:cxn>
                <a:cxn ang="0">
                  <a:pos x="143" y="509"/>
                </a:cxn>
                <a:cxn ang="0">
                  <a:pos x="189" y="500"/>
                </a:cxn>
                <a:cxn ang="0">
                  <a:pos x="240" y="492"/>
                </a:cxn>
                <a:cxn ang="0">
                  <a:pos x="294" y="486"/>
                </a:cxn>
                <a:cxn ang="0">
                  <a:pos x="352" y="482"/>
                </a:cxn>
                <a:cxn ang="0">
                  <a:pos x="402" y="482"/>
                </a:cxn>
                <a:cxn ang="0">
                  <a:pos x="401" y="462"/>
                </a:cxn>
                <a:cxn ang="0">
                  <a:pos x="401" y="436"/>
                </a:cxn>
                <a:cxn ang="0">
                  <a:pos x="398" y="400"/>
                </a:cxn>
                <a:cxn ang="0">
                  <a:pos x="394" y="356"/>
                </a:cxn>
                <a:cxn ang="0">
                  <a:pos x="388" y="305"/>
                </a:cxn>
                <a:cxn ang="0">
                  <a:pos x="376" y="250"/>
                </a:cxn>
                <a:cxn ang="0">
                  <a:pos x="362" y="192"/>
                </a:cxn>
                <a:cxn ang="0">
                  <a:pos x="342" y="131"/>
                </a:cxn>
                <a:cxn ang="0">
                  <a:pos x="317" y="69"/>
                </a:cxn>
                <a:cxn ang="0">
                  <a:pos x="290" y="19"/>
                </a:cxn>
                <a:cxn ang="0">
                  <a:pos x="274" y="25"/>
                </a:cxn>
                <a:cxn ang="0">
                  <a:pos x="249" y="37"/>
                </a:cxn>
                <a:cxn ang="0">
                  <a:pos x="230" y="47"/>
                </a:cxn>
                <a:cxn ang="0">
                  <a:pos x="213" y="56"/>
                </a:cxn>
                <a:cxn ang="0">
                  <a:pos x="195" y="68"/>
                </a:cxn>
                <a:cxn ang="0">
                  <a:pos x="177" y="81"/>
                </a:cxn>
                <a:cxn ang="0">
                  <a:pos x="160" y="96"/>
                </a:cxn>
              </a:cxnLst>
              <a:rect l="0" t="0" r="r" b="b"/>
              <a:pathLst>
                <a:path w="430" h="565">
                  <a:moveTo>
                    <a:pt x="169" y="71"/>
                  </a:moveTo>
                  <a:lnTo>
                    <a:pt x="169" y="69"/>
                  </a:lnTo>
                  <a:lnTo>
                    <a:pt x="172" y="67"/>
                  </a:lnTo>
                  <a:lnTo>
                    <a:pt x="173" y="65"/>
                  </a:lnTo>
                  <a:lnTo>
                    <a:pt x="177" y="64"/>
                  </a:lnTo>
                  <a:lnTo>
                    <a:pt x="180" y="63"/>
                  </a:lnTo>
                  <a:lnTo>
                    <a:pt x="183" y="61"/>
                  </a:lnTo>
                  <a:lnTo>
                    <a:pt x="185" y="59"/>
                  </a:lnTo>
                  <a:lnTo>
                    <a:pt x="189" y="56"/>
                  </a:lnTo>
                  <a:lnTo>
                    <a:pt x="193" y="53"/>
                  </a:lnTo>
                  <a:lnTo>
                    <a:pt x="199" y="51"/>
                  </a:lnTo>
                  <a:lnTo>
                    <a:pt x="203" y="48"/>
                  </a:lnTo>
                  <a:lnTo>
                    <a:pt x="208" y="45"/>
                  </a:lnTo>
                  <a:lnTo>
                    <a:pt x="210" y="44"/>
                  </a:lnTo>
                  <a:lnTo>
                    <a:pt x="212" y="43"/>
                  </a:lnTo>
                  <a:lnTo>
                    <a:pt x="216" y="41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9" y="33"/>
                  </a:lnTo>
                  <a:lnTo>
                    <a:pt x="232" y="32"/>
                  </a:lnTo>
                  <a:lnTo>
                    <a:pt x="234" y="31"/>
                  </a:lnTo>
                  <a:lnTo>
                    <a:pt x="237" y="29"/>
                  </a:lnTo>
                  <a:lnTo>
                    <a:pt x="240" y="28"/>
                  </a:lnTo>
                  <a:lnTo>
                    <a:pt x="242" y="25"/>
                  </a:lnTo>
                  <a:lnTo>
                    <a:pt x="245" y="24"/>
                  </a:lnTo>
                  <a:lnTo>
                    <a:pt x="249" y="23"/>
                  </a:lnTo>
                  <a:lnTo>
                    <a:pt x="252" y="21"/>
                  </a:lnTo>
                  <a:lnTo>
                    <a:pt x="254" y="20"/>
                  </a:lnTo>
                  <a:lnTo>
                    <a:pt x="257" y="19"/>
                  </a:lnTo>
                  <a:lnTo>
                    <a:pt x="260" y="17"/>
                  </a:lnTo>
                  <a:lnTo>
                    <a:pt x="264" y="16"/>
                  </a:lnTo>
                  <a:lnTo>
                    <a:pt x="265" y="15"/>
                  </a:lnTo>
                  <a:lnTo>
                    <a:pt x="269" y="13"/>
                  </a:lnTo>
                  <a:lnTo>
                    <a:pt x="272" y="12"/>
                  </a:lnTo>
                  <a:lnTo>
                    <a:pt x="274" y="11"/>
                  </a:lnTo>
                  <a:lnTo>
                    <a:pt x="277" y="9"/>
                  </a:lnTo>
                  <a:lnTo>
                    <a:pt x="280" y="8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88" y="5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2" y="1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09" y="4"/>
                  </a:lnTo>
                  <a:lnTo>
                    <a:pt x="312" y="8"/>
                  </a:lnTo>
                  <a:lnTo>
                    <a:pt x="312" y="9"/>
                  </a:lnTo>
                  <a:lnTo>
                    <a:pt x="314" y="12"/>
                  </a:lnTo>
                  <a:lnTo>
                    <a:pt x="316" y="15"/>
                  </a:lnTo>
                  <a:lnTo>
                    <a:pt x="317" y="17"/>
                  </a:lnTo>
                  <a:lnTo>
                    <a:pt x="318" y="20"/>
                  </a:lnTo>
                  <a:lnTo>
                    <a:pt x="320" y="24"/>
                  </a:lnTo>
                  <a:lnTo>
                    <a:pt x="322" y="27"/>
                  </a:lnTo>
                  <a:lnTo>
                    <a:pt x="324" y="32"/>
                  </a:lnTo>
                  <a:lnTo>
                    <a:pt x="325" y="35"/>
                  </a:lnTo>
                  <a:lnTo>
                    <a:pt x="328" y="39"/>
                  </a:lnTo>
                  <a:lnTo>
                    <a:pt x="329" y="44"/>
                  </a:lnTo>
                  <a:lnTo>
                    <a:pt x="330" y="49"/>
                  </a:lnTo>
                  <a:lnTo>
                    <a:pt x="333" y="53"/>
                  </a:lnTo>
                  <a:lnTo>
                    <a:pt x="336" y="60"/>
                  </a:lnTo>
                  <a:lnTo>
                    <a:pt x="337" y="65"/>
                  </a:lnTo>
                  <a:lnTo>
                    <a:pt x="341" y="71"/>
                  </a:lnTo>
                  <a:lnTo>
                    <a:pt x="342" y="77"/>
                  </a:lnTo>
                  <a:lnTo>
                    <a:pt x="345" y="83"/>
                  </a:lnTo>
                  <a:lnTo>
                    <a:pt x="348" y="89"/>
                  </a:lnTo>
                  <a:lnTo>
                    <a:pt x="350" y="97"/>
                  </a:lnTo>
                  <a:lnTo>
                    <a:pt x="353" y="104"/>
                  </a:lnTo>
                  <a:lnTo>
                    <a:pt x="356" y="111"/>
                  </a:lnTo>
                  <a:lnTo>
                    <a:pt x="358" y="119"/>
                  </a:lnTo>
                  <a:lnTo>
                    <a:pt x="361" y="127"/>
                  </a:lnTo>
                  <a:lnTo>
                    <a:pt x="364" y="135"/>
                  </a:lnTo>
                  <a:lnTo>
                    <a:pt x="366" y="144"/>
                  </a:lnTo>
                  <a:lnTo>
                    <a:pt x="368" y="152"/>
                  </a:lnTo>
                  <a:lnTo>
                    <a:pt x="372" y="161"/>
                  </a:lnTo>
                  <a:lnTo>
                    <a:pt x="374" y="171"/>
                  </a:lnTo>
                  <a:lnTo>
                    <a:pt x="376" y="180"/>
                  </a:lnTo>
                  <a:lnTo>
                    <a:pt x="378" y="189"/>
                  </a:lnTo>
                  <a:lnTo>
                    <a:pt x="381" y="200"/>
                  </a:lnTo>
                  <a:lnTo>
                    <a:pt x="384" y="209"/>
                  </a:lnTo>
                  <a:lnTo>
                    <a:pt x="386" y="220"/>
                  </a:lnTo>
                  <a:lnTo>
                    <a:pt x="389" y="230"/>
                  </a:lnTo>
                  <a:lnTo>
                    <a:pt x="392" y="242"/>
                  </a:lnTo>
                  <a:lnTo>
                    <a:pt x="394" y="253"/>
                  </a:lnTo>
                  <a:lnTo>
                    <a:pt x="396" y="265"/>
                  </a:lnTo>
                  <a:lnTo>
                    <a:pt x="398" y="277"/>
                  </a:lnTo>
                  <a:lnTo>
                    <a:pt x="402" y="289"/>
                  </a:lnTo>
                  <a:lnTo>
                    <a:pt x="404" y="301"/>
                  </a:lnTo>
                  <a:lnTo>
                    <a:pt x="406" y="314"/>
                  </a:lnTo>
                  <a:lnTo>
                    <a:pt x="408" y="328"/>
                  </a:lnTo>
                  <a:lnTo>
                    <a:pt x="410" y="341"/>
                  </a:lnTo>
                  <a:lnTo>
                    <a:pt x="412" y="354"/>
                  </a:lnTo>
                  <a:lnTo>
                    <a:pt x="414" y="368"/>
                  </a:lnTo>
                  <a:lnTo>
                    <a:pt x="416" y="382"/>
                  </a:lnTo>
                  <a:lnTo>
                    <a:pt x="418" y="397"/>
                  </a:lnTo>
                  <a:lnTo>
                    <a:pt x="420" y="412"/>
                  </a:lnTo>
                  <a:lnTo>
                    <a:pt x="421" y="426"/>
                  </a:lnTo>
                  <a:lnTo>
                    <a:pt x="422" y="441"/>
                  </a:lnTo>
                  <a:lnTo>
                    <a:pt x="424" y="457"/>
                  </a:lnTo>
                  <a:lnTo>
                    <a:pt x="425" y="473"/>
                  </a:lnTo>
                  <a:lnTo>
                    <a:pt x="426" y="489"/>
                  </a:lnTo>
                  <a:lnTo>
                    <a:pt x="428" y="505"/>
                  </a:lnTo>
                  <a:lnTo>
                    <a:pt x="430" y="522"/>
                  </a:lnTo>
                  <a:lnTo>
                    <a:pt x="429" y="522"/>
                  </a:lnTo>
                  <a:lnTo>
                    <a:pt x="426" y="522"/>
                  </a:lnTo>
                  <a:lnTo>
                    <a:pt x="424" y="521"/>
                  </a:lnTo>
                  <a:lnTo>
                    <a:pt x="420" y="521"/>
                  </a:lnTo>
                  <a:lnTo>
                    <a:pt x="417" y="520"/>
                  </a:lnTo>
                  <a:lnTo>
                    <a:pt x="413" y="520"/>
                  </a:lnTo>
                  <a:lnTo>
                    <a:pt x="410" y="520"/>
                  </a:lnTo>
                  <a:lnTo>
                    <a:pt x="408" y="520"/>
                  </a:lnTo>
                  <a:lnTo>
                    <a:pt x="404" y="518"/>
                  </a:lnTo>
                  <a:lnTo>
                    <a:pt x="400" y="518"/>
                  </a:lnTo>
                  <a:lnTo>
                    <a:pt x="396" y="518"/>
                  </a:lnTo>
                  <a:lnTo>
                    <a:pt x="392" y="518"/>
                  </a:lnTo>
                  <a:lnTo>
                    <a:pt x="388" y="518"/>
                  </a:lnTo>
                  <a:lnTo>
                    <a:pt x="382" y="517"/>
                  </a:lnTo>
                  <a:lnTo>
                    <a:pt x="377" y="517"/>
                  </a:lnTo>
                  <a:lnTo>
                    <a:pt x="372" y="517"/>
                  </a:lnTo>
                  <a:lnTo>
                    <a:pt x="366" y="517"/>
                  </a:lnTo>
                  <a:lnTo>
                    <a:pt x="361" y="517"/>
                  </a:lnTo>
                  <a:lnTo>
                    <a:pt x="354" y="517"/>
                  </a:lnTo>
                  <a:lnTo>
                    <a:pt x="349" y="517"/>
                  </a:lnTo>
                  <a:lnTo>
                    <a:pt x="342" y="516"/>
                  </a:lnTo>
                  <a:lnTo>
                    <a:pt x="336" y="516"/>
                  </a:lnTo>
                  <a:lnTo>
                    <a:pt x="329" y="516"/>
                  </a:lnTo>
                  <a:lnTo>
                    <a:pt x="322" y="516"/>
                  </a:lnTo>
                  <a:lnTo>
                    <a:pt x="314" y="516"/>
                  </a:lnTo>
                  <a:lnTo>
                    <a:pt x="308" y="516"/>
                  </a:lnTo>
                  <a:lnTo>
                    <a:pt x="301" y="516"/>
                  </a:lnTo>
                  <a:lnTo>
                    <a:pt x="294" y="517"/>
                  </a:lnTo>
                  <a:lnTo>
                    <a:pt x="286" y="517"/>
                  </a:lnTo>
                  <a:lnTo>
                    <a:pt x="278" y="517"/>
                  </a:lnTo>
                  <a:lnTo>
                    <a:pt x="269" y="517"/>
                  </a:lnTo>
                  <a:lnTo>
                    <a:pt x="262" y="517"/>
                  </a:lnTo>
                  <a:lnTo>
                    <a:pt x="253" y="517"/>
                  </a:lnTo>
                  <a:lnTo>
                    <a:pt x="245" y="517"/>
                  </a:lnTo>
                  <a:lnTo>
                    <a:pt x="237" y="518"/>
                  </a:lnTo>
                  <a:lnTo>
                    <a:pt x="229" y="518"/>
                  </a:lnTo>
                  <a:lnTo>
                    <a:pt x="220" y="520"/>
                  </a:lnTo>
                  <a:lnTo>
                    <a:pt x="212" y="520"/>
                  </a:lnTo>
                  <a:lnTo>
                    <a:pt x="203" y="521"/>
                  </a:lnTo>
                  <a:lnTo>
                    <a:pt x="195" y="522"/>
                  </a:lnTo>
                  <a:lnTo>
                    <a:pt x="185" y="524"/>
                  </a:lnTo>
                  <a:lnTo>
                    <a:pt x="176" y="525"/>
                  </a:lnTo>
                  <a:lnTo>
                    <a:pt x="167" y="526"/>
                  </a:lnTo>
                  <a:lnTo>
                    <a:pt x="159" y="528"/>
                  </a:lnTo>
                  <a:lnTo>
                    <a:pt x="148" y="529"/>
                  </a:lnTo>
                  <a:lnTo>
                    <a:pt x="140" y="530"/>
                  </a:lnTo>
                  <a:lnTo>
                    <a:pt x="129" y="532"/>
                  </a:lnTo>
                  <a:lnTo>
                    <a:pt x="121" y="533"/>
                  </a:lnTo>
                  <a:lnTo>
                    <a:pt x="112" y="536"/>
                  </a:lnTo>
                  <a:lnTo>
                    <a:pt x="101" y="537"/>
                  </a:lnTo>
                  <a:lnTo>
                    <a:pt x="93" y="540"/>
                  </a:lnTo>
                  <a:lnTo>
                    <a:pt x="83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5" y="549"/>
                  </a:lnTo>
                  <a:lnTo>
                    <a:pt x="45" y="552"/>
                  </a:lnTo>
                  <a:lnTo>
                    <a:pt x="36" y="556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8" y="565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4" y="546"/>
                  </a:lnTo>
                  <a:lnTo>
                    <a:pt x="8" y="545"/>
                  </a:lnTo>
                  <a:lnTo>
                    <a:pt x="9" y="544"/>
                  </a:lnTo>
                  <a:lnTo>
                    <a:pt x="12" y="542"/>
                  </a:lnTo>
                  <a:lnTo>
                    <a:pt x="15" y="542"/>
                  </a:lnTo>
                  <a:lnTo>
                    <a:pt x="17" y="541"/>
                  </a:lnTo>
                  <a:lnTo>
                    <a:pt x="20" y="540"/>
                  </a:lnTo>
                  <a:lnTo>
                    <a:pt x="24" y="538"/>
                  </a:lnTo>
                  <a:lnTo>
                    <a:pt x="28" y="538"/>
                  </a:lnTo>
                  <a:lnTo>
                    <a:pt x="32" y="537"/>
                  </a:lnTo>
                  <a:lnTo>
                    <a:pt x="36" y="536"/>
                  </a:lnTo>
                  <a:lnTo>
                    <a:pt x="40" y="534"/>
                  </a:lnTo>
                  <a:lnTo>
                    <a:pt x="44" y="533"/>
                  </a:lnTo>
                  <a:lnTo>
                    <a:pt x="49" y="532"/>
                  </a:lnTo>
                  <a:lnTo>
                    <a:pt x="53" y="530"/>
                  </a:lnTo>
                  <a:lnTo>
                    <a:pt x="59" y="529"/>
                  </a:lnTo>
                  <a:lnTo>
                    <a:pt x="64" y="528"/>
                  </a:lnTo>
                  <a:lnTo>
                    <a:pt x="71" y="526"/>
                  </a:lnTo>
                  <a:lnTo>
                    <a:pt x="76" y="524"/>
                  </a:lnTo>
                  <a:lnTo>
                    <a:pt x="81" y="522"/>
                  </a:lnTo>
                  <a:lnTo>
                    <a:pt x="88" y="521"/>
                  </a:lnTo>
                  <a:lnTo>
                    <a:pt x="95" y="520"/>
                  </a:lnTo>
                  <a:lnTo>
                    <a:pt x="100" y="518"/>
                  </a:lnTo>
                  <a:lnTo>
                    <a:pt x="107" y="517"/>
                  </a:lnTo>
                  <a:lnTo>
                    <a:pt x="113" y="516"/>
                  </a:lnTo>
                  <a:lnTo>
                    <a:pt x="121" y="514"/>
                  </a:lnTo>
                  <a:lnTo>
                    <a:pt x="128" y="512"/>
                  </a:lnTo>
                  <a:lnTo>
                    <a:pt x="135" y="510"/>
                  </a:lnTo>
                  <a:lnTo>
                    <a:pt x="143" y="509"/>
                  </a:lnTo>
                  <a:lnTo>
                    <a:pt x="149" y="508"/>
                  </a:lnTo>
                  <a:lnTo>
                    <a:pt x="157" y="506"/>
                  </a:lnTo>
                  <a:lnTo>
                    <a:pt x="165" y="505"/>
                  </a:lnTo>
                  <a:lnTo>
                    <a:pt x="173" y="504"/>
                  </a:lnTo>
                  <a:lnTo>
                    <a:pt x="181" y="501"/>
                  </a:lnTo>
                  <a:lnTo>
                    <a:pt x="189" y="500"/>
                  </a:lnTo>
                  <a:lnTo>
                    <a:pt x="197" y="498"/>
                  </a:lnTo>
                  <a:lnTo>
                    <a:pt x="205" y="497"/>
                  </a:lnTo>
                  <a:lnTo>
                    <a:pt x="213" y="496"/>
                  </a:lnTo>
                  <a:lnTo>
                    <a:pt x="222" y="494"/>
                  </a:lnTo>
                  <a:lnTo>
                    <a:pt x="230" y="493"/>
                  </a:lnTo>
                  <a:lnTo>
                    <a:pt x="240" y="492"/>
                  </a:lnTo>
                  <a:lnTo>
                    <a:pt x="249" y="492"/>
                  </a:lnTo>
                  <a:lnTo>
                    <a:pt x="258" y="490"/>
                  </a:lnTo>
                  <a:lnTo>
                    <a:pt x="266" y="489"/>
                  </a:lnTo>
                  <a:lnTo>
                    <a:pt x="276" y="488"/>
                  </a:lnTo>
                  <a:lnTo>
                    <a:pt x="285" y="486"/>
                  </a:lnTo>
                  <a:lnTo>
                    <a:pt x="294" y="486"/>
                  </a:lnTo>
                  <a:lnTo>
                    <a:pt x="304" y="485"/>
                  </a:lnTo>
                  <a:lnTo>
                    <a:pt x="313" y="485"/>
                  </a:lnTo>
                  <a:lnTo>
                    <a:pt x="324" y="485"/>
                  </a:lnTo>
                  <a:lnTo>
                    <a:pt x="333" y="484"/>
                  </a:lnTo>
                  <a:lnTo>
                    <a:pt x="342" y="482"/>
                  </a:lnTo>
                  <a:lnTo>
                    <a:pt x="352" y="482"/>
                  </a:lnTo>
                  <a:lnTo>
                    <a:pt x="362" y="482"/>
                  </a:lnTo>
                  <a:lnTo>
                    <a:pt x="372" y="482"/>
                  </a:lnTo>
                  <a:lnTo>
                    <a:pt x="381" y="482"/>
                  </a:lnTo>
                  <a:lnTo>
                    <a:pt x="392" y="482"/>
                  </a:lnTo>
                  <a:lnTo>
                    <a:pt x="402" y="484"/>
                  </a:lnTo>
                  <a:lnTo>
                    <a:pt x="402" y="482"/>
                  </a:lnTo>
                  <a:lnTo>
                    <a:pt x="402" y="481"/>
                  </a:lnTo>
                  <a:lnTo>
                    <a:pt x="402" y="477"/>
                  </a:lnTo>
                  <a:lnTo>
                    <a:pt x="402" y="472"/>
                  </a:lnTo>
                  <a:lnTo>
                    <a:pt x="401" y="469"/>
                  </a:lnTo>
                  <a:lnTo>
                    <a:pt x="401" y="466"/>
                  </a:lnTo>
                  <a:lnTo>
                    <a:pt x="401" y="462"/>
                  </a:lnTo>
                  <a:lnTo>
                    <a:pt x="401" y="458"/>
                  </a:lnTo>
                  <a:lnTo>
                    <a:pt x="401" y="454"/>
                  </a:lnTo>
                  <a:lnTo>
                    <a:pt x="401" y="450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1" y="436"/>
                  </a:lnTo>
                  <a:lnTo>
                    <a:pt x="400" y="430"/>
                  </a:lnTo>
                  <a:lnTo>
                    <a:pt x="400" y="425"/>
                  </a:lnTo>
                  <a:lnTo>
                    <a:pt x="400" y="418"/>
                  </a:lnTo>
                  <a:lnTo>
                    <a:pt x="400" y="413"/>
                  </a:lnTo>
                  <a:lnTo>
                    <a:pt x="398" y="406"/>
                  </a:lnTo>
                  <a:lnTo>
                    <a:pt x="398" y="400"/>
                  </a:lnTo>
                  <a:lnTo>
                    <a:pt x="398" y="393"/>
                  </a:lnTo>
                  <a:lnTo>
                    <a:pt x="397" y="385"/>
                  </a:lnTo>
                  <a:lnTo>
                    <a:pt x="397" y="378"/>
                  </a:lnTo>
                  <a:lnTo>
                    <a:pt x="396" y="370"/>
                  </a:lnTo>
                  <a:lnTo>
                    <a:pt x="396" y="364"/>
                  </a:lnTo>
                  <a:lnTo>
                    <a:pt x="394" y="356"/>
                  </a:lnTo>
                  <a:lnTo>
                    <a:pt x="393" y="348"/>
                  </a:lnTo>
                  <a:lnTo>
                    <a:pt x="392" y="340"/>
                  </a:lnTo>
                  <a:lnTo>
                    <a:pt x="392" y="332"/>
                  </a:lnTo>
                  <a:lnTo>
                    <a:pt x="390" y="324"/>
                  </a:lnTo>
                  <a:lnTo>
                    <a:pt x="389" y="314"/>
                  </a:lnTo>
                  <a:lnTo>
                    <a:pt x="388" y="305"/>
                  </a:lnTo>
                  <a:lnTo>
                    <a:pt x="385" y="297"/>
                  </a:lnTo>
                  <a:lnTo>
                    <a:pt x="384" y="288"/>
                  </a:lnTo>
                  <a:lnTo>
                    <a:pt x="382" y="278"/>
                  </a:lnTo>
                  <a:lnTo>
                    <a:pt x="380" y="269"/>
                  </a:lnTo>
                  <a:lnTo>
                    <a:pt x="378" y="260"/>
                  </a:lnTo>
                  <a:lnTo>
                    <a:pt x="376" y="250"/>
                  </a:lnTo>
                  <a:lnTo>
                    <a:pt x="374" y="241"/>
                  </a:lnTo>
                  <a:lnTo>
                    <a:pt x="372" y="232"/>
                  </a:lnTo>
                  <a:lnTo>
                    <a:pt x="370" y="223"/>
                  </a:lnTo>
                  <a:lnTo>
                    <a:pt x="368" y="212"/>
                  </a:lnTo>
                  <a:lnTo>
                    <a:pt x="365" y="203"/>
                  </a:lnTo>
                  <a:lnTo>
                    <a:pt x="362" y="192"/>
                  </a:lnTo>
                  <a:lnTo>
                    <a:pt x="360" y="183"/>
                  </a:lnTo>
                  <a:lnTo>
                    <a:pt x="356" y="172"/>
                  </a:lnTo>
                  <a:lnTo>
                    <a:pt x="353" y="163"/>
                  </a:lnTo>
                  <a:lnTo>
                    <a:pt x="349" y="152"/>
                  </a:lnTo>
                  <a:lnTo>
                    <a:pt x="346" y="141"/>
                  </a:lnTo>
                  <a:lnTo>
                    <a:pt x="342" y="131"/>
                  </a:lnTo>
                  <a:lnTo>
                    <a:pt x="338" y="121"/>
                  </a:lnTo>
                  <a:lnTo>
                    <a:pt x="334" y="111"/>
                  </a:lnTo>
                  <a:lnTo>
                    <a:pt x="330" y="101"/>
                  </a:lnTo>
                  <a:lnTo>
                    <a:pt x="326" y="91"/>
                  </a:lnTo>
                  <a:lnTo>
                    <a:pt x="322" y="80"/>
                  </a:lnTo>
                  <a:lnTo>
                    <a:pt x="317" y="69"/>
                  </a:lnTo>
                  <a:lnTo>
                    <a:pt x="313" y="60"/>
                  </a:lnTo>
                  <a:lnTo>
                    <a:pt x="308" y="49"/>
                  </a:lnTo>
                  <a:lnTo>
                    <a:pt x="302" y="39"/>
                  </a:lnTo>
                  <a:lnTo>
                    <a:pt x="297" y="2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8" y="20"/>
                  </a:lnTo>
                  <a:lnTo>
                    <a:pt x="286" y="20"/>
                  </a:lnTo>
                  <a:lnTo>
                    <a:pt x="284" y="21"/>
                  </a:lnTo>
                  <a:lnTo>
                    <a:pt x="281" y="23"/>
                  </a:lnTo>
                  <a:lnTo>
                    <a:pt x="278" y="24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68" y="28"/>
                  </a:lnTo>
                  <a:lnTo>
                    <a:pt x="264" y="31"/>
                  </a:lnTo>
                  <a:lnTo>
                    <a:pt x="258" y="32"/>
                  </a:lnTo>
                  <a:lnTo>
                    <a:pt x="254" y="35"/>
                  </a:lnTo>
                  <a:lnTo>
                    <a:pt x="249" y="37"/>
                  </a:lnTo>
                  <a:lnTo>
                    <a:pt x="245" y="40"/>
                  </a:lnTo>
                  <a:lnTo>
                    <a:pt x="242" y="41"/>
                  </a:lnTo>
                  <a:lnTo>
                    <a:pt x="238" y="43"/>
                  </a:lnTo>
                  <a:lnTo>
                    <a:pt x="236" y="44"/>
                  </a:lnTo>
                  <a:lnTo>
                    <a:pt x="233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5" y="49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55"/>
                  </a:lnTo>
                  <a:lnTo>
                    <a:pt x="213" y="56"/>
                  </a:lnTo>
                  <a:lnTo>
                    <a:pt x="210" y="59"/>
                  </a:lnTo>
                  <a:lnTo>
                    <a:pt x="208" y="60"/>
                  </a:lnTo>
                  <a:lnTo>
                    <a:pt x="204" y="61"/>
                  </a:lnTo>
                  <a:lnTo>
                    <a:pt x="201" y="64"/>
                  </a:lnTo>
                  <a:lnTo>
                    <a:pt x="199" y="67"/>
                  </a:lnTo>
                  <a:lnTo>
                    <a:pt x="195" y="68"/>
                  </a:lnTo>
                  <a:lnTo>
                    <a:pt x="192" y="71"/>
                  </a:lnTo>
                  <a:lnTo>
                    <a:pt x="189" y="72"/>
                  </a:lnTo>
                  <a:lnTo>
                    <a:pt x="187" y="75"/>
                  </a:lnTo>
                  <a:lnTo>
                    <a:pt x="184" y="77"/>
                  </a:lnTo>
                  <a:lnTo>
                    <a:pt x="180" y="79"/>
                  </a:lnTo>
                  <a:lnTo>
                    <a:pt x="177" y="81"/>
                  </a:lnTo>
                  <a:lnTo>
                    <a:pt x="175" y="84"/>
                  </a:lnTo>
                  <a:lnTo>
                    <a:pt x="172" y="85"/>
                  </a:lnTo>
                  <a:lnTo>
                    <a:pt x="169" y="88"/>
                  </a:lnTo>
                  <a:lnTo>
                    <a:pt x="165" y="91"/>
                  </a:lnTo>
                  <a:lnTo>
                    <a:pt x="163" y="93"/>
                  </a:lnTo>
                  <a:lnTo>
                    <a:pt x="160" y="96"/>
                  </a:lnTo>
                  <a:lnTo>
                    <a:pt x="157" y="99"/>
                  </a:lnTo>
                  <a:lnTo>
                    <a:pt x="155" y="101"/>
                  </a:lnTo>
                  <a:lnTo>
                    <a:pt x="152" y="104"/>
                  </a:lnTo>
                  <a:lnTo>
                    <a:pt x="169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56"/>
            <p:cNvSpPr>
              <a:spLocks/>
            </p:cNvSpPr>
            <p:nvPr/>
          </p:nvSpPr>
          <p:spPr bwMode="auto">
            <a:xfrm>
              <a:off x="2045" y="3572"/>
              <a:ext cx="142" cy="27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10" y="63"/>
                </a:cxn>
                <a:cxn ang="0">
                  <a:pos x="16" y="62"/>
                </a:cxn>
                <a:cxn ang="0">
                  <a:pos x="22" y="60"/>
                </a:cxn>
                <a:cxn ang="0">
                  <a:pos x="28" y="58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54" y="51"/>
                </a:cxn>
                <a:cxn ang="0">
                  <a:pos x="64" y="48"/>
                </a:cxn>
                <a:cxn ang="0">
                  <a:pos x="76" y="46"/>
                </a:cxn>
                <a:cxn ang="0">
                  <a:pos x="88" y="43"/>
                </a:cxn>
                <a:cxn ang="0">
                  <a:pos x="100" y="40"/>
                </a:cxn>
                <a:cxn ang="0">
                  <a:pos x="114" y="38"/>
                </a:cxn>
                <a:cxn ang="0">
                  <a:pos x="128" y="36"/>
                </a:cxn>
                <a:cxn ang="0">
                  <a:pos x="143" y="34"/>
                </a:cxn>
                <a:cxn ang="0">
                  <a:pos x="158" y="31"/>
                </a:cxn>
                <a:cxn ang="0">
                  <a:pos x="172" y="28"/>
                </a:cxn>
                <a:cxn ang="0">
                  <a:pos x="188" y="26"/>
                </a:cxn>
                <a:cxn ang="0">
                  <a:pos x="204" y="24"/>
                </a:cxn>
                <a:cxn ang="0">
                  <a:pos x="222" y="23"/>
                </a:cxn>
                <a:cxn ang="0">
                  <a:pos x="239" y="22"/>
                </a:cxn>
                <a:cxn ang="0">
                  <a:pos x="256" y="20"/>
                </a:cxn>
                <a:cxn ang="0">
                  <a:pos x="273" y="19"/>
                </a:cxn>
                <a:cxn ang="0">
                  <a:pos x="292" y="19"/>
                </a:cxn>
                <a:cxn ang="0">
                  <a:pos x="309" y="19"/>
                </a:cxn>
                <a:cxn ang="0">
                  <a:pos x="328" y="19"/>
                </a:cxn>
                <a:cxn ang="0">
                  <a:pos x="345" y="19"/>
                </a:cxn>
                <a:cxn ang="0">
                  <a:pos x="364" y="20"/>
                </a:cxn>
                <a:cxn ang="0">
                  <a:pos x="381" y="23"/>
                </a:cxn>
                <a:cxn ang="0">
                  <a:pos x="400" y="24"/>
                </a:cxn>
                <a:cxn ang="0">
                  <a:pos x="408" y="4"/>
                </a:cxn>
                <a:cxn ang="0">
                  <a:pos x="423" y="56"/>
                </a:cxn>
                <a:cxn ang="0">
                  <a:pos x="420" y="55"/>
                </a:cxn>
                <a:cxn ang="0">
                  <a:pos x="413" y="54"/>
                </a:cxn>
                <a:cxn ang="0">
                  <a:pos x="409" y="52"/>
                </a:cxn>
                <a:cxn ang="0">
                  <a:pos x="404" y="51"/>
                </a:cxn>
                <a:cxn ang="0">
                  <a:pos x="397" y="50"/>
                </a:cxn>
                <a:cxn ang="0">
                  <a:pos x="389" y="48"/>
                </a:cxn>
                <a:cxn ang="0">
                  <a:pos x="381" y="47"/>
                </a:cxn>
                <a:cxn ang="0">
                  <a:pos x="372" y="46"/>
                </a:cxn>
                <a:cxn ang="0">
                  <a:pos x="361" y="44"/>
                </a:cxn>
                <a:cxn ang="0">
                  <a:pos x="351" y="43"/>
                </a:cxn>
                <a:cxn ang="0">
                  <a:pos x="339" y="42"/>
                </a:cxn>
                <a:cxn ang="0">
                  <a:pos x="327" y="40"/>
                </a:cxn>
                <a:cxn ang="0">
                  <a:pos x="313" y="39"/>
                </a:cxn>
                <a:cxn ang="0">
                  <a:pos x="300" y="39"/>
                </a:cxn>
                <a:cxn ang="0">
                  <a:pos x="285" y="39"/>
                </a:cxn>
                <a:cxn ang="0">
                  <a:pos x="269" y="39"/>
                </a:cxn>
                <a:cxn ang="0">
                  <a:pos x="253" y="39"/>
                </a:cxn>
                <a:cxn ang="0">
                  <a:pos x="237" y="39"/>
                </a:cxn>
                <a:cxn ang="0">
                  <a:pos x="220" y="39"/>
                </a:cxn>
                <a:cxn ang="0">
                  <a:pos x="203" y="42"/>
                </a:cxn>
                <a:cxn ang="0">
                  <a:pos x="184" y="43"/>
                </a:cxn>
                <a:cxn ang="0">
                  <a:pos x="166" y="44"/>
                </a:cxn>
                <a:cxn ang="0">
                  <a:pos x="146" y="47"/>
                </a:cxn>
                <a:cxn ang="0">
                  <a:pos x="127" y="51"/>
                </a:cxn>
                <a:cxn ang="0">
                  <a:pos x="106" y="54"/>
                </a:cxn>
                <a:cxn ang="0">
                  <a:pos x="86" y="58"/>
                </a:cxn>
                <a:cxn ang="0">
                  <a:pos x="64" y="63"/>
                </a:cxn>
                <a:cxn ang="0">
                  <a:pos x="43" y="68"/>
                </a:cxn>
                <a:cxn ang="0">
                  <a:pos x="22" y="75"/>
                </a:cxn>
                <a:cxn ang="0">
                  <a:pos x="0" y="82"/>
                </a:cxn>
                <a:cxn ang="0">
                  <a:pos x="6" y="66"/>
                </a:cxn>
              </a:cxnLst>
              <a:rect l="0" t="0" r="r" b="b"/>
              <a:pathLst>
                <a:path w="425" h="82">
                  <a:moveTo>
                    <a:pt x="6" y="66"/>
                  </a:moveTo>
                  <a:lnTo>
                    <a:pt x="6" y="66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40" y="55"/>
                  </a:lnTo>
                  <a:lnTo>
                    <a:pt x="44" y="54"/>
                  </a:lnTo>
                  <a:lnTo>
                    <a:pt x="50" y="52"/>
                  </a:lnTo>
                  <a:lnTo>
                    <a:pt x="54" y="51"/>
                  </a:lnTo>
                  <a:lnTo>
                    <a:pt x="59" y="51"/>
                  </a:lnTo>
                  <a:lnTo>
                    <a:pt x="64" y="48"/>
                  </a:lnTo>
                  <a:lnTo>
                    <a:pt x="71" y="47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100" y="40"/>
                  </a:lnTo>
                  <a:lnTo>
                    <a:pt x="107" y="39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6" y="35"/>
                  </a:lnTo>
                  <a:lnTo>
                    <a:pt x="143" y="34"/>
                  </a:lnTo>
                  <a:lnTo>
                    <a:pt x="150" y="32"/>
                  </a:lnTo>
                  <a:lnTo>
                    <a:pt x="158" y="31"/>
                  </a:lnTo>
                  <a:lnTo>
                    <a:pt x="166" y="30"/>
                  </a:lnTo>
                  <a:lnTo>
                    <a:pt x="172" y="28"/>
                  </a:lnTo>
                  <a:lnTo>
                    <a:pt x="182" y="27"/>
                  </a:lnTo>
                  <a:lnTo>
                    <a:pt x="188" y="26"/>
                  </a:lnTo>
                  <a:lnTo>
                    <a:pt x="198" y="26"/>
                  </a:lnTo>
                  <a:lnTo>
                    <a:pt x="204" y="24"/>
                  </a:lnTo>
                  <a:lnTo>
                    <a:pt x="214" y="24"/>
                  </a:lnTo>
                  <a:lnTo>
                    <a:pt x="222" y="23"/>
                  </a:lnTo>
                  <a:lnTo>
                    <a:pt x="231" y="23"/>
                  </a:lnTo>
                  <a:lnTo>
                    <a:pt x="239" y="22"/>
                  </a:lnTo>
                  <a:lnTo>
                    <a:pt x="248" y="20"/>
                  </a:lnTo>
                  <a:lnTo>
                    <a:pt x="256" y="20"/>
                  </a:lnTo>
                  <a:lnTo>
                    <a:pt x="265" y="20"/>
                  </a:lnTo>
                  <a:lnTo>
                    <a:pt x="273" y="19"/>
                  </a:lnTo>
                  <a:lnTo>
                    <a:pt x="283" y="19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309" y="19"/>
                  </a:lnTo>
                  <a:lnTo>
                    <a:pt x="319" y="19"/>
                  </a:lnTo>
                  <a:lnTo>
                    <a:pt x="328" y="19"/>
                  </a:lnTo>
                  <a:lnTo>
                    <a:pt x="337" y="19"/>
                  </a:lnTo>
                  <a:lnTo>
                    <a:pt x="345" y="19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73" y="22"/>
                  </a:lnTo>
                  <a:lnTo>
                    <a:pt x="381" y="23"/>
                  </a:lnTo>
                  <a:lnTo>
                    <a:pt x="391" y="23"/>
                  </a:lnTo>
                  <a:lnTo>
                    <a:pt x="400" y="24"/>
                  </a:lnTo>
                  <a:lnTo>
                    <a:pt x="409" y="26"/>
                  </a:lnTo>
                  <a:lnTo>
                    <a:pt x="408" y="4"/>
                  </a:lnTo>
                  <a:lnTo>
                    <a:pt x="425" y="0"/>
                  </a:lnTo>
                  <a:lnTo>
                    <a:pt x="423" y="56"/>
                  </a:lnTo>
                  <a:lnTo>
                    <a:pt x="421" y="56"/>
                  </a:lnTo>
                  <a:lnTo>
                    <a:pt x="420" y="55"/>
                  </a:lnTo>
                  <a:lnTo>
                    <a:pt x="417" y="55"/>
                  </a:lnTo>
                  <a:lnTo>
                    <a:pt x="413" y="54"/>
                  </a:lnTo>
                  <a:lnTo>
                    <a:pt x="412" y="52"/>
                  </a:lnTo>
                  <a:lnTo>
                    <a:pt x="409" y="52"/>
                  </a:lnTo>
                  <a:lnTo>
                    <a:pt x="407" y="52"/>
                  </a:lnTo>
                  <a:lnTo>
                    <a:pt x="404" y="51"/>
                  </a:lnTo>
                  <a:lnTo>
                    <a:pt x="400" y="51"/>
                  </a:lnTo>
                  <a:lnTo>
                    <a:pt x="397" y="50"/>
                  </a:lnTo>
                  <a:lnTo>
                    <a:pt x="393" y="50"/>
                  </a:lnTo>
                  <a:lnTo>
                    <a:pt x="389" y="48"/>
                  </a:lnTo>
                  <a:lnTo>
                    <a:pt x="385" y="48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2" y="46"/>
                  </a:lnTo>
                  <a:lnTo>
                    <a:pt x="367" y="44"/>
                  </a:lnTo>
                  <a:lnTo>
                    <a:pt x="361" y="44"/>
                  </a:lnTo>
                  <a:lnTo>
                    <a:pt x="356" y="43"/>
                  </a:lnTo>
                  <a:lnTo>
                    <a:pt x="351" y="43"/>
                  </a:lnTo>
                  <a:lnTo>
                    <a:pt x="345" y="43"/>
                  </a:lnTo>
                  <a:lnTo>
                    <a:pt x="339" y="42"/>
                  </a:lnTo>
                  <a:lnTo>
                    <a:pt x="332" y="42"/>
                  </a:lnTo>
                  <a:lnTo>
                    <a:pt x="327" y="40"/>
                  </a:lnTo>
                  <a:lnTo>
                    <a:pt x="320" y="40"/>
                  </a:lnTo>
                  <a:lnTo>
                    <a:pt x="313" y="39"/>
                  </a:lnTo>
                  <a:lnTo>
                    <a:pt x="307" y="39"/>
                  </a:lnTo>
                  <a:lnTo>
                    <a:pt x="300" y="39"/>
                  </a:lnTo>
                  <a:lnTo>
                    <a:pt x="292" y="39"/>
                  </a:lnTo>
                  <a:lnTo>
                    <a:pt x="285" y="39"/>
                  </a:lnTo>
                  <a:lnTo>
                    <a:pt x="277" y="39"/>
                  </a:lnTo>
                  <a:lnTo>
                    <a:pt x="269" y="39"/>
                  </a:lnTo>
                  <a:lnTo>
                    <a:pt x="261" y="39"/>
                  </a:lnTo>
                  <a:lnTo>
                    <a:pt x="253" y="39"/>
                  </a:lnTo>
                  <a:lnTo>
                    <a:pt x="245" y="39"/>
                  </a:lnTo>
                  <a:lnTo>
                    <a:pt x="237" y="39"/>
                  </a:lnTo>
                  <a:lnTo>
                    <a:pt x="228" y="39"/>
                  </a:lnTo>
                  <a:lnTo>
                    <a:pt x="220" y="39"/>
                  </a:lnTo>
                  <a:lnTo>
                    <a:pt x="211" y="40"/>
                  </a:lnTo>
                  <a:lnTo>
                    <a:pt x="203" y="42"/>
                  </a:lnTo>
                  <a:lnTo>
                    <a:pt x="194" y="42"/>
                  </a:lnTo>
                  <a:lnTo>
                    <a:pt x="184" y="43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56" y="46"/>
                  </a:lnTo>
                  <a:lnTo>
                    <a:pt x="146" y="47"/>
                  </a:lnTo>
                  <a:lnTo>
                    <a:pt x="136" y="48"/>
                  </a:lnTo>
                  <a:lnTo>
                    <a:pt x="127" y="51"/>
                  </a:lnTo>
                  <a:lnTo>
                    <a:pt x="116" y="52"/>
                  </a:lnTo>
                  <a:lnTo>
                    <a:pt x="106" y="54"/>
                  </a:lnTo>
                  <a:lnTo>
                    <a:pt x="95" y="56"/>
                  </a:lnTo>
                  <a:lnTo>
                    <a:pt x="86" y="58"/>
                  </a:lnTo>
                  <a:lnTo>
                    <a:pt x="75" y="60"/>
                  </a:lnTo>
                  <a:lnTo>
                    <a:pt x="64" y="63"/>
                  </a:lnTo>
                  <a:lnTo>
                    <a:pt x="54" y="66"/>
                  </a:lnTo>
                  <a:lnTo>
                    <a:pt x="43" y="68"/>
                  </a:lnTo>
                  <a:lnTo>
                    <a:pt x="32" y="71"/>
                  </a:lnTo>
                  <a:lnTo>
                    <a:pt x="22" y="75"/>
                  </a:lnTo>
                  <a:lnTo>
                    <a:pt x="11" y="79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57"/>
            <p:cNvSpPr>
              <a:spLocks/>
            </p:cNvSpPr>
            <p:nvPr/>
          </p:nvSpPr>
          <p:spPr bwMode="auto">
            <a:xfrm>
              <a:off x="1768" y="3530"/>
              <a:ext cx="87" cy="11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3" y="13"/>
                </a:cxn>
                <a:cxn ang="0">
                  <a:pos x="28" y="12"/>
                </a:cxn>
                <a:cxn ang="0">
                  <a:pos x="35" y="11"/>
                </a:cxn>
                <a:cxn ang="0">
                  <a:pos x="39" y="11"/>
                </a:cxn>
                <a:cxn ang="0">
                  <a:pos x="45" y="9"/>
                </a:cxn>
                <a:cxn ang="0">
                  <a:pos x="51" y="8"/>
                </a:cxn>
                <a:cxn ang="0">
                  <a:pos x="56" y="7"/>
                </a:cxn>
                <a:cxn ang="0">
                  <a:pos x="64" y="7"/>
                </a:cxn>
                <a:cxn ang="0">
                  <a:pos x="70" y="5"/>
                </a:cxn>
                <a:cxn ang="0">
                  <a:pos x="78" y="5"/>
                </a:cxn>
                <a:cxn ang="0">
                  <a:pos x="88" y="4"/>
                </a:cxn>
                <a:cxn ang="0">
                  <a:pos x="96" y="3"/>
                </a:cxn>
                <a:cxn ang="0">
                  <a:pos x="105" y="3"/>
                </a:cxn>
                <a:cxn ang="0">
                  <a:pos x="113" y="1"/>
                </a:cxn>
                <a:cxn ang="0">
                  <a:pos x="122" y="1"/>
                </a:cxn>
                <a:cxn ang="0">
                  <a:pos x="132" y="0"/>
                </a:cxn>
                <a:cxn ang="0">
                  <a:pos x="14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3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04" y="0"/>
                </a:cxn>
                <a:cxn ang="0">
                  <a:pos x="214" y="0"/>
                </a:cxn>
                <a:cxn ang="0">
                  <a:pos x="224" y="1"/>
                </a:cxn>
                <a:cxn ang="0">
                  <a:pos x="234" y="1"/>
                </a:cxn>
                <a:cxn ang="0">
                  <a:pos x="244" y="3"/>
                </a:cxn>
                <a:cxn ang="0">
                  <a:pos x="254" y="4"/>
                </a:cxn>
                <a:cxn ang="0">
                  <a:pos x="248" y="16"/>
                </a:cxn>
                <a:cxn ang="0">
                  <a:pos x="242" y="15"/>
                </a:cxn>
                <a:cxn ang="0">
                  <a:pos x="236" y="15"/>
                </a:cxn>
                <a:cxn ang="0">
                  <a:pos x="229" y="15"/>
                </a:cxn>
                <a:cxn ang="0">
                  <a:pos x="218" y="13"/>
                </a:cxn>
                <a:cxn ang="0">
                  <a:pos x="213" y="13"/>
                </a:cxn>
                <a:cxn ang="0">
                  <a:pos x="206" y="13"/>
                </a:cxn>
                <a:cxn ang="0">
                  <a:pos x="200" y="12"/>
                </a:cxn>
                <a:cxn ang="0">
                  <a:pos x="193" y="12"/>
                </a:cxn>
                <a:cxn ang="0">
                  <a:pos x="186" y="12"/>
                </a:cxn>
                <a:cxn ang="0">
                  <a:pos x="178" y="12"/>
                </a:cxn>
                <a:cxn ang="0">
                  <a:pos x="170" y="12"/>
                </a:cxn>
                <a:cxn ang="0">
                  <a:pos x="162" y="12"/>
                </a:cxn>
                <a:cxn ang="0">
                  <a:pos x="154" y="12"/>
                </a:cxn>
                <a:cxn ang="0">
                  <a:pos x="145" y="13"/>
                </a:cxn>
                <a:cxn ang="0">
                  <a:pos x="137" y="13"/>
                </a:cxn>
                <a:cxn ang="0">
                  <a:pos x="128" y="15"/>
                </a:cxn>
                <a:cxn ang="0">
                  <a:pos x="118" y="15"/>
                </a:cxn>
                <a:cxn ang="0">
                  <a:pos x="110" y="16"/>
                </a:cxn>
                <a:cxn ang="0">
                  <a:pos x="100" y="17"/>
                </a:cxn>
                <a:cxn ang="0">
                  <a:pos x="90" y="19"/>
                </a:cxn>
                <a:cxn ang="0">
                  <a:pos x="80" y="21"/>
                </a:cxn>
                <a:cxn ang="0">
                  <a:pos x="70" y="23"/>
                </a:cxn>
                <a:cxn ang="0">
                  <a:pos x="61" y="25"/>
                </a:cxn>
                <a:cxn ang="0">
                  <a:pos x="51" y="28"/>
                </a:cxn>
                <a:cxn ang="0">
                  <a:pos x="41" y="31"/>
                </a:cxn>
                <a:cxn ang="0">
                  <a:pos x="32" y="33"/>
                </a:cxn>
                <a:cxn ang="0">
                  <a:pos x="20" y="15"/>
                </a:cxn>
              </a:cxnLst>
              <a:rect l="0" t="0" r="r" b="b"/>
              <a:pathLst>
                <a:path w="260" h="33">
                  <a:moveTo>
                    <a:pt x="20" y="15"/>
                  </a:moveTo>
                  <a:lnTo>
                    <a:pt x="20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4" y="1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40" y="3"/>
                  </a:lnTo>
                  <a:lnTo>
                    <a:pt x="244" y="3"/>
                  </a:lnTo>
                  <a:lnTo>
                    <a:pt x="249" y="4"/>
                  </a:lnTo>
                  <a:lnTo>
                    <a:pt x="254" y="4"/>
                  </a:lnTo>
                  <a:lnTo>
                    <a:pt x="260" y="5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2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3" y="15"/>
                  </a:lnTo>
                  <a:lnTo>
                    <a:pt x="229" y="15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3" y="13"/>
                  </a:lnTo>
                  <a:lnTo>
                    <a:pt x="209" y="13"/>
                  </a:lnTo>
                  <a:lnTo>
                    <a:pt x="206" y="13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3" y="12"/>
                  </a:lnTo>
                  <a:lnTo>
                    <a:pt x="189" y="12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78" y="12"/>
                  </a:lnTo>
                  <a:lnTo>
                    <a:pt x="174" y="12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8" y="15"/>
                  </a:lnTo>
                  <a:lnTo>
                    <a:pt x="122" y="15"/>
                  </a:lnTo>
                  <a:lnTo>
                    <a:pt x="118" y="15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6"/>
                  </a:lnTo>
                  <a:lnTo>
                    <a:pt x="100" y="17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5" y="20"/>
                  </a:lnTo>
                  <a:lnTo>
                    <a:pt x="80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5"/>
                  </a:lnTo>
                  <a:lnTo>
                    <a:pt x="51" y="28"/>
                  </a:lnTo>
                  <a:lnTo>
                    <a:pt x="47" y="29"/>
                  </a:lnTo>
                  <a:lnTo>
                    <a:pt x="41" y="31"/>
                  </a:lnTo>
                  <a:lnTo>
                    <a:pt x="36" y="32"/>
                  </a:lnTo>
                  <a:lnTo>
                    <a:pt x="32" y="33"/>
                  </a:lnTo>
                  <a:lnTo>
                    <a:pt x="0" y="16"/>
                  </a:lnTo>
                  <a:lnTo>
                    <a:pt x="20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1785" y="3542"/>
              <a:ext cx="40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9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6" y="11"/>
                </a:cxn>
                <a:cxn ang="0">
                  <a:pos x="30" y="11"/>
                </a:cxn>
                <a:cxn ang="0">
                  <a:pos x="36" y="8"/>
                </a:cxn>
                <a:cxn ang="0">
                  <a:pos x="40" y="8"/>
                </a:cxn>
                <a:cxn ang="0">
                  <a:pos x="45" y="7"/>
                </a:cxn>
                <a:cxn ang="0">
                  <a:pos x="50" y="7"/>
                </a:cxn>
                <a:cxn ang="0">
                  <a:pos x="53" y="5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4" y="3"/>
                </a:cxn>
                <a:cxn ang="0">
                  <a:pos x="66" y="3"/>
                </a:cxn>
                <a:cxn ang="0">
                  <a:pos x="70" y="1"/>
                </a:cxn>
                <a:cxn ang="0">
                  <a:pos x="74" y="1"/>
                </a:cxn>
                <a:cxn ang="0">
                  <a:pos x="78" y="1"/>
                </a:cxn>
                <a:cxn ang="0">
                  <a:pos x="80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9" y="0"/>
                </a:cxn>
                <a:cxn ang="0">
                  <a:pos x="93" y="0"/>
                </a:cxn>
                <a:cxn ang="0">
                  <a:pos x="97" y="0"/>
                </a:cxn>
                <a:cxn ang="0">
                  <a:pos x="120" y="17"/>
                </a:cxn>
                <a:cxn ang="0">
                  <a:pos x="118" y="16"/>
                </a:cxn>
                <a:cxn ang="0">
                  <a:pos x="117" y="16"/>
                </a:cxn>
                <a:cxn ang="0">
                  <a:pos x="113" y="16"/>
                </a:cxn>
                <a:cxn ang="0">
                  <a:pos x="109" y="16"/>
                </a:cxn>
                <a:cxn ang="0">
                  <a:pos x="106" y="16"/>
                </a:cxn>
                <a:cxn ang="0">
                  <a:pos x="104" y="16"/>
                </a:cxn>
                <a:cxn ang="0">
                  <a:pos x="101" y="16"/>
                </a:cxn>
                <a:cxn ang="0">
                  <a:pos x="98" y="16"/>
                </a:cxn>
                <a:cxn ang="0">
                  <a:pos x="94" y="16"/>
                </a:cxn>
                <a:cxn ang="0">
                  <a:pos x="92" y="16"/>
                </a:cxn>
                <a:cxn ang="0">
                  <a:pos x="88" y="16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8" y="16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4" y="17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1" y="19"/>
                </a:cxn>
                <a:cxn ang="0">
                  <a:pos x="36" y="20"/>
                </a:cxn>
                <a:cxn ang="0">
                  <a:pos x="32" y="21"/>
                </a:cxn>
                <a:cxn ang="0">
                  <a:pos x="28" y="21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5" y="2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0" h="27">
                  <a:moveTo>
                    <a:pt x="0" y="19"/>
                  </a:moveTo>
                  <a:lnTo>
                    <a:pt x="1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58" y="16"/>
                  </a:lnTo>
                  <a:lnTo>
                    <a:pt x="54" y="17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5" y="2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59"/>
            <p:cNvSpPr>
              <a:spLocks/>
            </p:cNvSpPr>
            <p:nvPr/>
          </p:nvSpPr>
          <p:spPr bwMode="auto">
            <a:xfrm>
              <a:off x="2075" y="3511"/>
              <a:ext cx="92" cy="4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" y="113"/>
                </a:cxn>
                <a:cxn ang="0">
                  <a:pos x="8" y="109"/>
                </a:cxn>
                <a:cxn ang="0">
                  <a:pos x="14" y="105"/>
                </a:cxn>
                <a:cxn ang="0">
                  <a:pos x="21" y="100"/>
                </a:cxn>
                <a:cxn ang="0">
                  <a:pos x="30" y="93"/>
                </a:cxn>
                <a:cxn ang="0">
                  <a:pos x="38" y="89"/>
                </a:cxn>
                <a:cxn ang="0">
                  <a:pos x="44" y="85"/>
                </a:cxn>
                <a:cxn ang="0">
                  <a:pos x="50" y="82"/>
                </a:cxn>
                <a:cxn ang="0">
                  <a:pos x="56" y="78"/>
                </a:cxn>
                <a:cxn ang="0">
                  <a:pos x="62" y="74"/>
                </a:cxn>
                <a:cxn ang="0">
                  <a:pos x="70" y="70"/>
                </a:cxn>
                <a:cxn ang="0">
                  <a:pos x="78" y="66"/>
                </a:cxn>
                <a:cxn ang="0">
                  <a:pos x="86" y="62"/>
                </a:cxn>
                <a:cxn ang="0">
                  <a:pos x="94" y="58"/>
                </a:cxn>
                <a:cxn ang="0">
                  <a:pos x="104" y="54"/>
                </a:cxn>
                <a:cxn ang="0">
                  <a:pos x="113" y="50"/>
                </a:cxn>
                <a:cxn ang="0">
                  <a:pos x="122" y="45"/>
                </a:cxn>
                <a:cxn ang="0">
                  <a:pos x="132" y="41"/>
                </a:cxn>
                <a:cxn ang="0">
                  <a:pos x="143" y="37"/>
                </a:cxn>
                <a:cxn ang="0">
                  <a:pos x="154" y="33"/>
                </a:cxn>
                <a:cxn ang="0">
                  <a:pos x="165" y="29"/>
                </a:cxn>
                <a:cxn ang="0">
                  <a:pos x="177" y="25"/>
                </a:cxn>
                <a:cxn ang="0">
                  <a:pos x="190" y="21"/>
                </a:cxn>
                <a:cxn ang="0">
                  <a:pos x="199" y="17"/>
                </a:cxn>
                <a:cxn ang="0">
                  <a:pos x="207" y="14"/>
                </a:cxn>
                <a:cxn ang="0">
                  <a:pos x="215" y="12"/>
                </a:cxn>
                <a:cxn ang="0">
                  <a:pos x="225" y="10"/>
                </a:cxn>
                <a:cxn ang="0">
                  <a:pos x="233" y="8"/>
                </a:cxn>
                <a:cxn ang="0">
                  <a:pos x="242" y="5"/>
                </a:cxn>
                <a:cxn ang="0">
                  <a:pos x="250" y="2"/>
                </a:cxn>
                <a:cxn ang="0">
                  <a:pos x="259" y="1"/>
                </a:cxn>
                <a:cxn ang="0">
                  <a:pos x="275" y="22"/>
                </a:cxn>
                <a:cxn ang="0">
                  <a:pos x="274" y="22"/>
                </a:cxn>
                <a:cxn ang="0">
                  <a:pos x="269" y="22"/>
                </a:cxn>
                <a:cxn ang="0">
                  <a:pos x="262" y="24"/>
                </a:cxn>
                <a:cxn ang="0">
                  <a:pos x="253" y="25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3" y="28"/>
                </a:cxn>
                <a:cxn ang="0">
                  <a:pos x="226" y="29"/>
                </a:cxn>
                <a:cxn ang="0">
                  <a:pos x="218" y="30"/>
                </a:cxn>
                <a:cxn ang="0">
                  <a:pos x="210" y="33"/>
                </a:cxn>
                <a:cxn ang="0">
                  <a:pos x="201" y="34"/>
                </a:cxn>
                <a:cxn ang="0">
                  <a:pos x="193" y="38"/>
                </a:cxn>
                <a:cxn ang="0">
                  <a:pos x="183" y="40"/>
                </a:cxn>
                <a:cxn ang="0">
                  <a:pos x="174" y="42"/>
                </a:cxn>
                <a:cxn ang="0">
                  <a:pos x="163" y="45"/>
                </a:cxn>
                <a:cxn ang="0">
                  <a:pos x="153" y="49"/>
                </a:cxn>
                <a:cxn ang="0">
                  <a:pos x="142" y="53"/>
                </a:cxn>
                <a:cxn ang="0">
                  <a:pos x="132" y="57"/>
                </a:cxn>
                <a:cxn ang="0">
                  <a:pos x="121" y="62"/>
                </a:cxn>
                <a:cxn ang="0">
                  <a:pos x="110" y="68"/>
                </a:cxn>
                <a:cxn ang="0">
                  <a:pos x="98" y="72"/>
                </a:cxn>
                <a:cxn ang="0">
                  <a:pos x="86" y="77"/>
                </a:cxn>
                <a:cxn ang="0">
                  <a:pos x="74" y="84"/>
                </a:cxn>
                <a:cxn ang="0">
                  <a:pos x="62" y="90"/>
                </a:cxn>
                <a:cxn ang="0">
                  <a:pos x="50" y="97"/>
                </a:cxn>
                <a:cxn ang="0">
                  <a:pos x="38" y="105"/>
                </a:cxn>
                <a:cxn ang="0">
                  <a:pos x="28" y="113"/>
                </a:cxn>
                <a:cxn ang="0">
                  <a:pos x="16" y="121"/>
                </a:cxn>
                <a:cxn ang="0">
                  <a:pos x="0" y="117"/>
                </a:cxn>
              </a:cxnLst>
              <a:rect l="0" t="0" r="r" b="b"/>
              <a:pathLst>
                <a:path w="275" h="121">
                  <a:moveTo>
                    <a:pt x="0" y="117"/>
                  </a:moveTo>
                  <a:lnTo>
                    <a:pt x="0" y="116"/>
                  </a:lnTo>
                  <a:lnTo>
                    <a:pt x="2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8" y="109"/>
                  </a:lnTo>
                  <a:lnTo>
                    <a:pt x="10" y="108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21" y="100"/>
                  </a:lnTo>
                  <a:lnTo>
                    <a:pt x="26" y="97"/>
                  </a:lnTo>
                  <a:lnTo>
                    <a:pt x="30" y="93"/>
                  </a:lnTo>
                  <a:lnTo>
                    <a:pt x="36" y="90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4" y="85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3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2" y="74"/>
                  </a:lnTo>
                  <a:lnTo>
                    <a:pt x="66" y="72"/>
                  </a:lnTo>
                  <a:lnTo>
                    <a:pt x="70" y="70"/>
                  </a:lnTo>
                  <a:lnTo>
                    <a:pt x="74" y="69"/>
                  </a:lnTo>
                  <a:lnTo>
                    <a:pt x="78" y="66"/>
                  </a:lnTo>
                  <a:lnTo>
                    <a:pt x="81" y="64"/>
                  </a:lnTo>
                  <a:lnTo>
                    <a:pt x="86" y="62"/>
                  </a:lnTo>
                  <a:lnTo>
                    <a:pt x="90" y="60"/>
                  </a:lnTo>
                  <a:lnTo>
                    <a:pt x="94" y="58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9" y="53"/>
                  </a:lnTo>
                  <a:lnTo>
                    <a:pt x="113" y="50"/>
                  </a:lnTo>
                  <a:lnTo>
                    <a:pt x="117" y="48"/>
                  </a:lnTo>
                  <a:lnTo>
                    <a:pt x="122" y="45"/>
                  </a:lnTo>
                  <a:lnTo>
                    <a:pt x="128" y="44"/>
                  </a:lnTo>
                  <a:lnTo>
                    <a:pt x="132" y="41"/>
                  </a:lnTo>
                  <a:lnTo>
                    <a:pt x="137" y="40"/>
                  </a:lnTo>
                  <a:lnTo>
                    <a:pt x="143" y="37"/>
                  </a:lnTo>
                  <a:lnTo>
                    <a:pt x="149" y="36"/>
                  </a:lnTo>
                  <a:lnTo>
                    <a:pt x="154" y="33"/>
                  </a:lnTo>
                  <a:lnTo>
                    <a:pt x="159" y="30"/>
                  </a:lnTo>
                  <a:lnTo>
                    <a:pt x="165" y="29"/>
                  </a:lnTo>
                  <a:lnTo>
                    <a:pt x="171" y="26"/>
                  </a:lnTo>
                  <a:lnTo>
                    <a:pt x="177" y="25"/>
                  </a:lnTo>
                  <a:lnTo>
                    <a:pt x="183" y="22"/>
                  </a:lnTo>
                  <a:lnTo>
                    <a:pt x="190" y="21"/>
                  </a:lnTo>
                  <a:lnTo>
                    <a:pt x="197" y="20"/>
                  </a:lnTo>
                  <a:lnTo>
                    <a:pt x="199" y="17"/>
                  </a:lnTo>
                  <a:lnTo>
                    <a:pt x="203" y="16"/>
                  </a:lnTo>
                  <a:lnTo>
                    <a:pt x="207" y="14"/>
                  </a:lnTo>
                  <a:lnTo>
                    <a:pt x="211" y="13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5" y="10"/>
                  </a:lnTo>
                  <a:lnTo>
                    <a:pt x="229" y="9"/>
                  </a:lnTo>
                  <a:lnTo>
                    <a:pt x="233" y="8"/>
                  </a:lnTo>
                  <a:lnTo>
                    <a:pt x="237" y="6"/>
                  </a:lnTo>
                  <a:lnTo>
                    <a:pt x="242" y="5"/>
                  </a:lnTo>
                  <a:lnTo>
                    <a:pt x="246" y="4"/>
                  </a:lnTo>
                  <a:lnTo>
                    <a:pt x="250" y="2"/>
                  </a:lnTo>
                  <a:lnTo>
                    <a:pt x="255" y="2"/>
                  </a:lnTo>
                  <a:lnTo>
                    <a:pt x="259" y="1"/>
                  </a:lnTo>
                  <a:lnTo>
                    <a:pt x="265" y="0"/>
                  </a:lnTo>
                  <a:lnTo>
                    <a:pt x="275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1" y="22"/>
                  </a:lnTo>
                  <a:lnTo>
                    <a:pt x="269" y="22"/>
                  </a:lnTo>
                  <a:lnTo>
                    <a:pt x="266" y="22"/>
                  </a:lnTo>
                  <a:lnTo>
                    <a:pt x="262" y="24"/>
                  </a:lnTo>
                  <a:lnTo>
                    <a:pt x="257" y="24"/>
                  </a:lnTo>
                  <a:lnTo>
                    <a:pt x="253" y="25"/>
                  </a:lnTo>
                  <a:lnTo>
                    <a:pt x="249" y="25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7" y="26"/>
                  </a:lnTo>
                  <a:lnTo>
                    <a:pt x="233" y="28"/>
                  </a:lnTo>
                  <a:lnTo>
                    <a:pt x="230" y="29"/>
                  </a:lnTo>
                  <a:lnTo>
                    <a:pt x="226" y="29"/>
                  </a:lnTo>
                  <a:lnTo>
                    <a:pt x="222" y="30"/>
                  </a:lnTo>
                  <a:lnTo>
                    <a:pt x="218" y="30"/>
                  </a:lnTo>
                  <a:lnTo>
                    <a:pt x="214" y="32"/>
                  </a:lnTo>
                  <a:lnTo>
                    <a:pt x="210" y="33"/>
                  </a:lnTo>
                  <a:lnTo>
                    <a:pt x="206" y="34"/>
                  </a:lnTo>
                  <a:lnTo>
                    <a:pt x="201" y="34"/>
                  </a:lnTo>
                  <a:lnTo>
                    <a:pt x="197" y="36"/>
                  </a:lnTo>
                  <a:lnTo>
                    <a:pt x="193" y="38"/>
                  </a:lnTo>
                  <a:lnTo>
                    <a:pt x="187" y="38"/>
                  </a:lnTo>
                  <a:lnTo>
                    <a:pt x="183" y="40"/>
                  </a:lnTo>
                  <a:lnTo>
                    <a:pt x="178" y="41"/>
                  </a:lnTo>
                  <a:lnTo>
                    <a:pt x="174" y="42"/>
                  </a:lnTo>
                  <a:lnTo>
                    <a:pt x="169" y="44"/>
                  </a:lnTo>
                  <a:lnTo>
                    <a:pt x="163" y="45"/>
                  </a:lnTo>
                  <a:lnTo>
                    <a:pt x="158" y="48"/>
                  </a:lnTo>
                  <a:lnTo>
                    <a:pt x="153" y="49"/>
                  </a:lnTo>
                  <a:lnTo>
                    <a:pt x="147" y="52"/>
                  </a:lnTo>
                  <a:lnTo>
                    <a:pt x="142" y="53"/>
                  </a:lnTo>
                  <a:lnTo>
                    <a:pt x="137" y="54"/>
                  </a:lnTo>
                  <a:lnTo>
                    <a:pt x="132" y="57"/>
                  </a:lnTo>
                  <a:lnTo>
                    <a:pt x="126" y="60"/>
                  </a:lnTo>
                  <a:lnTo>
                    <a:pt x="121" y="62"/>
                  </a:lnTo>
                  <a:lnTo>
                    <a:pt x="114" y="64"/>
                  </a:lnTo>
                  <a:lnTo>
                    <a:pt x="110" y="68"/>
                  </a:lnTo>
                  <a:lnTo>
                    <a:pt x="104" y="69"/>
                  </a:lnTo>
                  <a:lnTo>
                    <a:pt x="98" y="72"/>
                  </a:lnTo>
                  <a:lnTo>
                    <a:pt x="92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4"/>
                  </a:lnTo>
                  <a:lnTo>
                    <a:pt x="69" y="86"/>
                  </a:lnTo>
                  <a:lnTo>
                    <a:pt x="62" y="90"/>
                  </a:lnTo>
                  <a:lnTo>
                    <a:pt x="57" y="93"/>
                  </a:lnTo>
                  <a:lnTo>
                    <a:pt x="50" y="97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08"/>
                  </a:lnTo>
                  <a:lnTo>
                    <a:pt x="28" y="113"/>
                  </a:lnTo>
                  <a:lnTo>
                    <a:pt x="21" y="117"/>
                  </a:lnTo>
                  <a:lnTo>
                    <a:pt x="16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60"/>
            <p:cNvSpPr>
              <a:spLocks/>
            </p:cNvSpPr>
            <p:nvPr/>
          </p:nvSpPr>
          <p:spPr bwMode="auto">
            <a:xfrm>
              <a:off x="1983" y="3336"/>
              <a:ext cx="139" cy="325"/>
            </a:xfrm>
            <a:custGeom>
              <a:avLst/>
              <a:gdLst/>
              <a:ahLst/>
              <a:cxnLst>
                <a:cxn ang="0">
                  <a:pos x="20" y="953"/>
                </a:cxn>
                <a:cxn ang="0">
                  <a:pos x="36" y="939"/>
                </a:cxn>
                <a:cxn ang="0">
                  <a:pos x="50" y="923"/>
                </a:cxn>
                <a:cxn ang="0">
                  <a:pos x="64" y="902"/>
                </a:cxn>
                <a:cxn ang="0">
                  <a:pos x="73" y="887"/>
                </a:cxn>
                <a:cxn ang="0">
                  <a:pos x="81" y="869"/>
                </a:cxn>
                <a:cxn ang="0">
                  <a:pos x="90" y="850"/>
                </a:cxn>
                <a:cxn ang="0">
                  <a:pos x="101" y="818"/>
                </a:cxn>
                <a:cxn ang="0">
                  <a:pos x="117" y="773"/>
                </a:cxn>
                <a:cxn ang="0">
                  <a:pos x="137" y="715"/>
                </a:cxn>
                <a:cxn ang="0">
                  <a:pos x="161" y="649"/>
                </a:cxn>
                <a:cxn ang="0">
                  <a:pos x="186" y="575"/>
                </a:cxn>
                <a:cxn ang="0">
                  <a:pos x="213" y="501"/>
                </a:cxn>
                <a:cxn ang="0">
                  <a:pos x="240" y="426"/>
                </a:cxn>
                <a:cxn ang="0">
                  <a:pos x="265" y="356"/>
                </a:cxn>
                <a:cxn ang="0">
                  <a:pos x="286" y="290"/>
                </a:cxn>
                <a:cxn ang="0">
                  <a:pos x="306" y="237"/>
                </a:cxn>
                <a:cxn ang="0">
                  <a:pos x="321" y="194"/>
                </a:cxn>
                <a:cxn ang="0">
                  <a:pos x="330" y="170"/>
                </a:cxn>
                <a:cxn ang="0">
                  <a:pos x="333" y="162"/>
                </a:cxn>
                <a:cxn ang="0">
                  <a:pos x="336" y="149"/>
                </a:cxn>
                <a:cxn ang="0">
                  <a:pos x="338" y="133"/>
                </a:cxn>
                <a:cxn ang="0">
                  <a:pos x="341" y="114"/>
                </a:cxn>
                <a:cxn ang="0">
                  <a:pos x="341" y="94"/>
                </a:cxn>
                <a:cxn ang="0">
                  <a:pos x="338" y="76"/>
                </a:cxn>
                <a:cxn ang="0">
                  <a:pos x="372" y="6"/>
                </a:cxn>
                <a:cxn ang="0">
                  <a:pos x="385" y="1"/>
                </a:cxn>
                <a:cxn ang="0">
                  <a:pos x="405" y="2"/>
                </a:cxn>
                <a:cxn ang="0">
                  <a:pos x="416" y="17"/>
                </a:cxn>
                <a:cxn ang="0">
                  <a:pos x="414" y="30"/>
                </a:cxn>
                <a:cxn ang="0">
                  <a:pos x="408" y="50"/>
                </a:cxn>
                <a:cxn ang="0">
                  <a:pos x="398" y="80"/>
                </a:cxn>
                <a:cxn ang="0">
                  <a:pos x="385" y="118"/>
                </a:cxn>
                <a:cxn ang="0">
                  <a:pos x="369" y="165"/>
                </a:cxn>
                <a:cxn ang="0">
                  <a:pos x="352" y="218"/>
                </a:cxn>
                <a:cxn ang="0">
                  <a:pos x="333" y="277"/>
                </a:cxn>
                <a:cxn ang="0">
                  <a:pos x="312" y="338"/>
                </a:cxn>
                <a:cxn ang="0">
                  <a:pos x="290" y="401"/>
                </a:cxn>
                <a:cxn ang="0">
                  <a:pos x="269" y="465"/>
                </a:cxn>
                <a:cxn ang="0">
                  <a:pos x="248" y="527"/>
                </a:cxn>
                <a:cxn ang="0">
                  <a:pos x="226" y="587"/>
                </a:cxn>
                <a:cxn ang="0">
                  <a:pos x="206" y="643"/>
                </a:cxn>
                <a:cxn ang="0">
                  <a:pos x="188" y="693"/>
                </a:cxn>
                <a:cxn ang="0">
                  <a:pos x="170" y="737"/>
                </a:cxn>
                <a:cxn ang="0">
                  <a:pos x="157" y="778"/>
                </a:cxn>
                <a:cxn ang="0">
                  <a:pos x="142" y="811"/>
                </a:cxn>
                <a:cxn ang="0">
                  <a:pos x="132" y="841"/>
                </a:cxn>
                <a:cxn ang="0">
                  <a:pos x="122" y="866"/>
                </a:cxn>
                <a:cxn ang="0">
                  <a:pos x="113" y="887"/>
                </a:cxn>
                <a:cxn ang="0">
                  <a:pos x="106" y="906"/>
                </a:cxn>
                <a:cxn ang="0">
                  <a:pos x="100" y="919"/>
                </a:cxn>
                <a:cxn ang="0">
                  <a:pos x="93" y="935"/>
                </a:cxn>
                <a:cxn ang="0">
                  <a:pos x="88" y="947"/>
                </a:cxn>
                <a:cxn ang="0">
                  <a:pos x="69" y="959"/>
                </a:cxn>
                <a:cxn ang="0">
                  <a:pos x="53" y="967"/>
                </a:cxn>
                <a:cxn ang="0">
                  <a:pos x="36" y="971"/>
                </a:cxn>
                <a:cxn ang="0">
                  <a:pos x="18" y="973"/>
                </a:cxn>
                <a:cxn ang="0">
                  <a:pos x="2" y="971"/>
                </a:cxn>
              </a:cxnLst>
              <a:rect l="0" t="0" r="r" b="b"/>
              <a:pathLst>
                <a:path w="417" h="973">
                  <a:moveTo>
                    <a:pt x="14" y="957"/>
                  </a:moveTo>
                  <a:lnTo>
                    <a:pt x="14" y="957"/>
                  </a:lnTo>
                  <a:lnTo>
                    <a:pt x="16" y="957"/>
                  </a:lnTo>
                  <a:lnTo>
                    <a:pt x="17" y="954"/>
                  </a:lnTo>
                  <a:lnTo>
                    <a:pt x="20" y="953"/>
                  </a:lnTo>
                  <a:lnTo>
                    <a:pt x="24" y="950"/>
                  </a:lnTo>
                  <a:lnTo>
                    <a:pt x="28" y="947"/>
                  </a:lnTo>
                  <a:lnTo>
                    <a:pt x="30" y="945"/>
                  </a:lnTo>
                  <a:lnTo>
                    <a:pt x="33" y="942"/>
                  </a:lnTo>
                  <a:lnTo>
                    <a:pt x="36" y="939"/>
                  </a:lnTo>
                  <a:lnTo>
                    <a:pt x="38" y="938"/>
                  </a:lnTo>
                  <a:lnTo>
                    <a:pt x="41" y="934"/>
                  </a:lnTo>
                  <a:lnTo>
                    <a:pt x="44" y="931"/>
                  </a:lnTo>
                  <a:lnTo>
                    <a:pt x="46" y="927"/>
                  </a:lnTo>
                  <a:lnTo>
                    <a:pt x="50" y="923"/>
                  </a:lnTo>
                  <a:lnTo>
                    <a:pt x="53" y="919"/>
                  </a:lnTo>
                  <a:lnTo>
                    <a:pt x="56" y="915"/>
                  </a:lnTo>
                  <a:lnTo>
                    <a:pt x="60" y="910"/>
                  </a:lnTo>
                  <a:lnTo>
                    <a:pt x="62" y="905"/>
                  </a:lnTo>
                  <a:lnTo>
                    <a:pt x="64" y="902"/>
                  </a:lnTo>
                  <a:lnTo>
                    <a:pt x="65" y="899"/>
                  </a:lnTo>
                  <a:lnTo>
                    <a:pt x="66" y="897"/>
                  </a:lnTo>
                  <a:lnTo>
                    <a:pt x="69" y="893"/>
                  </a:lnTo>
                  <a:lnTo>
                    <a:pt x="70" y="890"/>
                  </a:lnTo>
                  <a:lnTo>
                    <a:pt x="73" y="887"/>
                  </a:lnTo>
                  <a:lnTo>
                    <a:pt x="74" y="883"/>
                  </a:lnTo>
                  <a:lnTo>
                    <a:pt x="76" y="881"/>
                  </a:lnTo>
                  <a:lnTo>
                    <a:pt x="77" y="877"/>
                  </a:lnTo>
                  <a:lnTo>
                    <a:pt x="80" y="873"/>
                  </a:lnTo>
                  <a:lnTo>
                    <a:pt x="81" y="869"/>
                  </a:lnTo>
                  <a:lnTo>
                    <a:pt x="82" y="866"/>
                  </a:lnTo>
                  <a:lnTo>
                    <a:pt x="84" y="862"/>
                  </a:lnTo>
                  <a:lnTo>
                    <a:pt x="86" y="858"/>
                  </a:lnTo>
                  <a:lnTo>
                    <a:pt x="88" y="854"/>
                  </a:lnTo>
                  <a:lnTo>
                    <a:pt x="90" y="850"/>
                  </a:lnTo>
                  <a:lnTo>
                    <a:pt x="92" y="845"/>
                  </a:lnTo>
                  <a:lnTo>
                    <a:pt x="93" y="839"/>
                  </a:lnTo>
                  <a:lnTo>
                    <a:pt x="96" y="833"/>
                  </a:lnTo>
                  <a:lnTo>
                    <a:pt x="98" y="826"/>
                  </a:lnTo>
                  <a:lnTo>
                    <a:pt x="101" y="818"/>
                  </a:lnTo>
                  <a:lnTo>
                    <a:pt x="104" y="810"/>
                  </a:lnTo>
                  <a:lnTo>
                    <a:pt x="106" y="802"/>
                  </a:lnTo>
                  <a:lnTo>
                    <a:pt x="110" y="793"/>
                  </a:lnTo>
                  <a:lnTo>
                    <a:pt x="113" y="783"/>
                  </a:lnTo>
                  <a:lnTo>
                    <a:pt x="117" y="773"/>
                  </a:lnTo>
                  <a:lnTo>
                    <a:pt x="121" y="762"/>
                  </a:lnTo>
                  <a:lnTo>
                    <a:pt x="125" y="751"/>
                  </a:lnTo>
                  <a:lnTo>
                    <a:pt x="129" y="739"/>
                  </a:lnTo>
                  <a:lnTo>
                    <a:pt x="133" y="727"/>
                  </a:lnTo>
                  <a:lnTo>
                    <a:pt x="137" y="715"/>
                  </a:lnTo>
                  <a:lnTo>
                    <a:pt x="142" y="703"/>
                  </a:lnTo>
                  <a:lnTo>
                    <a:pt x="146" y="690"/>
                  </a:lnTo>
                  <a:lnTo>
                    <a:pt x="152" y="677"/>
                  </a:lnTo>
                  <a:lnTo>
                    <a:pt x="157" y="662"/>
                  </a:lnTo>
                  <a:lnTo>
                    <a:pt x="161" y="649"/>
                  </a:lnTo>
                  <a:lnTo>
                    <a:pt x="166" y="634"/>
                  </a:lnTo>
                  <a:lnTo>
                    <a:pt x="172" y="619"/>
                  </a:lnTo>
                  <a:lnTo>
                    <a:pt x="177" y="605"/>
                  </a:lnTo>
                  <a:lnTo>
                    <a:pt x="182" y="591"/>
                  </a:lnTo>
                  <a:lnTo>
                    <a:pt x="186" y="575"/>
                  </a:lnTo>
                  <a:lnTo>
                    <a:pt x="192" y="561"/>
                  </a:lnTo>
                  <a:lnTo>
                    <a:pt x="197" y="546"/>
                  </a:lnTo>
                  <a:lnTo>
                    <a:pt x="202" y="531"/>
                  </a:lnTo>
                  <a:lnTo>
                    <a:pt x="208" y="515"/>
                  </a:lnTo>
                  <a:lnTo>
                    <a:pt x="213" y="501"/>
                  </a:lnTo>
                  <a:lnTo>
                    <a:pt x="218" y="486"/>
                  </a:lnTo>
                  <a:lnTo>
                    <a:pt x="225" y="471"/>
                  </a:lnTo>
                  <a:lnTo>
                    <a:pt x="229" y="455"/>
                  </a:lnTo>
                  <a:lnTo>
                    <a:pt x="234" y="441"/>
                  </a:lnTo>
                  <a:lnTo>
                    <a:pt x="240" y="426"/>
                  </a:lnTo>
                  <a:lnTo>
                    <a:pt x="245" y="412"/>
                  </a:lnTo>
                  <a:lnTo>
                    <a:pt x="249" y="397"/>
                  </a:lnTo>
                  <a:lnTo>
                    <a:pt x="254" y="384"/>
                  </a:lnTo>
                  <a:lnTo>
                    <a:pt x="260" y="369"/>
                  </a:lnTo>
                  <a:lnTo>
                    <a:pt x="265" y="356"/>
                  </a:lnTo>
                  <a:lnTo>
                    <a:pt x="269" y="342"/>
                  </a:lnTo>
                  <a:lnTo>
                    <a:pt x="273" y="329"/>
                  </a:lnTo>
                  <a:lnTo>
                    <a:pt x="278" y="316"/>
                  </a:lnTo>
                  <a:lnTo>
                    <a:pt x="284" y="304"/>
                  </a:lnTo>
                  <a:lnTo>
                    <a:pt x="286" y="290"/>
                  </a:lnTo>
                  <a:lnTo>
                    <a:pt x="292" y="280"/>
                  </a:lnTo>
                  <a:lnTo>
                    <a:pt x="296" y="268"/>
                  </a:lnTo>
                  <a:lnTo>
                    <a:pt x="300" y="257"/>
                  </a:lnTo>
                  <a:lnTo>
                    <a:pt x="302" y="246"/>
                  </a:lnTo>
                  <a:lnTo>
                    <a:pt x="306" y="237"/>
                  </a:lnTo>
                  <a:lnTo>
                    <a:pt x="309" y="226"/>
                  </a:lnTo>
                  <a:lnTo>
                    <a:pt x="313" y="218"/>
                  </a:lnTo>
                  <a:lnTo>
                    <a:pt x="314" y="209"/>
                  </a:lnTo>
                  <a:lnTo>
                    <a:pt x="318" y="202"/>
                  </a:lnTo>
                  <a:lnTo>
                    <a:pt x="321" y="194"/>
                  </a:lnTo>
                  <a:lnTo>
                    <a:pt x="324" y="189"/>
                  </a:lnTo>
                  <a:lnTo>
                    <a:pt x="325" y="182"/>
                  </a:lnTo>
                  <a:lnTo>
                    <a:pt x="326" y="177"/>
                  </a:lnTo>
                  <a:lnTo>
                    <a:pt x="328" y="173"/>
                  </a:lnTo>
                  <a:lnTo>
                    <a:pt x="330" y="170"/>
                  </a:lnTo>
                  <a:lnTo>
                    <a:pt x="330" y="166"/>
                  </a:lnTo>
                  <a:lnTo>
                    <a:pt x="332" y="165"/>
                  </a:lnTo>
                  <a:lnTo>
                    <a:pt x="332" y="164"/>
                  </a:lnTo>
                  <a:lnTo>
                    <a:pt x="333" y="164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3" y="157"/>
                  </a:lnTo>
                  <a:lnTo>
                    <a:pt x="336" y="153"/>
                  </a:lnTo>
                  <a:lnTo>
                    <a:pt x="336" y="152"/>
                  </a:lnTo>
                  <a:lnTo>
                    <a:pt x="336" y="149"/>
                  </a:lnTo>
                  <a:lnTo>
                    <a:pt x="337" y="145"/>
                  </a:lnTo>
                  <a:lnTo>
                    <a:pt x="337" y="144"/>
                  </a:lnTo>
                  <a:lnTo>
                    <a:pt x="337" y="140"/>
                  </a:lnTo>
                  <a:lnTo>
                    <a:pt x="338" y="137"/>
                  </a:lnTo>
                  <a:lnTo>
                    <a:pt x="338" y="133"/>
                  </a:lnTo>
                  <a:lnTo>
                    <a:pt x="340" y="130"/>
                  </a:lnTo>
                  <a:lnTo>
                    <a:pt x="340" y="126"/>
                  </a:lnTo>
                  <a:lnTo>
                    <a:pt x="341" y="122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1" y="110"/>
                  </a:lnTo>
                  <a:lnTo>
                    <a:pt x="341" y="106"/>
                  </a:lnTo>
                  <a:lnTo>
                    <a:pt x="341" y="102"/>
                  </a:lnTo>
                  <a:lnTo>
                    <a:pt x="342" y="98"/>
                  </a:lnTo>
                  <a:lnTo>
                    <a:pt x="341" y="94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40" y="84"/>
                  </a:lnTo>
                  <a:lnTo>
                    <a:pt x="338" y="78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7" y="68"/>
                  </a:lnTo>
                  <a:lnTo>
                    <a:pt x="365" y="50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3" y="6"/>
                  </a:lnTo>
                  <a:lnTo>
                    <a:pt x="374" y="5"/>
                  </a:lnTo>
                  <a:lnTo>
                    <a:pt x="378" y="4"/>
                  </a:lnTo>
                  <a:lnTo>
                    <a:pt x="381" y="2"/>
                  </a:lnTo>
                  <a:lnTo>
                    <a:pt x="385" y="1"/>
                  </a:lnTo>
                  <a:lnTo>
                    <a:pt x="389" y="1"/>
                  </a:lnTo>
                  <a:lnTo>
                    <a:pt x="393" y="1"/>
                  </a:lnTo>
                  <a:lnTo>
                    <a:pt x="397" y="0"/>
                  </a:lnTo>
                  <a:lnTo>
                    <a:pt x="401" y="1"/>
                  </a:lnTo>
                  <a:lnTo>
                    <a:pt x="405" y="2"/>
                  </a:lnTo>
                  <a:lnTo>
                    <a:pt x="408" y="5"/>
                  </a:lnTo>
                  <a:lnTo>
                    <a:pt x="410" y="8"/>
                  </a:lnTo>
                  <a:lnTo>
                    <a:pt x="413" y="12"/>
                  </a:lnTo>
                  <a:lnTo>
                    <a:pt x="414" y="14"/>
                  </a:lnTo>
                  <a:lnTo>
                    <a:pt x="416" y="17"/>
                  </a:lnTo>
                  <a:lnTo>
                    <a:pt x="416" y="20"/>
                  </a:lnTo>
                  <a:lnTo>
                    <a:pt x="417" y="25"/>
                  </a:lnTo>
                  <a:lnTo>
                    <a:pt x="416" y="25"/>
                  </a:lnTo>
                  <a:lnTo>
                    <a:pt x="416" y="29"/>
                  </a:lnTo>
                  <a:lnTo>
                    <a:pt x="414" y="30"/>
                  </a:lnTo>
                  <a:lnTo>
                    <a:pt x="413" y="33"/>
                  </a:lnTo>
                  <a:lnTo>
                    <a:pt x="412" y="37"/>
                  </a:lnTo>
                  <a:lnTo>
                    <a:pt x="410" y="41"/>
                  </a:lnTo>
                  <a:lnTo>
                    <a:pt x="409" y="45"/>
                  </a:lnTo>
                  <a:lnTo>
                    <a:pt x="408" y="50"/>
                  </a:lnTo>
                  <a:lnTo>
                    <a:pt x="406" y="54"/>
                  </a:lnTo>
                  <a:lnTo>
                    <a:pt x="404" y="60"/>
                  </a:lnTo>
                  <a:lnTo>
                    <a:pt x="402" y="66"/>
                  </a:lnTo>
                  <a:lnTo>
                    <a:pt x="400" y="73"/>
                  </a:lnTo>
                  <a:lnTo>
                    <a:pt x="398" y="80"/>
                  </a:lnTo>
                  <a:lnTo>
                    <a:pt x="396" y="86"/>
                  </a:lnTo>
                  <a:lnTo>
                    <a:pt x="393" y="93"/>
                  </a:lnTo>
                  <a:lnTo>
                    <a:pt x="390" y="101"/>
                  </a:lnTo>
                  <a:lnTo>
                    <a:pt x="388" y="109"/>
                  </a:lnTo>
                  <a:lnTo>
                    <a:pt x="385" y="118"/>
                  </a:lnTo>
                  <a:lnTo>
                    <a:pt x="382" y="126"/>
                  </a:lnTo>
                  <a:lnTo>
                    <a:pt x="380" y="136"/>
                  </a:lnTo>
                  <a:lnTo>
                    <a:pt x="376" y="145"/>
                  </a:lnTo>
                  <a:lnTo>
                    <a:pt x="373" y="156"/>
                  </a:lnTo>
                  <a:lnTo>
                    <a:pt x="369" y="165"/>
                  </a:lnTo>
                  <a:lnTo>
                    <a:pt x="366" y="176"/>
                  </a:lnTo>
                  <a:lnTo>
                    <a:pt x="362" y="185"/>
                  </a:lnTo>
                  <a:lnTo>
                    <a:pt x="360" y="196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48" y="229"/>
                  </a:lnTo>
                  <a:lnTo>
                    <a:pt x="345" y="241"/>
                  </a:lnTo>
                  <a:lnTo>
                    <a:pt x="341" y="253"/>
                  </a:lnTo>
                  <a:lnTo>
                    <a:pt x="337" y="265"/>
                  </a:lnTo>
                  <a:lnTo>
                    <a:pt x="333" y="277"/>
                  </a:lnTo>
                  <a:lnTo>
                    <a:pt x="329" y="288"/>
                  </a:lnTo>
                  <a:lnTo>
                    <a:pt x="324" y="300"/>
                  </a:lnTo>
                  <a:lnTo>
                    <a:pt x="321" y="313"/>
                  </a:lnTo>
                  <a:lnTo>
                    <a:pt x="316" y="325"/>
                  </a:lnTo>
                  <a:lnTo>
                    <a:pt x="312" y="338"/>
                  </a:lnTo>
                  <a:lnTo>
                    <a:pt x="308" y="350"/>
                  </a:lnTo>
                  <a:lnTo>
                    <a:pt x="304" y="362"/>
                  </a:lnTo>
                  <a:lnTo>
                    <a:pt x="298" y="376"/>
                  </a:lnTo>
                  <a:lnTo>
                    <a:pt x="294" y="389"/>
                  </a:lnTo>
                  <a:lnTo>
                    <a:pt x="290" y="401"/>
                  </a:lnTo>
                  <a:lnTo>
                    <a:pt x="286" y="413"/>
                  </a:lnTo>
                  <a:lnTo>
                    <a:pt x="282" y="426"/>
                  </a:lnTo>
                  <a:lnTo>
                    <a:pt x="278" y="439"/>
                  </a:lnTo>
                  <a:lnTo>
                    <a:pt x="273" y="451"/>
                  </a:lnTo>
                  <a:lnTo>
                    <a:pt x="269" y="465"/>
                  </a:lnTo>
                  <a:lnTo>
                    <a:pt x="265" y="477"/>
                  </a:lnTo>
                  <a:lnTo>
                    <a:pt x="261" y="490"/>
                  </a:lnTo>
                  <a:lnTo>
                    <a:pt x="256" y="502"/>
                  </a:lnTo>
                  <a:lnTo>
                    <a:pt x="252" y="514"/>
                  </a:lnTo>
                  <a:lnTo>
                    <a:pt x="248" y="527"/>
                  </a:lnTo>
                  <a:lnTo>
                    <a:pt x="244" y="539"/>
                  </a:lnTo>
                  <a:lnTo>
                    <a:pt x="238" y="551"/>
                  </a:lnTo>
                  <a:lnTo>
                    <a:pt x="234" y="563"/>
                  </a:lnTo>
                  <a:lnTo>
                    <a:pt x="230" y="575"/>
                  </a:lnTo>
                  <a:lnTo>
                    <a:pt x="226" y="587"/>
                  </a:lnTo>
                  <a:lnTo>
                    <a:pt x="221" y="598"/>
                  </a:lnTo>
                  <a:lnTo>
                    <a:pt x="218" y="610"/>
                  </a:lnTo>
                  <a:lnTo>
                    <a:pt x="214" y="622"/>
                  </a:lnTo>
                  <a:lnTo>
                    <a:pt x="210" y="633"/>
                  </a:lnTo>
                  <a:lnTo>
                    <a:pt x="206" y="643"/>
                  </a:lnTo>
                  <a:lnTo>
                    <a:pt x="202" y="654"/>
                  </a:lnTo>
                  <a:lnTo>
                    <a:pt x="198" y="663"/>
                  </a:lnTo>
                  <a:lnTo>
                    <a:pt x="194" y="674"/>
                  </a:lnTo>
                  <a:lnTo>
                    <a:pt x="190" y="683"/>
                  </a:lnTo>
                  <a:lnTo>
                    <a:pt x="188" y="693"/>
                  </a:lnTo>
                  <a:lnTo>
                    <a:pt x="184" y="702"/>
                  </a:lnTo>
                  <a:lnTo>
                    <a:pt x="180" y="711"/>
                  </a:lnTo>
                  <a:lnTo>
                    <a:pt x="177" y="721"/>
                  </a:lnTo>
                  <a:lnTo>
                    <a:pt x="173" y="729"/>
                  </a:lnTo>
                  <a:lnTo>
                    <a:pt x="170" y="737"/>
                  </a:lnTo>
                  <a:lnTo>
                    <a:pt x="168" y="746"/>
                  </a:lnTo>
                  <a:lnTo>
                    <a:pt x="165" y="754"/>
                  </a:lnTo>
                  <a:lnTo>
                    <a:pt x="161" y="762"/>
                  </a:lnTo>
                  <a:lnTo>
                    <a:pt x="158" y="770"/>
                  </a:lnTo>
                  <a:lnTo>
                    <a:pt x="157" y="778"/>
                  </a:lnTo>
                  <a:lnTo>
                    <a:pt x="153" y="785"/>
                  </a:lnTo>
                  <a:lnTo>
                    <a:pt x="150" y="791"/>
                  </a:lnTo>
                  <a:lnTo>
                    <a:pt x="148" y="798"/>
                  </a:lnTo>
                  <a:lnTo>
                    <a:pt x="145" y="805"/>
                  </a:lnTo>
                  <a:lnTo>
                    <a:pt x="142" y="811"/>
                  </a:lnTo>
                  <a:lnTo>
                    <a:pt x="141" y="818"/>
                  </a:lnTo>
                  <a:lnTo>
                    <a:pt x="138" y="823"/>
                  </a:lnTo>
                  <a:lnTo>
                    <a:pt x="136" y="830"/>
                  </a:lnTo>
                  <a:lnTo>
                    <a:pt x="134" y="835"/>
                  </a:lnTo>
                  <a:lnTo>
                    <a:pt x="132" y="841"/>
                  </a:lnTo>
                  <a:lnTo>
                    <a:pt x="129" y="846"/>
                  </a:lnTo>
                  <a:lnTo>
                    <a:pt x="128" y="851"/>
                  </a:lnTo>
                  <a:lnTo>
                    <a:pt x="125" y="857"/>
                  </a:lnTo>
                  <a:lnTo>
                    <a:pt x="124" y="862"/>
                  </a:lnTo>
                  <a:lnTo>
                    <a:pt x="122" y="866"/>
                  </a:lnTo>
                  <a:lnTo>
                    <a:pt x="121" y="871"/>
                  </a:lnTo>
                  <a:lnTo>
                    <a:pt x="118" y="875"/>
                  </a:lnTo>
                  <a:lnTo>
                    <a:pt x="117" y="879"/>
                  </a:lnTo>
                  <a:lnTo>
                    <a:pt x="116" y="883"/>
                  </a:lnTo>
                  <a:lnTo>
                    <a:pt x="113" y="887"/>
                  </a:lnTo>
                  <a:lnTo>
                    <a:pt x="112" y="891"/>
                  </a:lnTo>
                  <a:lnTo>
                    <a:pt x="110" y="895"/>
                  </a:lnTo>
                  <a:lnTo>
                    <a:pt x="109" y="898"/>
                  </a:lnTo>
                  <a:lnTo>
                    <a:pt x="108" y="902"/>
                  </a:lnTo>
                  <a:lnTo>
                    <a:pt x="106" y="906"/>
                  </a:lnTo>
                  <a:lnTo>
                    <a:pt x="105" y="909"/>
                  </a:lnTo>
                  <a:lnTo>
                    <a:pt x="104" y="911"/>
                  </a:lnTo>
                  <a:lnTo>
                    <a:pt x="102" y="914"/>
                  </a:lnTo>
                  <a:lnTo>
                    <a:pt x="101" y="917"/>
                  </a:lnTo>
                  <a:lnTo>
                    <a:pt x="100" y="919"/>
                  </a:lnTo>
                  <a:lnTo>
                    <a:pt x="100" y="922"/>
                  </a:lnTo>
                  <a:lnTo>
                    <a:pt x="98" y="925"/>
                  </a:lnTo>
                  <a:lnTo>
                    <a:pt x="96" y="929"/>
                  </a:lnTo>
                  <a:lnTo>
                    <a:pt x="94" y="933"/>
                  </a:lnTo>
                  <a:lnTo>
                    <a:pt x="93" y="935"/>
                  </a:lnTo>
                  <a:lnTo>
                    <a:pt x="92" y="938"/>
                  </a:lnTo>
                  <a:lnTo>
                    <a:pt x="90" y="941"/>
                  </a:lnTo>
                  <a:lnTo>
                    <a:pt x="89" y="943"/>
                  </a:lnTo>
                  <a:lnTo>
                    <a:pt x="89" y="945"/>
                  </a:lnTo>
                  <a:lnTo>
                    <a:pt x="88" y="947"/>
                  </a:lnTo>
                  <a:lnTo>
                    <a:pt x="85" y="949"/>
                  </a:lnTo>
                  <a:lnTo>
                    <a:pt x="82" y="951"/>
                  </a:lnTo>
                  <a:lnTo>
                    <a:pt x="78" y="954"/>
                  </a:lnTo>
                  <a:lnTo>
                    <a:pt x="74" y="957"/>
                  </a:lnTo>
                  <a:lnTo>
                    <a:pt x="69" y="959"/>
                  </a:lnTo>
                  <a:lnTo>
                    <a:pt x="65" y="962"/>
                  </a:lnTo>
                  <a:lnTo>
                    <a:pt x="61" y="963"/>
                  </a:lnTo>
                  <a:lnTo>
                    <a:pt x="58" y="965"/>
                  </a:lnTo>
                  <a:lnTo>
                    <a:pt x="56" y="966"/>
                  </a:lnTo>
                  <a:lnTo>
                    <a:pt x="53" y="967"/>
                  </a:lnTo>
                  <a:lnTo>
                    <a:pt x="49" y="967"/>
                  </a:lnTo>
                  <a:lnTo>
                    <a:pt x="46" y="969"/>
                  </a:lnTo>
                  <a:lnTo>
                    <a:pt x="42" y="970"/>
                  </a:lnTo>
                  <a:lnTo>
                    <a:pt x="40" y="970"/>
                  </a:lnTo>
                  <a:lnTo>
                    <a:pt x="36" y="971"/>
                  </a:lnTo>
                  <a:lnTo>
                    <a:pt x="33" y="971"/>
                  </a:lnTo>
                  <a:lnTo>
                    <a:pt x="29" y="971"/>
                  </a:lnTo>
                  <a:lnTo>
                    <a:pt x="26" y="973"/>
                  </a:lnTo>
                  <a:lnTo>
                    <a:pt x="22" y="973"/>
                  </a:lnTo>
                  <a:lnTo>
                    <a:pt x="18" y="973"/>
                  </a:lnTo>
                  <a:lnTo>
                    <a:pt x="14" y="973"/>
                  </a:lnTo>
                  <a:lnTo>
                    <a:pt x="12" y="973"/>
                  </a:lnTo>
                  <a:lnTo>
                    <a:pt x="9" y="971"/>
                  </a:lnTo>
                  <a:lnTo>
                    <a:pt x="5" y="971"/>
                  </a:lnTo>
                  <a:lnTo>
                    <a:pt x="2" y="971"/>
                  </a:lnTo>
                  <a:lnTo>
                    <a:pt x="0" y="971"/>
                  </a:lnTo>
                  <a:lnTo>
                    <a:pt x="14" y="957"/>
                  </a:lnTo>
                  <a:lnTo>
                    <a:pt x="14" y="957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61"/>
            <p:cNvSpPr>
              <a:spLocks/>
            </p:cNvSpPr>
            <p:nvPr/>
          </p:nvSpPr>
          <p:spPr bwMode="auto">
            <a:xfrm>
              <a:off x="1885" y="3356"/>
              <a:ext cx="216" cy="305"/>
            </a:xfrm>
            <a:custGeom>
              <a:avLst/>
              <a:gdLst/>
              <a:ahLst/>
              <a:cxnLst>
                <a:cxn ang="0">
                  <a:pos x="11" y="790"/>
                </a:cxn>
                <a:cxn ang="0">
                  <a:pos x="24" y="795"/>
                </a:cxn>
                <a:cxn ang="0">
                  <a:pos x="44" y="803"/>
                </a:cxn>
                <a:cxn ang="0">
                  <a:pos x="70" y="811"/>
                </a:cxn>
                <a:cxn ang="0">
                  <a:pos x="96" y="822"/>
                </a:cxn>
                <a:cxn ang="0">
                  <a:pos x="126" y="833"/>
                </a:cxn>
                <a:cxn ang="0">
                  <a:pos x="154" y="843"/>
                </a:cxn>
                <a:cxn ang="0">
                  <a:pos x="182" y="853"/>
                </a:cxn>
                <a:cxn ang="0">
                  <a:pos x="210" y="862"/>
                </a:cxn>
                <a:cxn ang="0">
                  <a:pos x="232" y="869"/>
                </a:cxn>
                <a:cxn ang="0">
                  <a:pos x="251" y="874"/>
                </a:cxn>
                <a:cxn ang="0">
                  <a:pos x="265" y="878"/>
                </a:cxn>
                <a:cxn ang="0">
                  <a:pos x="280" y="877"/>
                </a:cxn>
                <a:cxn ang="0">
                  <a:pos x="297" y="870"/>
                </a:cxn>
                <a:cxn ang="0">
                  <a:pos x="315" y="859"/>
                </a:cxn>
                <a:cxn ang="0">
                  <a:pos x="329" y="846"/>
                </a:cxn>
                <a:cxn ang="0">
                  <a:pos x="344" y="831"/>
                </a:cxn>
                <a:cxn ang="0">
                  <a:pos x="355" y="814"/>
                </a:cxn>
                <a:cxn ang="0">
                  <a:pos x="363" y="798"/>
                </a:cxn>
                <a:cxn ang="0">
                  <a:pos x="372" y="770"/>
                </a:cxn>
                <a:cxn ang="0">
                  <a:pos x="388" y="727"/>
                </a:cxn>
                <a:cxn ang="0">
                  <a:pos x="408" y="670"/>
                </a:cxn>
                <a:cxn ang="0">
                  <a:pos x="432" y="603"/>
                </a:cxn>
                <a:cxn ang="0">
                  <a:pos x="457" y="530"/>
                </a:cxn>
                <a:cxn ang="0">
                  <a:pos x="485" y="455"/>
                </a:cxn>
                <a:cxn ang="0">
                  <a:pos x="511" y="379"/>
                </a:cxn>
                <a:cxn ang="0">
                  <a:pos x="535" y="308"/>
                </a:cxn>
                <a:cxn ang="0">
                  <a:pos x="557" y="245"/>
                </a:cxn>
                <a:cxn ang="0">
                  <a:pos x="575" y="193"/>
                </a:cxn>
                <a:cxn ang="0">
                  <a:pos x="588" y="156"/>
                </a:cxn>
                <a:cxn ang="0">
                  <a:pos x="595" y="137"/>
                </a:cxn>
                <a:cxn ang="0">
                  <a:pos x="597" y="128"/>
                </a:cxn>
                <a:cxn ang="0">
                  <a:pos x="603" y="110"/>
                </a:cxn>
                <a:cxn ang="0">
                  <a:pos x="609" y="86"/>
                </a:cxn>
                <a:cxn ang="0">
                  <a:pos x="613" y="70"/>
                </a:cxn>
                <a:cxn ang="0">
                  <a:pos x="619" y="45"/>
                </a:cxn>
                <a:cxn ang="0">
                  <a:pos x="621" y="24"/>
                </a:cxn>
                <a:cxn ang="0">
                  <a:pos x="632" y="0"/>
                </a:cxn>
                <a:cxn ang="0">
                  <a:pos x="643" y="9"/>
                </a:cxn>
                <a:cxn ang="0">
                  <a:pos x="648" y="24"/>
                </a:cxn>
                <a:cxn ang="0">
                  <a:pos x="649" y="42"/>
                </a:cxn>
                <a:cxn ang="0">
                  <a:pos x="649" y="56"/>
                </a:cxn>
                <a:cxn ang="0">
                  <a:pos x="647" y="72"/>
                </a:cxn>
                <a:cxn ang="0">
                  <a:pos x="643" y="90"/>
                </a:cxn>
                <a:cxn ang="0">
                  <a:pos x="391" y="789"/>
                </a:cxn>
                <a:cxn ang="0">
                  <a:pos x="388" y="799"/>
                </a:cxn>
                <a:cxn ang="0">
                  <a:pos x="380" y="819"/>
                </a:cxn>
                <a:cxn ang="0">
                  <a:pos x="369" y="843"/>
                </a:cxn>
                <a:cxn ang="0">
                  <a:pos x="355" y="869"/>
                </a:cxn>
                <a:cxn ang="0">
                  <a:pos x="335" y="890"/>
                </a:cxn>
                <a:cxn ang="0">
                  <a:pos x="311" y="907"/>
                </a:cxn>
                <a:cxn ang="0">
                  <a:pos x="296" y="911"/>
                </a:cxn>
                <a:cxn ang="0">
                  <a:pos x="280" y="914"/>
                </a:cxn>
                <a:cxn ang="0">
                  <a:pos x="261" y="914"/>
                </a:cxn>
                <a:cxn ang="0">
                  <a:pos x="244" y="911"/>
                </a:cxn>
                <a:cxn ang="0">
                  <a:pos x="225" y="909"/>
                </a:cxn>
                <a:cxn ang="0">
                  <a:pos x="207" y="903"/>
                </a:cxn>
                <a:cxn ang="0">
                  <a:pos x="190" y="899"/>
                </a:cxn>
                <a:cxn ang="0">
                  <a:pos x="174" y="894"/>
                </a:cxn>
                <a:cxn ang="0">
                  <a:pos x="159" y="889"/>
                </a:cxn>
                <a:cxn ang="0">
                  <a:pos x="144" y="882"/>
                </a:cxn>
                <a:cxn ang="0">
                  <a:pos x="0" y="821"/>
                </a:cxn>
              </a:cxnLst>
              <a:rect l="0" t="0" r="r" b="b"/>
              <a:pathLst>
                <a:path w="649" h="914">
                  <a:moveTo>
                    <a:pt x="0" y="786"/>
                  </a:moveTo>
                  <a:lnTo>
                    <a:pt x="2" y="786"/>
                  </a:lnTo>
                  <a:lnTo>
                    <a:pt x="3" y="787"/>
                  </a:lnTo>
                  <a:lnTo>
                    <a:pt x="6" y="787"/>
                  </a:lnTo>
                  <a:lnTo>
                    <a:pt x="11" y="790"/>
                  </a:lnTo>
                  <a:lnTo>
                    <a:pt x="12" y="790"/>
                  </a:lnTo>
                  <a:lnTo>
                    <a:pt x="15" y="791"/>
                  </a:lnTo>
                  <a:lnTo>
                    <a:pt x="18" y="793"/>
                  </a:lnTo>
                  <a:lnTo>
                    <a:pt x="22" y="794"/>
                  </a:lnTo>
                  <a:lnTo>
                    <a:pt x="24" y="795"/>
                  </a:lnTo>
                  <a:lnTo>
                    <a:pt x="28" y="797"/>
                  </a:lnTo>
                  <a:lnTo>
                    <a:pt x="32" y="798"/>
                  </a:lnTo>
                  <a:lnTo>
                    <a:pt x="36" y="801"/>
                  </a:lnTo>
                  <a:lnTo>
                    <a:pt x="40" y="802"/>
                  </a:lnTo>
                  <a:lnTo>
                    <a:pt x="44" y="803"/>
                  </a:lnTo>
                  <a:lnTo>
                    <a:pt x="50" y="805"/>
                  </a:lnTo>
                  <a:lnTo>
                    <a:pt x="55" y="806"/>
                  </a:lnTo>
                  <a:lnTo>
                    <a:pt x="59" y="809"/>
                  </a:lnTo>
                  <a:lnTo>
                    <a:pt x="64" y="810"/>
                  </a:lnTo>
                  <a:lnTo>
                    <a:pt x="70" y="811"/>
                  </a:lnTo>
                  <a:lnTo>
                    <a:pt x="75" y="814"/>
                  </a:lnTo>
                  <a:lnTo>
                    <a:pt x="79" y="815"/>
                  </a:lnTo>
                  <a:lnTo>
                    <a:pt x="84" y="818"/>
                  </a:lnTo>
                  <a:lnTo>
                    <a:pt x="90" y="819"/>
                  </a:lnTo>
                  <a:lnTo>
                    <a:pt x="96" y="822"/>
                  </a:lnTo>
                  <a:lnTo>
                    <a:pt x="102" y="825"/>
                  </a:lnTo>
                  <a:lnTo>
                    <a:pt x="108" y="827"/>
                  </a:lnTo>
                  <a:lnTo>
                    <a:pt x="114" y="829"/>
                  </a:lnTo>
                  <a:lnTo>
                    <a:pt x="119" y="831"/>
                  </a:lnTo>
                  <a:lnTo>
                    <a:pt x="126" y="833"/>
                  </a:lnTo>
                  <a:lnTo>
                    <a:pt x="131" y="835"/>
                  </a:lnTo>
                  <a:lnTo>
                    <a:pt x="136" y="837"/>
                  </a:lnTo>
                  <a:lnTo>
                    <a:pt x="143" y="839"/>
                  </a:lnTo>
                  <a:lnTo>
                    <a:pt x="148" y="841"/>
                  </a:lnTo>
                  <a:lnTo>
                    <a:pt x="154" y="843"/>
                  </a:lnTo>
                  <a:lnTo>
                    <a:pt x="160" y="845"/>
                  </a:lnTo>
                  <a:lnTo>
                    <a:pt x="166" y="847"/>
                  </a:lnTo>
                  <a:lnTo>
                    <a:pt x="171" y="849"/>
                  </a:lnTo>
                  <a:lnTo>
                    <a:pt x="176" y="851"/>
                  </a:lnTo>
                  <a:lnTo>
                    <a:pt x="182" y="853"/>
                  </a:lnTo>
                  <a:lnTo>
                    <a:pt x="188" y="855"/>
                  </a:lnTo>
                  <a:lnTo>
                    <a:pt x="194" y="857"/>
                  </a:lnTo>
                  <a:lnTo>
                    <a:pt x="199" y="859"/>
                  </a:lnTo>
                  <a:lnTo>
                    <a:pt x="204" y="861"/>
                  </a:lnTo>
                  <a:lnTo>
                    <a:pt x="210" y="862"/>
                  </a:lnTo>
                  <a:lnTo>
                    <a:pt x="214" y="863"/>
                  </a:lnTo>
                  <a:lnTo>
                    <a:pt x="219" y="865"/>
                  </a:lnTo>
                  <a:lnTo>
                    <a:pt x="223" y="866"/>
                  </a:lnTo>
                  <a:lnTo>
                    <a:pt x="228" y="869"/>
                  </a:lnTo>
                  <a:lnTo>
                    <a:pt x="232" y="869"/>
                  </a:lnTo>
                  <a:lnTo>
                    <a:pt x="236" y="870"/>
                  </a:lnTo>
                  <a:lnTo>
                    <a:pt x="240" y="871"/>
                  </a:lnTo>
                  <a:lnTo>
                    <a:pt x="244" y="873"/>
                  </a:lnTo>
                  <a:lnTo>
                    <a:pt x="248" y="874"/>
                  </a:lnTo>
                  <a:lnTo>
                    <a:pt x="251" y="874"/>
                  </a:lnTo>
                  <a:lnTo>
                    <a:pt x="253" y="875"/>
                  </a:lnTo>
                  <a:lnTo>
                    <a:pt x="257" y="875"/>
                  </a:lnTo>
                  <a:lnTo>
                    <a:pt x="260" y="877"/>
                  </a:lnTo>
                  <a:lnTo>
                    <a:pt x="263" y="877"/>
                  </a:lnTo>
                  <a:lnTo>
                    <a:pt x="265" y="878"/>
                  </a:lnTo>
                  <a:lnTo>
                    <a:pt x="267" y="878"/>
                  </a:lnTo>
                  <a:lnTo>
                    <a:pt x="271" y="878"/>
                  </a:lnTo>
                  <a:lnTo>
                    <a:pt x="273" y="878"/>
                  </a:lnTo>
                  <a:lnTo>
                    <a:pt x="277" y="877"/>
                  </a:lnTo>
                  <a:lnTo>
                    <a:pt x="280" y="877"/>
                  </a:lnTo>
                  <a:lnTo>
                    <a:pt x="284" y="875"/>
                  </a:lnTo>
                  <a:lnTo>
                    <a:pt x="287" y="874"/>
                  </a:lnTo>
                  <a:lnTo>
                    <a:pt x="291" y="873"/>
                  </a:lnTo>
                  <a:lnTo>
                    <a:pt x="295" y="873"/>
                  </a:lnTo>
                  <a:lnTo>
                    <a:pt x="297" y="870"/>
                  </a:lnTo>
                  <a:lnTo>
                    <a:pt x="301" y="869"/>
                  </a:lnTo>
                  <a:lnTo>
                    <a:pt x="304" y="866"/>
                  </a:lnTo>
                  <a:lnTo>
                    <a:pt x="308" y="865"/>
                  </a:lnTo>
                  <a:lnTo>
                    <a:pt x="311" y="862"/>
                  </a:lnTo>
                  <a:lnTo>
                    <a:pt x="315" y="859"/>
                  </a:lnTo>
                  <a:lnTo>
                    <a:pt x="317" y="857"/>
                  </a:lnTo>
                  <a:lnTo>
                    <a:pt x="321" y="855"/>
                  </a:lnTo>
                  <a:lnTo>
                    <a:pt x="324" y="853"/>
                  </a:lnTo>
                  <a:lnTo>
                    <a:pt x="327" y="850"/>
                  </a:lnTo>
                  <a:lnTo>
                    <a:pt x="329" y="846"/>
                  </a:lnTo>
                  <a:lnTo>
                    <a:pt x="333" y="843"/>
                  </a:lnTo>
                  <a:lnTo>
                    <a:pt x="336" y="839"/>
                  </a:lnTo>
                  <a:lnTo>
                    <a:pt x="339" y="837"/>
                  </a:lnTo>
                  <a:lnTo>
                    <a:pt x="341" y="834"/>
                  </a:lnTo>
                  <a:lnTo>
                    <a:pt x="344" y="831"/>
                  </a:lnTo>
                  <a:lnTo>
                    <a:pt x="347" y="827"/>
                  </a:lnTo>
                  <a:lnTo>
                    <a:pt x="349" y="823"/>
                  </a:lnTo>
                  <a:lnTo>
                    <a:pt x="351" y="821"/>
                  </a:lnTo>
                  <a:lnTo>
                    <a:pt x="353" y="818"/>
                  </a:lnTo>
                  <a:lnTo>
                    <a:pt x="355" y="814"/>
                  </a:lnTo>
                  <a:lnTo>
                    <a:pt x="357" y="810"/>
                  </a:lnTo>
                  <a:lnTo>
                    <a:pt x="359" y="806"/>
                  </a:lnTo>
                  <a:lnTo>
                    <a:pt x="361" y="803"/>
                  </a:lnTo>
                  <a:lnTo>
                    <a:pt x="361" y="801"/>
                  </a:lnTo>
                  <a:lnTo>
                    <a:pt x="363" y="798"/>
                  </a:lnTo>
                  <a:lnTo>
                    <a:pt x="364" y="794"/>
                  </a:lnTo>
                  <a:lnTo>
                    <a:pt x="365" y="789"/>
                  </a:lnTo>
                  <a:lnTo>
                    <a:pt x="368" y="783"/>
                  </a:lnTo>
                  <a:lnTo>
                    <a:pt x="369" y="778"/>
                  </a:lnTo>
                  <a:lnTo>
                    <a:pt x="372" y="770"/>
                  </a:lnTo>
                  <a:lnTo>
                    <a:pt x="375" y="763"/>
                  </a:lnTo>
                  <a:lnTo>
                    <a:pt x="379" y="755"/>
                  </a:lnTo>
                  <a:lnTo>
                    <a:pt x="381" y="746"/>
                  </a:lnTo>
                  <a:lnTo>
                    <a:pt x="384" y="737"/>
                  </a:lnTo>
                  <a:lnTo>
                    <a:pt x="388" y="727"/>
                  </a:lnTo>
                  <a:lnTo>
                    <a:pt x="392" y="717"/>
                  </a:lnTo>
                  <a:lnTo>
                    <a:pt x="396" y="706"/>
                  </a:lnTo>
                  <a:lnTo>
                    <a:pt x="400" y="694"/>
                  </a:lnTo>
                  <a:lnTo>
                    <a:pt x="404" y="683"/>
                  </a:lnTo>
                  <a:lnTo>
                    <a:pt x="408" y="670"/>
                  </a:lnTo>
                  <a:lnTo>
                    <a:pt x="413" y="658"/>
                  </a:lnTo>
                  <a:lnTo>
                    <a:pt x="417" y="645"/>
                  </a:lnTo>
                  <a:lnTo>
                    <a:pt x="423" y="631"/>
                  </a:lnTo>
                  <a:lnTo>
                    <a:pt x="427" y="617"/>
                  </a:lnTo>
                  <a:lnTo>
                    <a:pt x="432" y="603"/>
                  </a:lnTo>
                  <a:lnTo>
                    <a:pt x="437" y="589"/>
                  </a:lnTo>
                  <a:lnTo>
                    <a:pt x="443" y="575"/>
                  </a:lnTo>
                  <a:lnTo>
                    <a:pt x="447" y="559"/>
                  </a:lnTo>
                  <a:lnTo>
                    <a:pt x="452" y="545"/>
                  </a:lnTo>
                  <a:lnTo>
                    <a:pt x="457" y="530"/>
                  </a:lnTo>
                  <a:lnTo>
                    <a:pt x="463" y="515"/>
                  </a:lnTo>
                  <a:lnTo>
                    <a:pt x="468" y="501"/>
                  </a:lnTo>
                  <a:lnTo>
                    <a:pt x="473" y="485"/>
                  </a:lnTo>
                  <a:lnTo>
                    <a:pt x="479" y="470"/>
                  </a:lnTo>
                  <a:lnTo>
                    <a:pt x="485" y="455"/>
                  </a:lnTo>
                  <a:lnTo>
                    <a:pt x="489" y="439"/>
                  </a:lnTo>
                  <a:lnTo>
                    <a:pt x="495" y="425"/>
                  </a:lnTo>
                  <a:lnTo>
                    <a:pt x="500" y="409"/>
                  </a:lnTo>
                  <a:lnTo>
                    <a:pt x="505" y="394"/>
                  </a:lnTo>
                  <a:lnTo>
                    <a:pt x="511" y="379"/>
                  </a:lnTo>
                  <a:lnTo>
                    <a:pt x="515" y="365"/>
                  </a:lnTo>
                  <a:lnTo>
                    <a:pt x="520" y="350"/>
                  </a:lnTo>
                  <a:lnTo>
                    <a:pt x="525" y="337"/>
                  </a:lnTo>
                  <a:lnTo>
                    <a:pt x="529" y="322"/>
                  </a:lnTo>
                  <a:lnTo>
                    <a:pt x="535" y="308"/>
                  </a:lnTo>
                  <a:lnTo>
                    <a:pt x="539" y="296"/>
                  </a:lnTo>
                  <a:lnTo>
                    <a:pt x="544" y="282"/>
                  </a:lnTo>
                  <a:lnTo>
                    <a:pt x="548" y="269"/>
                  </a:lnTo>
                  <a:lnTo>
                    <a:pt x="553" y="257"/>
                  </a:lnTo>
                  <a:lnTo>
                    <a:pt x="557" y="245"/>
                  </a:lnTo>
                  <a:lnTo>
                    <a:pt x="561" y="234"/>
                  </a:lnTo>
                  <a:lnTo>
                    <a:pt x="565" y="222"/>
                  </a:lnTo>
                  <a:lnTo>
                    <a:pt x="568" y="212"/>
                  </a:lnTo>
                  <a:lnTo>
                    <a:pt x="572" y="202"/>
                  </a:lnTo>
                  <a:lnTo>
                    <a:pt x="575" y="193"/>
                  </a:lnTo>
                  <a:lnTo>
                    <a:pt x="577" y="184"/>
                  </a:lnTo>
                  <a:lnTo>
                    <a:pt x="580" y="176"/>
                  </a:lnTo>
                  <a:lnTo>
                    <a:pt x="583" y="169"/>
                  </a:lnTo>
                  <a:lnTo>
                    <a:pt x="585" y="162"/>
                  </a:lnTo>
                  <a:lnTo>
                    <a:pt x="588" y="156"/>
                  </a:lnTo>
                  <a:lnTo>
                    <a:pt x="589" y="150"/>
                  </a:lnTo>
                  <a:lnTo>
                    <a:pt x="591" y="145"/>
                  </a:lnTo>
                  <a:lnTo>
                    <a:pt x="593" y="142"/>
                  </a:lnTo>
                  <a:lnTo>
                    <a:pt x="593" y="138"/>
                  </a:lnTo>
                  <a:lnTo>
                    <a:pt x="595" y="137"/>
                  </a:lnTo>
                  <a:lnTo>
                    <a:pt x="595" y="136"/>
                  </a:lnTo>
                  <a:lnTo>
                    <a:pt x="596" y="136"/>
                  </a:lnTo>
                  <a:lnTo>
                    <a:pt x="596" y="134"/>
                  </a:lnTo>
                  <a:lnTo>
                    <a:pt x="597" y="130"/>
                  </a:lnTo>
                  <a:lnTo>
                    <a:pt x="597" y="128"/>
                  </a:lnTo>
                  <a:lnTo>
                    <a:pt x="599" y="125"/>
                  </a:lnTo>
                  <a:lnTo>
                    <a:pt x="599" y="121"/>
                  </a:lnTo>
                  <a:lnTo>
                    <a:pt x="600" y="118"/>
                  </a:lnTo>
                  <a:lnTo>
                    <a:pt x="601" y="114"/>
                  </a:lnTo>
                  <a:lnTo>
                    <a:pt x="603" y="110"/>
                  </a:lnTo>
                  <a:lnTo>
                    <a:pt x="604" y="106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8" y="92"/>
                  </a:lnTo>
                  <a:lnTo>
                    <a:pt x="609" y="86"/>
                  </a:lnTo>
                  <a:lnTo>
                    <a:pt x="612" y="81"/>
                  </a:lnTo>
                  <a:lnTo>
                    <a:pt x="612" y="78"/>
                  </a:lnTo>
                  <a:lnTo>
                    <a:pt x="612" y="76"/>
                  </a:lnTo>
                  <a:lnTo>
                    <a:pt x="613" y="73"/>
                  </a:lnTo>
                  <a:lnTo>
                    <a:pt x="613" y="70"/>
                  </a:lnTo>
                  <a:lnTo>
                    <a:pt x="615" y="65"/>
                  </a:lnTo>
                  <a:lnTo>
                    <a:pt x="616" y="60"/>
                  </a:lnTo>
                  <a:lnTo>
                    <a:pt x="617" y="54"/>
                  </a:lnTo>
                  <a:lnTo>
                    <a:pt x="617" y="50"/>
                  </a:lnTo>
                  <a:lnTo>
                    <a:pt x="619" y="45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21" y="32"/>
                  </a:lnTo>
                  <a:lnTo>
                    <a:pt x="621" y="28"/>
                  </a:lnTo>
                  <a:lnTo>
                    <a:pt x="621" y="24"/>
                  </a:lnTo>
                  <a:lnTo>
                    <a:pt x="620" y="20"/>
                  </a:lnTo>
                  <a:lnTo>
                    <a:pt x="620" y="18"/>
                  </a:lnTo>
                  <a:lnTo>
                    <a:pt x="620" y="16"/>
                  </a:lnTo>
                  <a:lnTo>
                    <a:pt x="619" y="14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7" y="2"/>
                  </a:lnTo>
                  <a:lnTo>
                    <a:pt x="640" y="5"/>
                  </a:lnTo>
                  <a:lnTo>
                    <a:pt x="641" y="8"/>
                  </a:lnTo>
                  <a:lnTo>
                    <a:pt x="643" y="9"/>
                  </a:lnTo>
                  <a:lnTo>
                    <a:pt x="644" y="12"/>
                  </a:lnTo>
                  <a:lnTo>
                    <a:pt x="645" y="14"/>
                  </a:lnTo>
                  <a:lnTo>
                    <a:pt x="647" y="18"/>
                  </a:lnTo>
                  <a:lnTo>
                    <a:pt x="647" y="21"/>
                  </a:lnTo>
                  <a:lnTo>
                    <a:pt x="648" y="24"/>
                  </a:lnTo>
                  <a:lnTo>
                    <a:pt x="648" y="28"/>
                  </a:lnTo>
                  <a:lnTo>
                    <a:pt x="649" y="32"/>
                  </a:lnTo>
                  <a:lnTo>
                    <a:pt x="649" y="36"/>
                  </a:lnTo>
                  <a:lnTo>
                    <a:pt x="649" y="40"/>
                  </a:lnTo>
                  <a:lnTo>
                    <a:pt x="649" y="42"/>
                  </a:lnTo>
                  <a:lnTo>
                    <a:pt x="649" y="45"/>
                  </a:lnTo>
                  <a:lnTo>
                    <a:pt x="649" y="48"/>
                  </a:lnTo>
                  <a:lnTo>
                    <a:pt x="649" y="50"/>
                  </a:lnTo>
                  <a:lnTo>
                    <a:pt x="649" y="53"/>
                  </a:lnTo>
                  <a:lnTo>
                    <a:pt x="649" y="56"/>
                  </a:lnTo>
                  <a:lnTo>
                    <a:pt x="648" y="58"/>
                  </a:lnTo>
                  <a:lnTo>
                    <a:pt x="648" y="62"/>
                  </a:lnTo>
                  <a:lnTo>
                    <a:pt x="647" y="65"/>
                  </a:lnTo>
                  <a:lnTo>
                    <a:pt x="647" y="68"/>
                  </a:lnTo>
                  <a:lnTo>
                    <a:pt x="647" y="72"/>
                  </a:lnTo>
                  <a:lnTo>
                    <a:pt x="645" y="76"/>
                  </a:lnTo>
                  <a:lnTo>
                    <a:pt x="645" y="78"/>
                  </a:lnTo>
                  <a:lnTo>
                    <a:pt x="644" y="82"/>
                  </a:lnTo>
                  <a:lnTo>
                    <a:pt x="643" y="85"/>
                  </a:lnTo>
                  <a:lnTo>
                    <a:pt x="643" y="90"/>
                  </a:lnTo>
                  <a:lnTo>
                    <a:pt x="641" y="94"/>
                  </a:lnTo>
                  <a:lnTo>
                    <a:pt x="640" y="98"/>
                  </a:lnTo>
                  <a:lnTo>
                    <a:pt x="639" y="102"/>
                  </a:lnTo>
                  <a:lnTo>
                    <a:pt x="637" y="108"/>
                  </a:lnTo>
                  <a:lnTo>
                    <a:pt x="391" y="789"/>
                  </a:lnTo>
                  <a:lnTo>
                    <a:pt x="391" y="789"/>
                  </a:lnTo>
                  <a:lnTo>
                    <a:pt x="389" y="793"/>
                  </a:lnTo>
                  <a:lnTo>
                    <a:pt x="389" y="794"/>
                  </a:lnTo>
                  <a:lnTo>
                    <a:pt x="388" y="797"/>
                  </a:lnTo>
                  <a:lnTo>
                    <a:pt x="388" y="799"/>
                  </a:lnTo>
                  <a:lnTo>
                    <a:pt x="387" y="803"/>
                  </a:lnTo>
                  <a:lnTo>
                    <a:pt x="385" y="806"/>
                  </a:lnTo>
                  <a:lnTo>
                    <a:pt x="384" y="810"/>
                  </a:lnTo>
                  <a:lnTo>
                    <a:pt x="383" y="815"/>
                  </a:lnTo>
                  <a:lnTo>
                    <a:pt x="380" y="819"/>
                  </a:lnTo>
                  <a:lnTo>
                    <a:pt x="379" y="823"/>
                  </a:lnTo>
                  <a:lnTo>
                    <a:pt x="376" y="829"/>
                  </a:lnTo>
                  <a:lnTo>
                    <a:pt x="375" y="833"/>
                  </a:lnTo>
                  <a:lnTo>
                    <a:pt x="373" y="838"/>
                  </a:lnTo>
                  <a:lnTo>
                    <a:pt x="369" y="843"/>
                  </a:lnTo>
                  <a:lnTo>
                    <a:pt x="368" y="849"/>
                  </a:lnTo>
                  <a:lnTo>
                    <a:pt x="364" y="853"/>
                  </a:lnTo>
                  <a:lnTo>
                    <a:pt x="361" y="858"/>
                  </a:lnTo>
                  <a:lnTo>
                    <a:pt x="357" y="863"/>
                  </a:lnTo>
                  <a:lnTo>
                    <a:pt x="355" y="869"/>
                  </a:lnTo>
                  <a:lnTo>
                    <a:pt x="351" y="873"/>
                  </a:lnTo>
                  <a:lnTo>
                    <a:pt x="348" y="878"/>
                  </a:lnTo>
                  <a:lnTo>
                    <a:pt x="343" y="882"/>
                  </a:lnTo>
                  <a:lnTo>
                    <a:pt x="339" y="886"/>
                  </a:lnTo>
                  <a:lnTo>
                    <a:pt x="335" y="890"/>
                  </a:lnTo>
                  <a:lnTo>
                    <a:pt x="331" y="894"/>
                  </a:lnTo>
                  <a:lnTo>
                    <a:pt x="325" y="898"/>
                  </a:lnTo>
                  <a:lnTo>
                    <a:pt x="321" y="902"/>
                  </a:lnTo>
                  <a:lnTo>
                    <a:pt x="316" y="905"/>
                  </a:lnTo>
                  <a:lnTo>
                    <a:pt x="311" y="907"/>
                  </a:lnTo>
                  <a:lnTo>
                    <a:pt x="308" y="909"/>
                  </a:lnTo>
                  <a:lnTo>
                    <a:pt x="305" y="910"/>
                  </a:lnTo>
                  <a:lnTo>
                    <a:pt x="303" y="910"/>
                  </a:lnTo>
                  <a:lnTo>
                    <a:pt x="299" y="911"/>
                  </a:lnTo>
                  <a:lnTo>
                    <a:pt x="296" y="911"/>
                  </a:lnTo>
                  <a:lnTo>
                    <a:pt x="292" y="913"/>
                  </a:lnTo>
                  <a:lnTo>
                    <a:pt x="289" y="913"/>
                  </a:lnTo>
                  <a:lnTo>
                    <a:pt x="287" y="914"/>
                  </a:lnTo>
                  <a:lnTo>
                    <a:pt x="283" y="914"/>
                  </a:lnTo>
                  <a:lnTo>
                    <a:pt x="280" y="914"/>
                  </a:lnTo>
                  <a:lnTo>
                    <a:pt x="276" y="914"/>
                  </a:lnTo>
                  <a:lnTo>
                    <a:pt x="272" y="914"/>
                  </a:lnTo>
                  <a:lnTo>
                    <a:pt x="268" y="914"/>
                  </a:lnTo>
                  <a:lnTo>
                    <a:pt x="265" y="914"/>
                  </a:lnTo>
                  <a:lnTo>
                    <a:pt x="261" y="914"/>
                  </a:lnTo>
                  <a:lnTo>
                    <a:pt x="259" y="914"/>
                  </a:lnTo>
                  <a:lnTo>
                    <a:pt x="255" y="913"/>
                  </a:lnTo>
                  <a:lnTo>
                    <a:pt x="251" y="913"/>
                  </a:lnTo>
                  <a:lnTo>
                    <a:pt x="247" y="911"/>
                  </a:lnTo>
                  <a:lnTo>
                    <a:pt x="244" y="911"/>
                  </a:lnTo>
                  <a:lnTo>
                    <a:pt x="240" y="911"/>
                  </a:lnTo>
                  <a:lnTo>
                    <a:pt x="236" y="910"/>
                  </a:lnTo>
                  <a:lnTo>
                    <a:pt x="232" y="910"/>
                  </a:lnTo>
                  <a:lnTo>
                    <a:pt x="229" y="910"/>
                  </a:lnTo>
                  <a:lnTo>
                    <a:pt x="225" y="909"/>
                  </a:lnTo>
                  <a:lnTo>
                    <a:pt x="221" y="907"/>
                  </a:lnTo>
                  <a:lnTo>
                    <a:pt x="217" y="906"/>
                  </a:lnTo>
                  <a:lnTo>
                    <a:pt x="215" y="906"/>
                  </a:lnTo>
                  <a:lnTo>
                    <a:pt x="211" y="905"/>
                  </a:lnTo>
                  <a:lnTo>
                    <a:pt x="207" y="903"/>
                  </a:lnTo>
                  <a:lnTo>
                    <a:pt x="203" y="903"/>
                  </a:lnTo>
                  <a:lnTo>
                    <a:pt x="200" y="902"/>
                  </a:lnTo>
                  <a:lnTo>
                    <a:pt x="196" y="901"/>
                  </a:lnTo>
                  <a:lnTo>
                    <a:pt x="194" y="899"/>
                  </a:lnTo>
                  <a:lnTo>
                    <a:pt x="190" y="899"/>
                  </a:lnTo>
                  <a:lnTo>
                    <a:pt x="187" y="898"/>
                  </a:lnTo>
                  <a:lnTo>
                    <a:pt x="183" y="897"/>
                  </a:lnTo>
                  <a:lnTo>
                    <a:pt x="179" y="895"/>
                  </a:lnTo>
                  <a:lnTo>
                    <a:pt x="176" y="894"/>
                  </a:lnTo>
                  <a:lnTo>
                    <a:pt x="174" y="894"/>
                  </a:lnTo>
                  <a:lnTo>
                    <a:pt x="171" y="893"/>
                  </a:lnTo>
                  <a:lnTo>
                    <a:pt x="168" y="891"/>
                  </a:lnTo>
                  <a:lnTo>
                    <a:pt x="164" y="890"/>
                  </a:lnTo>
                  <a:lnTo>
                    <a:pt x="162" y="889"/>
                  </a:lnTo>
                  <a:lnTo>
                    <a:pt x="159" y="889"/>
                  </a:lnTo>
                  <a:lnTo>
                    <a:pt x="158" y="887"/>
                  </a:lnTo>
                  <a:lnTo>
                    <a:pt x="155" y="886"/>
                  </a:lnTo>
                  <a:lnTo>
                    <a:pt x="152" y="886"/>
                  </a:lnTo>
                  <a:lnTo>
                    <a:pt x="147" y="883"/>
                  </a:lnTo>
                  <a:lnTo>
                    <a:pt x="144" y="882"/>
                  </a:lnTo>
                  <a:lnTo>
                    <a:pt x="140" y="881"/>
                  </a:lnTo>
                  <a:lnTo>
                    <a:pt x="138" y="879"/>
                  </a:lnTo>
                  <a:lnTo>
                    <a:pt x="134" y="878"/>
                  </a:lnTo>
                  <a:lnTo>
                    <a:pt x="132" y="878"/>
                  </a:lnTo>
                  <a:lnTo>
                    <a:pt x="0" y="821"/>
                  </a:lnTo>
                  <a:lnTo>
                    <a:pt x="0" y="786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62"/>
            <p:cNvSpPr>
              <a:spLocks/>
            </p:cNvSpPr>
            <p:nvPr/>
          </p:nvSpPr>
          <p:spPr bwMode="auto">
            <a:xfrm>
              <a:off x="1968" y="3644"/>
              <a:ext cx="58" cy="63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27"/>
                </a:cxn>
                <a:cxn ang="0">
                  <a:pos x="62" y="132"/>
                </a:cxn>
                <a:cxn ang="0">
                  <a:pos x="138" y="0"/>
                </a:cxn>
                <a:cxn ang="0">
                  <a:pos x="175" y="8"/>
                </a:cxn>
                <a:cxn ang="0">
                  <a:pos x="164" y="23"/>
                </a:cxn>
                <a:cxn ang="0">
                  <a:pos x="142" y="15"/>
                </a:cxn>
                <a:cxn ang="0">
                  <a:pos x="56" y="188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75" h="188">
                  <a:moveTo>
                    <a:pt x="0" y="163"/>
                  </a:moveTo>
                  <a:lnTo>
                    <a:pt x="32" y="127"/>
                  </a:lnTo>
                  <a:lnTo>
                    <a:pt x="62" y="132"/>
                  </a:lnTo>
                  <a:lnTo>
                    <a:pt x="138" y="0"/>
                  </a:lnTo>
                  <a:lnTo>
                    <a:pt x="175" y="8"/>
                  </a:lnTo>
                  <a:lnTo>
                    <a:pt x="164" y="23"/>
                  </a:lnTo>
                  <a:lnTo>
                    <a:pt x="142" y="15"/>
                  </a:lnTo>
                  <a:lnTo>
                    <a:pt x="56" y="188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63"/>
            <p:cNvSpPr>
              <a:spLocks/>
            </p:cNvSpPr>
            <p:nvPr/>
          </p:nvSpPr>
          <p:spPr bwMode="auto">
            <a:xfrm>
              <a:off x="2059" y="3313"/>
              <a:ext cx="59" cy="4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56"/>
                </a:cxn>
                <a:cxn ang="0">
                  <a:pos x="8" y="47"/>
                </a:cxn>
                <a:cxn ang="0">
                  <a:pos x="15" y="39"/>
                </a:cxn>
                <a:cxn ang="0">
                  <a:pos x="24" y="31"/>
                </a:cxn>
                <a:cxn ang="0">
                  <a:pos x="32" y="22"/>
                </a:cxn>
                <a:cxn ang="0">
                  <a:pos x="43" y="14"/>
                </a:cxn>
                <a:cxn ang="0">
                  <a:pos x="53" y="6"/>
                </a:cxn>
                <a:cxn ang="0">
                  <a:pos x="65" y="2"/>
                </a:cxn>
                <a:cxn ang="0">
                  <a:pos x="77" y="0"/>
                </a:cxn>
                <a:cxn ang="0">
                  <a:pos x="89" y="2"/>
                </a:cxn>
                <a:cxn ang="0">
                  <a:pos x="101" y="3"/>
                </a:cxn>
                <a:cxn ang="0">
                  <a:pos x="113" y="6"/>
                </a:cxn>
                <a:cxn ang="0">
                  <a:pos x="125" y="7"/>
                </a:cxn>
                <a:cxn ang="0">
                  <a:pos x="136" y="11"/>
                </a:cxn>
                <a:cxn ang="0">
                  <a:pos x="145" y="15"/>
                </a:cxn>
                <a:cxn ang="0">
                  <a:pos x="155" y="18"/>
                </a:cxn>
                <a:cxn ang="0">
                  <a:pos x="161" y="22"/>
                </a:cxn>
                <a:cxn ang="0">
                  <a:pos x="171" y="28"/>
                </a:cxn>
                <a:cxn ang="0">
                  <a:pos x="175" y="36"/>
                </a:cxn>
                <a:cxn ang="0">
                  <a:pos x="175" y="48"/>
                </a:cxn>
                <a:cxn ang="0">
                  <a:pos x="173" y="63"/>
                </a:cxn>
                <a:cxn ang="0">
                  <a:pos x="171" y="78"/>
                </a:cxn>
                <a:cxn ang="0">
                  <a:pos x="169" y="88"/>
                </a:cxn>
                <a:cxn ang="0">
                  <a:pos x="168" y="94"/>
                </a:cxn>
                <a:cxn ang="0">
                  <a:pos x="131" y="86"/>
                </a:cxn>
                <a:cxn ang="0">
                  <a:pos x="133" y="76"/>
                </a:cxn>
                <a:cxn ang="0">
                  <a:pos x="136" y="63"/>
                </a:cxn>
                <a:cxn ang="0">
                  <a:pos x="133" y="48"/>
                </a:cxn>
                <a:cxn ang="0">
                  <a:pos x="125" y="36"/>
                </a:cxn>
                <a:cxn ang="0">
                  <a:pos x="117" y="32"/>
                </a:cxn>
                <a:cxn ang="0">
                  <a:pos x="108" y="30"/>
                </a:cxn>
                <a:cxn ang="0">
                  <a:pos x="99" y="27"/>
                </a:cxn>
                <a:cxn ang="0">
                  <a:pos x="93" y="26"/>
                </a:cxn>
                <a:cxn ang="0">
                  <a:pos x="84" y="24"/>
                </a:cxn>
                <a:cxn ang="0">
                  <a:pos x="79" y="23"/>
                </a:cxn>
                <a:cxn ang="0">
                  <a:pos x="76" y="23"/>
                </a:cxn>
                <a:cxn ang="0">
                  <a:pos x="71" y="24"/>
                </a:cxn>
                <a:cxn ang="0">
                  <a:pos x="60" y="27"/>
                </a:cxn>
                <a:cxn ang="0">
                  <a:pos x="49" y="35"/>
                </a:cxn>
                <a:cxn ang="0">
                  <a:pos x="40" y="46"/>
                </a:cxn>
                <a:cxn ang="0">
                  <a:pos x="37" y="56"/>
                </a:cxn>
                <a:cxn ang="0">
                  <a:pos x="143" y="99"/>
                </a:cxn>
              </a:cxnLst>
              <a:rect l="0" t="0" r="r" b="b"/>
              <a:pathLst>
                <a:path w="175" h="130">
                  <a:moveTo>
                    <a:pt x="143" y="99"/>
                  </a:moveTo>
                  <a:lnTo>
                    <a:pt x="137" y="13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4" y="31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5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7" y="6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5"/>
                  </a:lnTo>
                  <a:lnTo>
                    <a:pt x="151" y="16"/>
                  </a:lnTo>
                  <a:lnTo>
                    <a:pt x="155" y="18"/>
                  </a:lnTo>
                  <a:lnTo>
                    <a:pt x="157" y="19"/>
                  </a:lnTo>
                  <a:lnTo>
                    <a:pt x="159" y="20"/>
                  </a:lnTo>
                  <a:lnTo>
                    <a:pt x="161" y="22"/>
                  </a:lnTo>
                  <a:lnTo>
                    <a:pt x="164" y="23"/>
                  </a:lnTo>
                  <a:lnTo>
                    <a:pt x="168" y="26"/>
                  </a:lnTo>
                  <a:lnTo>
                    <a:pt x="171" y="28"/>
                  </a:lnTo>
                  <a:lnTo>
                    <a:pt x="173" y="31"/>
                  </a:lnTo>
                  <a:lnTo>
                    <a:pt x="175" y="34"/>
                  </a:lnTo>
                  <a:lnTo>
                    <a:pt x="175" y="36"/>
                  </a:lnTo>
                  <a:lnTo>
                    <a:pt x="175" y="39"/>
                  </a:lnTo>
                  <a:lnTo>
                    <a:pt x="175" y="43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3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71" y="78"/>
                  </a:lnTo>
                  <a:lnTo>
                    <a:pt x="169" y="82"/>
                  </a:lnTo>
                  <a:lnTo>
                    <a:pt x="169" y="86"/>
                  </a:lnTo>
                  <a:lnTo>
                    <a:pt x="169" y="88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29" y="88"/>
                  </a:lnTo>
                  <a:lnTo>
                    <a:pt x="129" y="87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6" y="63"/>
                  </a:lnTo>
                  <a:lnTo>
                    <a:pt x="136" y="58"/>
                  </a:lnTo>
                  <a:lnTo>
                    <a:pt x="135" y="54"/>
                  </a:lnTo>
                  <a:lnTo>
                    <a:pt x="133" y="48"/>
                  </a:lnTo>
                  <a:lnTo>
                    <a:pt x="132" y="44"/>
                  </a:lnTo>
                  <a:lnTo>
                    <a:pt x="129" y="40"/>
                  </a:lnTo>
                  <a:lnTo>
                    <a:pt x="125" y="36"/>
                  </a:lnTo>
                  <a:lnTo>
                    <a:pt x="123" y="35"/>
                  </a:lnTo>
                  <a:lnTo>
                    <a:pt x="120" y="34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1" y="30"/>
                  </a:lnTo>
                  <a:lnTo>
                    <a:pt x="108" y="30"/>
                  </a:lnTo>
                  <a:lnTo>
                    <a:pt x="104" y="28"/>
                  </a:lnTo>
                  <a:lnTo>
                    <a:pt x="103" y="28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4"/>
                  </a:lnTo>
                  <a:lnTo>
                    <a:pt x="67" y="24"/>
                  </a:lnTo>
                  <a:lnTo>
                    <a:pt x="64" y="26"/>
                  </a:lnTo>
                  <a:lnTo>
                    <a:pt x="60" y="27"/>
                  </a:lnTo>
                  <a:lnTo>
                    <a:pt x="57" y="30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143" y="99"/>
                  </a:lnTo>
                  <a:lnTo>
                    <a:pt x="143" y="9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1776" y="3674"/>
              <a:ext cx="201" cy="91"/>
            </a:xfrm>
            <a:custGeom>
              <a:avLst/>
              <a:gdLst/>
              <a:ahLst/>
              <a:cxnLst>
                <a:cxn ang="0">
                  <a:pos x="600" y="58"/>
                </a:cxn>
                <a:cxn ang="0">
                  <a:pos x="588" y="69"/>
                </a:cxn>
                <a:cxn ang="0">
                  <a:pos x="576" y="81"/>
                </a:cxn>
                <a:cxn ang="0">
                  <a:pos x="562" y="96"/>
                </a:cxn>
                <a:cxn ang="0">
                  <a:pos x="543" y="112"/>
                </a:cxn>
                <a:cxn ang="0">
                  <a:pos x="523" y="130"/>
                </a:cxn>
                <a:cxn ang="0">
                  <a:pos x="502" y="150"/>
                </a:cxn>
                <a:cxn ang="0">
                  <a:pos x="479" y="170"/>
                </a:cxn>
                <a:cxn ang="0">
                  <a:pos x="457" y="189"/>
                </a:cxn>
                <a:cxn ang="0">
                  <a:pos x="434" y="208"/>
                </a:cxn>
                <a:cxn ang="0">
                  <a:pos x="411" y="225"/>
                </a:cxn>
                <a:cxn ang="0">
                  <a:pos x="389" y="241"/>
                </a:cxn>
                <a:cxn ang="0">
                  <a:pos x="369" y="253"/>
                </a:cxn>
                <a:cxn ang="0">
                  <a:pos x="351" y="264"/>
                </a:cxn>
                <a:cxn ang="0">
                  <a:pos x="337" y="270"/>
                </a:cxn>
                <a:cxn ang="0">
                  <a:pos x="322" y="272"/>
                </a:cxn>
                <a:cxn ang="0">
                  <a:pos x="306" y="270"/>
                </a:cxn>
                <a:cxn ang="0">
                  <a:pos x="286" y="268"/>
                </a:cxn>
                <a:cxn ang="0">
                  <a:pos x="262" y="264"/>
                </a:cxn>
                <a:cxn ang="0">
                  <a:pos x="238" y="257"/>
                </a:cxn>
                <a:cxn ang="0">
                  <a:pos x="211" y="249"/>
                </a:cxn>
                <a:cxn ang="0">
                  <a:pos x="183" y="241"/>
                </a:cxn>
                <a:cxn ang="0">
                  <a:pos x="155" y="233"/>
                </a:cxn>
                <a:cxn ang="0">
                  <a:pos x="129" y="224"/>
                </a:cxn>
                <a:cxn ang="0">
                  <a:pos x="102" y="216"/>
                </a:cxn>
                <a:cxn ang="0">
                  <a:pos x="78" y="206"/>
                </a:cxn>
                <a:cxn ang="0">
                  <a:pos x="57" y="198"/>
                </a:cxn>
                <a:cxn ang="0">
                  <a:pos x="38" y="192"/>
                </a:cxn>
                <a:cxn ang="0">
                  <a:pos x="22" y="185"/>
                </a:cxn>
                <a:cxn ang="0">
                  <a:pos x="9" y="181"/>
                </a:cxn>
                <a:cxn ang="0">
                  <a:pos x="1" y="153"/>
                </a:cxn>
                <a:cxn ang="0">
                  <a:pos x="17" y="160"/>
                </a:cxn>
                <a:cxn ang="0">
                  <a:pos x="30" y="166"/>
                </a:cxn>
                <a:cxn ang="0">
                  <a:pos x="45" y="173"/>
                </a:cxn>
                <a:cxn ang="0">
                  <a:pos x="62" y="182"/>
                </a:cxn>
                <a:cxn ang="0">
                  <a:pos x="83" y="190"/>
                </a:cxn>
                <a:cxn ang="0">
                  <a:pos x="105" y="201"/>
                </a:cxn>
                <a:cxn ang="0">
                  <a:pos x="126" y="209"/>
                </a:cxn>
                <a:cxn ang="0">
                  <a:pos x="150" y="218"/>
                </a:cxn>
                <a:cxn ang="0">
                  <a:pos x="174" y="228"/>
                </a:cxn>
                <a:cxn ang="0">
                  <a:pos x="198" y="236"/>
                </a:cxn>
                <a:cxn ang="0">
                  <a:pos x="222" y="244"/>
                </a:cxn>
                <a:cxn ang="0">
                  <a:pos x="245" y="249"/>
                </a:cxn>
                <a:cxn ang="0">
                  <a:pos x="267" y="254"/>
                </a:cxn>
                <a:cxn ang="0">
                  <a:pos x="289" y="258"/>
                </a:cxn>
                <a:cxn ang="0">
                  <a:pos x="309" y="257"/>
                </a:cxn>
                <a:cxn ang="0">
                  <a:pos x="331" y="250"/>
                </a:cxn>
                <a:cxn ang="0">
                  <a:pos x="355" y="240"/>
                </a:cxn>
                <a:cxn ang="0">
                  <a:pos x="381" y="224"/>
                </a:cxn>
                <a:cxn ang="0">
                  <a:pos x="406" y="204"/>
                </a:cxn>
                <a:cxn ang="0">
                  <a:pos x="431" y="182"/>
                </a:cxn>
                <a:cxn ang="0">
                  <a:pos x="458" y="158"/>
                </a:cxn>
                <a:cxn ang="0">
                  <a:pos x="483" y="134"/>
                </a:cxn>
                <a:cxn ang="0">
                  <a:pos x="506" y="109"/>
                </a:cxn>
                <a:cxn ang="0">
                  <a:pos x="529" y="85"/>
                </a:cxn>
                <a:cxn ang="0">
                  <a:pos x="548" y="62"/>
                </a:cxn>
                <a:cxn ang="0">
                  <a:pos x="566" y="41"/>
                </a:cxn>
                <a:cxn ang="0">
                  <a:pos x="580" y="24"/>
                </a:cxn>
                <a:cxn ang="0">
                  <a:pos x="592" y="12"/>
                </a:cxn>
                <a:cxn ang="0">
                  <a:pos x="599" y="3"/>
                </a:cxn>
              </a:cxnLst>
              <a:rect l="0" t="0" r="r" b="b"/>
              <a:pathLst>
                <a:path w="603" h="272">
                  <a:moveTo>
                    <a:pt x="600" y="0"/>
                  </a:moveTo>
                  <a:lnTo>
                    <a:pt x="603" y="57"/>
                  </a:lnTo>
                  <a:lnTo>
                    <a:pt x="602" y="57"/>
                  </a:lnTo>
                  <a:lnTo>
                    <a:pt x="600" y="58"/>
                  </a:lnTo>
                  <a:lnTo>
                    <a:pt x="598" y="61"/>
                  </a:lnTo>
                  <a:lnTo>
                    <a:pt x="594" y="65"/>
                  </a:lnTo>
                  <a:lnTo>
                    <a:pt x="591" y="68"/>
                  </a:lnTo>
                  <a:lnTo>
                    <a:pt x="588" y="69"/>
                  </a:lnTo>
                  <a:lnTo>
                    <a:pt x="586" y="73"/>
                  </a:lnTo>
                  <a:lnTo>
                    <a:pt x="583" y="76"/>
                  </a:lnTo>
                  <a:lnTo>
                    <a:pt x="579" y="78"/>
                  </a:lnTo>
                  <a:lnTo>
                    <a:pt x="576" y="81"/>
                  </a:lnTo>
                  <a:lnTo>
                    <a:pt x="572" y="85"/>
                  </a:lnTo>
                  <a:lnTo>
                    <a:pt x="570" y="89"/>
                  </a:lnTo>
                  <a:lnTo>
                    <a:pt x="566" y="92"/>
                  </a:lnTo>
                  <a:lnTo>
                    <a:pt x="562" y="96"/>
                  </a:lnTo>
                  <a:lnTo>
                    <a:pt x="556" y="100"/>
                  </a:lnTo>
                  <a:lnTo>
                    <a:pt x="552" y="104"/>
                  </a:lnTo>
                  <a:lnTo>
                    <a:pt x="547" y="108"/>
                  </a:lnTo>
                  <a:lnTo>
                    <a:pt x="543" y="112"/>
                  </a:lnTo>
                  <a:lnTo>
                    <a:pt x="538" y="117"/>
                  </a:lnTo>
                  <a:lnTo>
                    <a:pt x="534" y="122"/>
                  </a:lnTo>
                  <a:lnTo>
                    <a:pt x="529" y="126"/>
                  </a:lnTo>
                  <a:lnTo>
                    <a:pt x="523" y="130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7" y="145"/>
                  </a:lnTo>
                  <a:lnTo>
                    <a:pt x="502" y="150"/>
                  </a:lnTo>
                  <a:lnTo>
                    <a:pt x="497" y="156"/>
                  </a:lnTo>
                  <a:lnTo>
                    <a:pt x="491" y="161"/>
                  </a:lnTo>
                  <a:lnTo>
                    <a:pt x="486" y="165"/>
                  </a:lnTo>
                  <a:lnTo>
                    <a:pt x="479" y="170"/>
                  </a:lnTo>
                  <a:lnTo>
                    <a:pt x="474" y="174"/>
                  </a:lnTo>
                  <a:lnTo>
                    <a:pt x="469" y="180"/>
                  </a:lnTo>
                  <a:lnTo>
                    <a:pt x="462" y="184"/>
                  </a:lnTo>
                  <a:lnTo>
                    <a:pt x="457" y="189"/>
                  </a:lnTo>
                  <a:lnTo>
                    <a:pt x="450" y="194"/>
                  </a:lnTo>
                  <a:lnTo>
                    <a:pt x="445" y="198"/>
                  </a:lnTo>
                  <a:lnTo>
                    <a:pt x="439" y="204"/>
                  </a:lnTo>
                  <a:lnTo>
                    <a:pt x="434" y="208"/>
                  </a:lnTo>
                  <a:lnTo>
                    <a:pt x="427" y="212"/>
                  </a:lnTo>
                  <a:lnTo>
                    <a:pt x="422" y="217"/>
                  </a:lnTo>
                  <a:lnTo>
                    <a:pt x="417" y="221"/>
                  </a:lnTo>
                  <a:lnTo>
                    <a:pt x="411" y="225"/>
                  </a:lnTo>
                  <a:lnTo>
                    <a:pt x="406" y="229"/>
                  </a:lnTo>
                  <a:lnTo>
                    <a:pt x="401" y="234"/>
                  </a:lnTo>
                  <a:lnTo>
                    <a:pt x="394" y="237"/>
                  </a:lnTo>
                  <a:lnTo>
                    <a:pt x="389" y="241"/>
                  </a:lnTo>
                  <a:lnTo>
                    <a:pt x="383" y="244"/>
                  </a:lnTo>
                  <a:lnTo>
                    <a:pt x="379" y="248"/>
                  </a:lnTo>
                  <a:lnTo>
                    <a:pt x="374" y="250"/>
                  </a:lnTo>
                  <a:lnTo>
                    <a:pt x="369" y="253"/>
                  </a:lnTo>
                  <a:lnTo>
                    <a:pt x="365" y="257"/>
                  </a:lnTo>
                  <a:lnTo>
                    <a:pt x="361" y="260"/>
                  </a:lnTo>
                  <a:lnTo>
                    <a:pt x="355" y="261"/>
                  </a:lnTo>
                  <a:lnTo>
                    <a:pt x="351" y="264"/>
                  </a:lnTo>
                  <a:lnTo>
                    <a:pt x="347" y="265"/>
                  </a:lnTo>
                  <a:lnTo>
                    <a:pt x="343" y="268"/>
                  </a:lnTo>
                  <a:lnTo>
                    <a:pt x="339" y="268"/>
                  </a:lnTo>
                  <a:lnTo>
                    <a:pt x="337" y="270"/>
                  </a:lnTo>
                  <a:lnTo>
                    <a:pt x="333" y="270"/>
                  </a:lnTo>
                  <a:lnTo>
                    <a:pt x="330" y="272"/>
                  </a:lnTo>
                  <a:lnTo>
                    <a:pt x="326" y="272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4" y="272"/>
                  </a:lnTo>
                  <a:lnTo>
                    <a:pt x="310" y="272"/>
                  </a:lnTo>
                  <a:lnTo>
                    <a:pt x="306" y="270"/>
                  </a:lnTo>
                  <a:lnTo>
                    <a:pt x="301" y="270"/>
                  </a:lnTo>
                  <a:lnTo>
                    <a:pt x="297" y="270"/>
                  </a:lnTo>
                  <a:lnTo>
                    <a:pt x="291" y="269"/>
                  </a:lnTo>
                  <a:lnTo>
                    <a:pt x="286" y="268"/>
                  </a:lnTo>
                  <a:lnTo>
                    <a:pt x="279" y="266"/>
                  </a:lnTo>
                  <a:lnTo>
                    <a:pt x="274" y="266"/>
                  </a:lnTo>
                  <a:lnTo>
                    <a:pt x="269" y="264"/>
                  </a:lnTo>
                  <a:lnTo>
                    <a:pt x="262" y="264"/>
                  </a:lnTo>
                  <a:lnTo>
                    <a:pt x="257" y="262"/>
                  </a:lnTo>
                  <a:lnTo>
                    <a:pt x="251" y="261"/>
                  </a:lnTo>
                  <a:lnTo>
                    <a:pt x="243" y="258"/>
                  </a:lnTo>
                  <a:lnTo>
                    <a:pt x="238" y="257"/>
                  </a:lnTo>
                  <a:lnTo>
                    <a:pt x="231" y="254"/>
                  </a:lnTo>
                  <a:lnTo>
                    <a:pt x="225" y="253"/>
                  </a:lnTo>
                  <a:lnTo>
                    <a:pt x="218" y="252"/>
                  </a:lnTo>
                  <a:lnTo>
                    <a:pt x="211" y="249"/>
                  </a:lnTo>
                  <a:lnTo>
                    <a:pt x="205" y="248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1"/>
                  </a:lnTo>
                  <a:lnTo>
                    <a:pt x="177" y="240"/>
                  </a:lnTo>
                  <a:lnTo>
                    <a:pt x="170" y="237"/>
                  </a:lnTo>
                  <a:lnTo>
                    <a:pt x="163" y="234"/>
                  </a:lnTo>
                  <a:lnTo>
                    <a:pt x="155" y="233"/>
                  </a:lnTo>
                  <a:lnTo>
                    <a:pt x="149" y="230"/>
                  </a:lnTo>
                  <a:lnTo>
                    <a:pt x="142" y="229"/>
                  </a:lnTo>
                  <a:lnTo>
                    <a:pt x="135" y="226"/>
                  </a:lnTo>
                  <a:lnTo>
                    <a:pt x="129" y="224"/>
                  </a:lnTo>
                  <a:lnTo>
                    <a:pt x="122" y="221"/>
                  </a:lnTo>
                  <a:lnTo>
                    <a:pt x="115" y="220"/>
                  </a:lnTo>
                  <a:lnTo>
                    <a:pt x="109" y="217"/>
                  </a:lnTo>
                  <a:lnTo>
                    <a:pt x="102" y="216"/>
                  </a:lnTo>
                  <a:lnTo>
                    <a:pt x="95" y="213"/>
                  </a:lnTo>
                  <a:lnTo>
                    <a:pt x="90" y="212"/>
                  </a:lnTo>
                  <a:lnTo>
                    <a:pt x="83" y="209"/>
                  </a:lnTo>
                  <a:lnTo>
                    <a:pt x="78" y="206"/>
                  </a:lnTo>
                  <a:lnTo>
                    <a:pt x="71" y="204"/>
                  </a:lnTo>
                  <a:lnTo>
                    <a:pt x="67" y="202"/>
                  </a:lnTo>
                  <a:lnTo>
                    <a:pt x="61" y="201"/>
                  </a:lnTo>
                  <a:lnTo>
                    <a:pt x="57" y="198"/>
                  </a:lnTo>
                  <a:lnTo>
                    <a:pt x="51" y="197"/>
                  </a:lnTo>
                  <a:lnTo>
                    <a:pt x="47" y="196"/>
                  </a:lnTo>
                  <a:lnTo>
                    <a:pt x="42" y="193"/>
                  </a:lnTo>
                  <a:lnTo>
                    <a:pt x="38" y="192"/>
                  </a:lnTo>
                  <a:lnTo>
                    <a:pt x="33" y="190"/>
                  </a:lnTo>
                  <a:lnTo>
                    <a:pt x="29" y="189"/>
                  </a:lnTo>
                  <a:lnTo>
                    <a:pt x="26" y="188"/>
                  </a:lnTo>
                  <a:lnTo>
                    <a:pt x="22" y="185"/>
                  </a:lnTo>
                  <a:lnTo>
                    <a:pt x="20" y="185"/>
                  </a:lnTo>
                  <a:lnTo>
                    <a:pt x="17" y="184"/>
                  </a:lnTo>
                  <a:lnTo>
                    <a:pt x="12" y="182"/>
                  </a:lnTo>
                  <a:lnTo>
                    <a:pt x="9" y="181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0" y="152"/>
                  </a:lnTo>
                  <a:lnTo>
                    <a:pt x="1" y="153"/>
                  </a:lnTo>
                  <a:lnTo>
                    <a:pt x="4" y="153"/>
                  </a:lnTo>
                  <a:lnTo>
                    <a:pt x="8" y="156"/>
                  </a:lnTo>
                  <a:lnTo>
                    <a:pt x="12" y="157"/>
                  </a:lnTo>
                  <a:lnTo>
                    <a:pt x="17" y="160"/>
                  </a:lnTo>
                  <a:lnTo>
                    <a:pt x="20" y="161"/>
                  </a:lnTo>
                  <a:lnTo>
                    <a:pt x="22" y="164"/>
                  </a:lnTo>
                  <a:lnTo>
                    <a:pt x="26" y="165"/>
                  </a:lnTo>
                  <a:lnTo>
                    <a:pt x="30" y="166"/>
                  </a:lnTo>
                  <a:lnTo>
                    <a:pt x="33" y="168"/>
                  </a:lnTo>
                  <a:lnTo>
                    <a:pt x="37" y="169"/>
                  </a:lnTo>
                  <a:lnTo>
                    <a:pt x="41" y="172"/>
                  </a:lnTo>
                  <a:lnTo>
                    <a:pt x="45" y="173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8" y="180"/>
                  </a:lnTo>
                  <a:lnTo>
                    <a:pt x="62" y="182"/>
                  </a:lnTo>
                  <a:lnTo>
                    <a:pt x="67" y="184"/>
                  </a:lnTo>
                  <a:lnTo>
                    <a:pt x="71" y="186"/>
                  </a:lnTo>
                  <a:lnTo>
                    <a:pt x="77" y="188"/>
                  </a:lnTo>
                  <a:lnTo>
                    <a:pt x="83" y="190"/>
                  </a:lnTo>
                  <a:lnTo>
                    <a:pt x="87" y="193"/>
                  </a:lnTo>
                  <a:lnTo>
                    <a:pt x="93" y="196"/>
                  </a:lnTo>
                  <a:lnTo>
                    <a:pt x="98" y="197"/>
                  </a:lnTo>
                  <a:lnTo>
                    <a:pt x="105" y="201"/>
                  </a:lnTo>
                  <a:lnTo>
                    <a:pt x="110" y="202"/>
                  </a:lnTo>
                  <a:lnTo>
                    <a:pt x="115" y="205"/>
                  </a:lnTo>
                  <a:lnTo>
                    <a:pt x="121" y="206"/>
                  </a:lnTo>
                  <a:lnTo>
                    <a:pt x="126" y="209"/>
                  </a:lnTo>
                  <a:lnTo>
                    <a:pt x="133" y="212"/>
                  </a:lnTo>
                  <a:lnTo>
                    <a:pt x="138" y="213"/>
                  </a:lnTo>
                  <a:lnTo>
                    <a:pt x="145" y="216"/>
                  </a:lnTo>
                  <a:lnTo>
                    <a:pt x="150" y="218"/>
                  </a:lnTo>
                  <a:lnTo>
                    <a:pt x="157" y="221"/>
                  </a:lnTo>
                  <a:lnTo>
                    <a:pt x="162" y="222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9" y="229"/>
                  </a:lnTo>
                  <a:lnTo>
                    <a:pt x="186" y="232"/>
                  </a:lnTo>
                  <a:lnTo>
                    <a:pt x="193" y="234"/>
                  </a:lnTo>
                  <a:lnTo>
                    <a:pt x="198" y="236"/>
                  </a:lnTo>
                  <a:lnTo>
                    <a:pt x="205" y="238"/>
                  </a:lnTo>
                  <a:lnTo>
                    <a:pt x="210" y="240"/>
                  </a:lnTo>
                  <a:lnTo>
                    <a:pt x="215" y="241"/>
                  </a:lnTo>
                  <a:lnTo>
                    <a:pt x="222" y="244"/>
                  </a:lnTo>
                  <a:lnTo>
                    <a:pt x="227" y="245"/>
                  </a:lnTo>
                  <a:lnTo>
                    <a:pt x="234" y="246"/>
                  </a:lnTo>
                  <a:lnTo>
                    <a:pt x="239" y="248"/>
                  </a:lnTo>
                  <a:lnTo>
                    <a:pt x="245" y="249"/>
                  </a:lnTo>
                  <a:lnTo>
                    <a:pt x="251" y="250"/>
                  </a:lnTo>
                  <a:lnTo>
                    <a:pt x="257" y="252"/>
                  </a:lnTo>
                  <a:lnTo>
                    <a:pt x="262" y="253"/>
                  </a:lnTo>
                  <a:lnTo>
                    <a:pt x="267" y="254"/>
                  </a:lnTo>
                  <a:lnTo>
                    <a:pt x="273" y="256"/>
                  </a:lnTo>
                  <a:lnTo>
                    <a:pt x="278" y="257"/>
                  </a:lnTo>
                  <a:lnTo>
                    <a:pt x="282" y="257"/>
                  </a:lnTo>
                  <a:lnTo>
                    <a:pt x="289" y="258"/>
                  </a:lnTo>
                  <a:lnTo>
                    <a:pt x="293" y="258"/>
                  </a:lnTo>
                  <a:lnTo>
                    <a:pt x="298" y="258"/>
                  </a:lnTo>
                  <a:lnTo>
                    <a:pt x="302" y="258"/>
                  </a:lnTo>
                  <a:lnTo>
                    <a:pt x="309" y="257"/>
                  </a:lnTo>
                  <a:lnTo>
                    <a:pt x="313" y="256"/>
                  </a:lnTo>
                  <a:lnTo>
                    <a:pt x="319" y="254"/>
                  </a:lnTo>
                  <a:lnTo>
                    <a:pt x="325" y="253"/>
                  </a:lnTo>
                  <a:lnTo>
                    <a:pt x="331" y="250"/>
                  </a:lnTo>
                  <a:lnTo>
                    <a:pt x="337" y="248"/>
                  </a:lnTo>
                  <a:lnTo>
                    <a:pt x="342" y="245"/>
                  </a:lnTo>
                  <a:lnTo>
                    <a:pt x="349" y="242"/>
                  </a:lnTo>
                  <a:lnTo>
                    <a:pt x="355" y="240"/>
                  </a:lnTo>
                  <a:lnTo>
                    <a:pt x="361" y="236"/>
                  </a:lnTo>
                  <a:lnTo>
                    <a:pt x="367" y="232"/>
                  </a:lnTo>
                  <a:lnTo>
                    <a:pt x="374" y="228"/>
                  </a:lnTo>
                  <a:lnTo>
                    <a:pt x="381" y="224"/>
                  </a:lnTo>
                  <a:lnTo>
                    <a:pt x="386" y="218"/>
                  </a:lnTo>
                  <a:lnTo>
                    <a:pt x="393" y="213"/>
                  </a:lnTo>
                  <a:lnTo>
                    <a:pt x="399" y="209"/>
                  </a:lnTo>
                  <a:lnTo>
                    <a:pt x="406" y="204"/>
                  </a:lnTo>
                  <a:lnTo>
                    <a:pt x="411" y="198"/>
                  </a:lnTo>
                  <a:lnTo>
                    <a:pt x="419" y="193"/>
                  </a:lnTo>
                  <a:lnTo>
                    <a:pt x="425" y="188"/>
                  </a:lnTo>
                  <a:lnTo>
                    <a:pt x="431" y="182"/>
                  </a:lnTo>
                  <a:lnTo>
                    <a:pt x="438" y="176"/>
                  </a:lnTo>
                  <a:lnTo>
                    <a:pt x="445" y="170"/>
                  </a:lnTo>
                  <a:lnTo>
                    <a:pt x="450" y="164"/>
                  </a:lnTo>
                  <a:lnTo>
                    <a:pt x="458" y="158"/>
                  </a:lnTo>
                  <a:lnTo>
                    <a:pt x="463" y="152"/>
                  </a:lnTo>
                  <a:lnTo>
                    <a:pt x="470" y="146"/>
                  </a:lnTo>
                  <a:lnTo>
                    <a:pt x="477" y="140"/>
                  </a:lnTo>
                  <a:lnTo>
                    <a:pt x="483" y="134"/>
                  </a:lnTo>
                  <a:lnTo>
                    <a:pt x="489" y="128"/>
                  </a:lnTo>
                  <a:lnTo>
                    <a:pt x="495" y="121"/>
                  </a:lnTo>
                  <a:lnTo>
                    <a:pt x="501" y="114"/>
                  </a:lnTo>
                  <a:lnTo>
                    <a:pt x="506" y="109"/>
                  </a:lnTo>
                  <a:lnTo>
                    <a:pt x="511" y="102"/>
                  </a:lnTo>
                  <a:lnTo>
                    <a:pt x="518" y="97"/>
                  </a:lnTo>
                  <a:lnTo>
                    <a:pt x="523" y="90"/>
                  </a:lnTo>
                  <a:lnTo>
                    <a:pt x="529" y="85"/>
                  </a:lnTo>
                  <a:lnTo>
                    <a:pt x="534" y="78"/>
                  </a:lnTo>
                  <a:lnTo>
                    <a:pt x="539" y="73"/>
                  </a:lnTo>
                  <a:lnTo>
                    <a:pt x="543" y="68"/>
                  </a:lnTo>
                  <a:lnTo>
                    <a:pt x="548" y="62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6"/>
                  </a:lnTo>
                  <a:lnTo>
                    <a:pt x="566" y="41"/>
                  </a:lnTo>
                  <a:lnTo>
                    <a:pt x="570" y="37"/>
                  </a:lnTo>
                  <a:lnTo>
                    <a:pt x="574" y="32"/>
                  </a:lnTo>
                  <a:lnTo>
                    <a:pt x="576" y="28"/>
                  </a:lnTo>
                  <a:lnTo>
                    <a:pt x="580" y="24"/>
                  </a:lnTo>
                  <a:lnTo>
                    <a:pt x="583" y="20"/>
                  </a:lnTo>
                  <a:lnTo>
                    <a:pt x="586" y="17"/>
                  </a:lnTo>
                  <a:lnTo>
                    <a:pt x="588" y="13"/>
                  </a:lnTo>
                  <a:lnTo>
                    <a:pt x="592" y="12"/>
                  </a:lnTo>
                  <a:lnTo>
                    <a:pt x="594" y="8"/>
                  </a:lnTo>
                  <a:lnTo>
                    <a:pt x="595" y="5"/>
                  </a:lnTo>
                  <a:lnTo>
                    <a:pt x="596" y="4"/>
                  </a:lnTo>
                  <a:lnTo>
                    <a:pt x="599" y="3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65" name="AutoShape 65"/>
          <p:cNvSpPr>
            <a:spLocks noChangeArrowheads="1"/>
          </p:cNvSpPr>
          <p:nvPr/>
        </p:nvSpPr>
        <p:spPr bwMode="auto">
          <a:xfrm rot="20151352" flipH="1">
            <a:off x="7685749" y="3244850"/>
            <a:ext cx="405871" cy="261938"/>
          </a:xfrm>
          <a:prstGeom prst="lightningBol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66" name="Picture 66" descr="profi4work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1635" y="4184650"/>
            <a:ext cx="83237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7"/>
          <p:cNvGrpSpPr>
            <a:grpSpLocks/>
          </p:cNvGrpSpPr>
          <p:nvPr/>
        </p:nvGrpSpPr>
        <p:grpSpPr bwMode="auto">
          <a:xfrm flipH="1">
            <a:off x="8731383" y="4916488"/>
            <a:ext cx="708554" cy="508000"/>
            <a:chOff x="1551" y="1496"/>
            <a:chExt cx="1331" cy="1384"/>
          </a:xfrm>
        </p:grpSpPr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1551" y="1553"/>
              <a:ext cx="1325" cy="1126"/>
              <a:chOff x="1551" y="1553"/>
              <a:chExt cx="1325" cy="1126"/>
            </a:xfrm>
          </p:grpSpPr>
          <p:sp>
            <p:nvSpPr>
              <p:cNvPr id="25669" name="Freeform 69"/>
              <p:cNvSpPr>
                <a:spLocks/>
              </p:cNvSpPr>
              <p:nvPr/>
            </p:nvSpPr>
            <p:spPr bwMode="auto">
              <a:xfrm>
                <a:off x="2687" y="2559"/>
                <a:ext cx="189" cy="9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7" y="79"/>
                  </a:cxn>
                  <a:cxn ang="0">
                    <a:pos x="53" y="82"/>
                  </a:cxn>
                  <a:cxn ang="0">
                    <a:pos x="50" y="85"/>
                  </a:cxn>
                  <a:cxn ang="0">
                    <a:pos x="53" y="88"/>
                  </a:cxn>
                  <a:cxn ang="0">
                    <a:pos x="53" y="91"/>
                  </a:cxn>
                  <a:cxn ang="0">
                    <a:pos x="57" y="95"/>
                  </a:cxn>
                  <a:cxn ang="0">
                    <a:pos x="60" y="95"/>
                  </a:cxn>
                  <a:cxn ang="0">
                    <a:pos x="66" y="95"/>
                  </a:cxn>
                  <a:cxn ang="0">
                    <a:pos x="69" y="95"/>
                  </a:cxn>
                  <a:cxn ang="0">
                    <a:pos x="189" y="73"/>
                  </a:cxn>
                  <a:cxn ang="0">
                    <a:pos x="189" y="69"/>
                  </a:cxn>
                  <a:cxn ang="0">
                    <a:pos x="189" y="66"/>
                  </a:cxn>
                  <a:cxn ang="0">
                    <a:pos x="189" y="63"/>
                  </a:cxn>
                  <a:cxn ang="0">
                    <a:pos x="186" y="60"/>
                  </a:cxn>
                  <a:cxn ang="0">
                    <a:pos x="113" y="0"/>
                  </a:cxn>
                  <a:cxn ang="0">
                    <a:pos x="0" y="25"/>
                  </a:cxn>
                </a:cxnLst>
                <a:rect l="0" t="0" r="r" b="b"/>
                <a:pathLst>
                  <a:path w="189" h="95">
                    <a:moveTo>
                      <a:pt x="0" y="25"/>
                    </a:moveTo>
                    <a:lnTo>
                      <a:pt x="57" y="79"/>
                    </a:lnTo>
                    <a:lnTo>
                      <a:pt x="53" y="82"/>
                    </a:lnTo>
                    <a:lnTo>
                      <a:pt x="50" y="85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189" y="73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9" y="63"/>
                    </a:lnTo>
                    <a:lnTo>
                      <a:pt x="186" y="60"/>
                    </a:lnTo>
                    <a:lnTo>
                      <a:pt x="1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70"/>
              <p:cNvSpPr>
                <a:spLocks/>
              </p:cNvSpPr>
              <p:nvPr/>
            </p:nvSpPr>
            <p:spPr bwMode="auto">
              <a:xfrm>
                <a:off x="2756" y="2531"/>
                <a:ext cx="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71"/>
              <p:cNvSpPr>
                <a:spLocks/>
              </p:cNvSpPr>
              <p:nvPr/>
            </p:nvSpPr>
            <p:spPr bwMode="auto">
              <a:xfrm>
                <a:off x="2703" y="2499"/>
                <a:ext cx="5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6" y="16"/>
                  </a:cxn>
                  <a:cxn ang="0">
                    <a:pos x="12" y="19"/>
                  </a:cxn>
                  <a:cxn ang="0">
                    <a:pos x="22" y="26"/>
                  </a:cxn>
                  <a:cxn ang="0">
                    <a:pos x="31" y="29"/>
                  </a:cxn>
                  <a:cxn ang="0">
                    <a:pos x="37" y="32"/>
                  </a:cxn>
                  <a:cxn ang="0">
                    <a:pos x="44" y="35"/>
                  </a:cxn>
                  <a:cxn ang="0">
                    <a:pos x="53" y="38"/>
                  </a:cxn>
                  <a:cxn ang="0">
                    <a:pos x="56" y="32"/>
                  </a:cxn>
                  <a:cxn ang="0">
                    <a:pos x="50" y="29"/>
                  </a:cxn>
                  <a:cxn ang="0">
                    <a:pos x="41" y="22"/>
                  </a:cxn>
                  <a:cxn ang="0">
                    <a:pos x="34" y="19"/>
                  </a:cxn>
                  <a:cxn ang="0">
                    <a:pos x="25" y="16"/>
                  </a:cxn>
                  <a:cxn ang="0">
                    <a:pos x="19" y="13"/>
                  </a:cxn>
                  <a:cxn ang="0">
                    <a:pos x="12" y="10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12" y="19"/>
                    </a:lnTo>
                    <a:lnTo>
                      <a:pt x="22" y="26"/>
                    </a:lnTo>
                    <a:lnTo>
                      <a:pt x="31" y="29"/>
                    </a:lnTo>
                    <a:lnTo>
                      <a:pt x="37" y="32"/>
                    </a:lnTo>
                    <a:lnTo>
                      <a:pt x="44" y="35"/>
                    </a:lnTo>
                    <a:lnTo>
                      <a:pt x="53" y="38"/>
                    </a:lnTo>
                    <a:lnTo>
                      <a:pt x="56" y="32"/>
                    </a:lnTo>
                    <a:lnTo>
                      <a:pt x="50" y="29"/>
                    </a:lnTo>
                    <a:lnTo>
                      <a:pt x="41" y="22"/>
                    </a:lnTo>
                    <a:lnTo>
                      <a:pt x="34" y="19"/>
                    </a:lnTo>
                    <a:lnTo>
                      <a:pt x="25" y="16"/>
                    </a:lnTo>
                    <a:lnTo>
                      <a:pt x="19" y="13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72"/>
              <p:cNvSpPr>
                <a:spLocks/>
              </p:cNvSpPr>
              <p:nvPr/>
            </p:nvSpPr>
            <p:spPr bwMode="auto">
              <a:xfrm>
                <a:off x="2703" y="2402"/>
                <a:ext cx="56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7" y="28"/>
                  </a:cxn>
                  <a:cxn ang="0">
                    <a:pos x="31" y="34"/>
                  </a:cxn>
                  <a:cxn ang="0">
                    <a:pos x="28" y="41"/>
                  </a:cxn>
                  <a:cxn ang="0">
                    <a:pos x="25" y="47"/>
                  </a:cxn>
                  <a:cxn ang="0">
                    <a:pos x="19" y="50"/>
                  </a:cxn>
                  <a:cxn ang="0">
                    <a:pos x="15" y="57"/>
                  </a:cxn>
                  <a:cxn ang="0">
                    <a:pos x="9" y="63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0" y="97"/>
                  </a:cxn>
                  <a:cxn ang="0">
                    <a:pos x="6" y="97"/>
                  </a:cxn>
                  <a:cxn ang="0">
                    <a:pos x="9" y="91"/>
                  </a:cxn>
                  <a:cxn ang="0">
                    <a:pos x="9" y="85"/>
                  </a:cxn>
                  <a:cxn ang="0">
                    <a:pos x="9" y="79"/>
                  </a:cxn>
                  <a:cxn ang="0">
                    <a:pos x="12" y="72"/>
                  </a:cxn>
                  <a:cxn ang="0">
                    <a:pos x="15" y="69"/>
                  </a:cxn>
                  <a:cxn ang="0">
                    <a:pos x="22" y="63"/>
                  </a:cxn>
                  <a:cxn ang="0">
                    <a:pos x="25" y="57"/>
                  </a:cxn>
                  <a:cxn ang="0">
                    <a:pos x="28" y="50"/>
                  </a:cxn>
                  <a:cxn ang="0">
                    <a:pos x="34" y="47"/>
                  </a:cxn>
                  <a:cxn ang="0">
                    <a:pos x="37" y="41"/>
                  </a:cxn>
                  <a:cxn ang="0">
                    <a:pos x="44" y="34"/>
                  </a:cxn>
                  <a:cxn ang="0">
                    <a:pos x="47" y="28"/>
                  </a:cxn>
                  <a:cxn ang="0">
                    <a:pos x="50" y="22"/>
                  </a:cxn>
                  <a:cxn ang="0">
                    <a:pos x="53" y="16"/>
                  </a:cxn>
                  <a:cxn ang="0">
                    <a:pos x="56" y="6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</a:cxnLst>
                <a:rect l="0" t="0" r="r" b="b"/>
                <a:pathLst>
                  <a:path w="56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7" y="28"/>
                    </a:lnTo>
                    <a:lnTo>
                      <a:pt x="31" y="34"/>
                    </a:lnTo>
                    <a:lnTo>
                      <a:pt x="28" y="41"/>
                    </a:lnTo>
                    <a:lnTo>
                      <a:pt x="25" y="47"/>
                    </a:lnTo>
                    <a:lnTo>
                      <a:pt x="19" y="50"/>
                    </a:lnTo>
                    <a:lnTo>
                      <a:pt x="15" y="57"/>
                    </a:lnTo>
                    <a:lnTo>
                      <a:pt x="9" y="63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6" y="97"/>
                    </a:lnTo>
                    <a:lnTo>
                      <a:pt x="9" y="91"/>
                    </a:lnTo>
                    <a:lnTo>
                      <a:pt x="9" y="85"/>
                    </a:lnTo>
                    <a:lnTo>
                      <a:pt x="9" y="79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2" y="63"/>
                    </a:lnTo>
                    <a:lnTo>
                      <a:pt x="25" y="57"/>
                    </a:lnTo>
                    <a:lnTo>
                      <a:pt x="28" y="50"/>
                    </a:lnTo>
                    <a:lnTo>
                      <a:pt x="34" y="47"/>
                    </a:lnTo>
                    <a:lnTo>
                      <a:pt x="37" y="41"/>
                    </a:lnTo>
                    <a:lnTo>
                      <a:pt x="44" y="34"/>
                    </a:lnTo>
                    <a:lnTo>
                      <a:pt x="47" y="28"/>
                    </a:lnTo>
                    <a:lnTo>
                      <a:pt x="50" y="22"/>
                    </a:lnTo>
                    <a:lnTo>
                      <a:pt x="53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73"/>
              <p:cNvSpPr>
                <a:spLocks/>
              </p:cNvSpPr>
              <p:nvPr/>
            </p:nvSpPr>
            <p:spPr bwMode="auto">
              <a:xfrm>
                <a:off x="2674" y="2377"/>
                <a:ext cx="85" cy="2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10" y="9"/>
                  </a:cxn>
                  <a:cxn ang="0">
                    <a:pos x="16" y="9"/>
                  </a:cxn>
                  <a:cxn ang="0">
                    <a:pos x="22" y="9"/>
                  </a:cxn>
                  <a:cxn ang="0">
                    <a:pos x="32" y="9"/>
                  </a:cxn>
                  <a:cxn ang="0">
                    <a:pos x="38" y="9"/>
                  </a:cxn>
                  <a:cxn ang="0">
                    <a:pos x="44" y="12"/>
                  </a:cxn>
                  <a:cxn ang="0">
                    <a:pos x="51" y="12"/>
                  </a:cxn>
                  <a:cxn ang="0">
                    <a:pos x="57" y="12"/>
                  </a:cxn>
                  <a:cxn ang="0">
                    <a:pos x="63" y="12"/>
                  </a:cxn>
                  <a:cxn ang="0">
                    <a:pos x="70" y="12"/>
                  </a:cxn>
                  <a:cxn ang="0">
                    <a:pos x="73" y="15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9" y="22"/>
                  </a:cxn>
                  <a:cxn ang="0">
                    <a:pos x="79" y="25"/>
                  </a:cxn>
                  <a:cxn ang="0">
                    <a:pos x="85" y="25"/>
                  </a:cxn>
                  <a:cxn ang="0">
                    <a:pos x="85" y="19"/>
                  </a:cxn>
                  <a:cxn ang="0">
                    <a:pos x="85" y="15"/>
                  </a:cxn>
                  <a:cxn ang="0">
                    <a:pos x="82" y="12"/>
                  </a:cxn>
                  <a:cxn ang="0">
                    <a:pos x="76" y="9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85" h="25">
                    <a:moveTo>
                      <a:pt x="0" y="9"/>
                    </a:moveTo>
                    <a:lnTo>
                      <a:pt x="3" y="9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22" y="9"/>
                    </a:lnTo>
                    <a:lnTo>
                      <a:pt x="32" y="9"/>
                    </a:lnTo>
                    <a:lnTo>
                      <a:pt x="38" y="9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7" y="12"/>
                    </a:lnTo>
                    <a:lnTo>
                      <a:pt x="63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22"/>
                    </a:lnTo>
                    <a:lnTo>
                      <a:pt x="79" y="25"/>
                    </a:lnTo>
                    <a:lnTo>
                      <a:pt x="85" y="25"/>
                    </a:lnTo>
                    <a:lnTo>
                      <a:pt x="85" y="19"/>
                    </a:lnTo>
                    <a:lnTo>
                      <a:pt x="85" y="15"/>
                    </a:lnTo>
                    <a:lnTo>
                      <a:pt x="82" y="12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2753" y="239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75"/>
              <p:cNvSpPr>
                <a:spLocks/>
              </p:cNvSpPr>
              <p:nvPr/>
            </p:nvSpPr>
            <p:spPr bwMode="auto">
              <a:xfrm>
                <a:off x="2756" y="253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76"/>
              <p:cNvSpPr>
                <a:spLocks/>
              </p:cNvSpPr>
              <p:nvPr/>
            </p:nvSpPr>
            <p:spPr bwMode="auto">
              <a:xfrm>
                <a:off x="2706" y="2496"/>
                <a:ext cx="5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9" y="22"/>
                  </a:cxn>
                  <a:cxn ang="0">
                    <a:pos x="28" y="25"/>
                  </a:cxn>
                  <a:cxn ang="0">
                    <a:pos x="34" y="29"/>
                  </a:cxn>
                  <a:cxn ang="0">
                    <a:pos x="44" y="32"/>
                  </a:cxn>
                  <a:cxn ang="0">
                    <a:pos x="50" y="38"/>
                  </a:cxn>
                  <a:cxn ang="0">
                    <a:pos x="53" y="35"/>
                  </a:cxn>
                  <a:cxn ang="0">
                    <a:pos x="44" y="29"/>
                  </a:cxn>
                  <a:cxn ang="0">
                    <a:pos x="38" y="25"/>
                  </a:cxn>
                  <a:cxn ang="0">
                    <a:pos x="28" y="22"/>
                  </a:cxn>
                  <a:cxn ang="0">
                    <a:pos x="22" y="19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8" y="25"/>
                    </a:lnTo>
                    <a:lnTo>
                      <a:pt x="34" y="29"/>
                    </a:lnTo>
                    <a:lnTo>
                      <a:pt x="44" y="32"/>
                    </a:lnTo>
                    <a:lnTo>
                      <a:pt x="50" y="38"/>
                    </a:lnTo>
                    <a:lnTo>
                      <a:pt x="53" y="35"/>
                    </a:lnTo>
                    <a:lnTo>
                      <a:pt x="44" y="29"/>
                    </a:lnTo>
                    <a:lnTo>
                      <a:pt x="38" y="25"/>
                    </a:lnTo>
                    <a:lnTo>
                      <a:pt x="28" y="22"/>
                    </a:lnTo>
                    <a:lnTo>
                      <a:pt x="22" y="19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77"/>
              <p:cNvSpPr>
                <a:spLocks/>
              </p:cNvSpPr>
              <p:nvPr/>
            </p:nvSpPr>
            <p:spPr bwMode="auto">
              <a:xfrm>
                <a:off x="2706" y="2399"/>
                <a:ext cx="53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4" y="31"/>
                  </a:cxn>
                  <a:cxn ang="0">
                    <a:pos x="31" y="37"/>
                  </a:cxn>
                  <a:cxn ang="0">
                    <a:pos x="28" y="41"/>
                  </a:cxn>
                  <a:cxn ang="0">
                    <a:pos x="22" y="47"/>
                  </a:cxn>
                  <a:cxn ang="0">
                    <a:pos x="19" y="53"/>
                  </a:cxn>
                  <a:cxn ang="0">
                    <a:pos x="12" y="60"/>
                  </a:cxn>
                  <a:cxn ang="0">
                    <a:pos x="9" y="66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88"/>
                  </a:cxn>
                  <a:cxn ang="0">
                    <a:pos x="0" y="97"/>
                  </a:cxn>
                  <a:cxn ang="0">
                    <a:pos x="3" y="97"/>
                  </a:cxn>
                  <a:cxn ang="0">
                    <a:pos x="3" y="91"/>
                  </a:cxn>
                  <a:cxn ang="0">
                    <a:pos x="3" y="85"/>
                  </a:cxn>
                  <a:cxn ang="0">
                    <a:pos x="6" y="78"/>
                  </a:cxn>
                  <a:cxn ang="0">
                    <a:pos x="9" y="72"/>
                  </a:cxn>
                  <a:cxn ang="0">
                    <a:pos x="12" y="66"/>
                  </a:cxn>
                  <a:cxn ang="0">
                    <a:pos x="16" y="60"/>
                  </a:cxn>
                  <a:cxn ang="0">
                    <a:pos x="19" y="56"/>
                  </a:cxn>
                  <a:cxn ang="0">
                    <a:pos x="25" y="50"/>
                  </a:cxn>
                  <a:cxn ang="0">
                    <a:pos x="28" y="44"/>
                  </a:cxn>
                  <a:cxn ang="0">
                    <a:pos x="34" y="37"/>
                  </a:cxn>
                  <a:cxn ang="0">
                    <a:pos x="38" y="31"/>
                  </a:cxn>
                  <a:cxn ang="0">
                    <a:pos x="41" y="25"/>
                  </a:cxn>
                  <a:cxn ang="0">
                    <a:pos x="47" y="19"/>
                  </a:cxn>
                  <a:cxn ang="0">
                    <a:pos x="50" y="12"/>
                  </a:cxn>
                  <a:cxn ang="0">
                    <a:pos x="50" y="6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4" y="31"/>
                    </a:lnTo>
                    <a:lnTo>
                      <a:pt x="31" y="37"/>
                    </a:lnTo>
                    <a:lnTo>
                      <a:pt x="28" y="41"/>
                    </a:lnTo>
                    <a:lnTo>
                      <a:pt x="22" y="47"/>
                    </a:lnTo>
                    <a:lnTo>
                      <a:pt x="19" y="53"/>
                    </a:lnTo>
                    <a:lnTo>
                      <a:pt x="12" y="60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3" y="85"/>
                    </a:lnTo>
                    <a:lnTo>
                      <a:pt x="6" y="78"/>
                    </a:lnTo>
                    <a:lnTo>
                      <a:pt x="9" y="72"/>
                    </a:lnTo>
                    <a:lnTo>
                      <a:pt x="12" y="66"/>
                    </a:lnTo>
                    <a:lnTo>
                      <a:pt x="16" y="60"/>
                    </a:lnTo>
                    <a:lnTo>
                      <a:pt x="19" y="56"/>
                    </a:lnTo>
                    <a:lnTo>
                      <a:pt x="25" y="50"/>
                    </a:lnTo>
                    <a:lnTo>
                      <a:pt x="28" y="44"/>
                    </a:lnTo>
                    <a:lnTo>
                      <a:pt x="34" y="37"/>
                    </a:lnTo>
                    <a:lnTo>
                      <a:pt x="38" y="31"/>
                    </a:lnTo>
                    <a:lnTo>
                      <a:pt x="41" y="25"/>
                    </a:lnTo>
                    <a:lnTo>
                      <a:pt x="47" y="19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78"/>
              <p:cNvSpPr>
                <a:spLocks/>
              </p:cNvSpPr>
              <p:nvPr/>
            </p:nvSpPr>
            <p:spPr bwMode="auto">
              <a:xfrm>
                <a:off x="2674" y="2377"/>
                <a:ext cx="85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32" y="3"/>
                  </a:cxn>
                  <a:cxn ang="0">
                    <a:pos x="38" y="3"/>
                  </a:cxn>
                  <a:cxn ang="0">
                    <a:pos x="44" y="6"/>
                  </a:cxn>
                  <a:cxn ang="0">
                    <a:pos x="51" y="6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70" y="9"/>
                  </a:cxn>
                  <a:cxn ang="0">
                    <a:pos x="73" y="9"/>
                  </a:cxn>
                  <a:cxn ang="0">
                    <a:pos x="76" y="12"/>
                  </a:cxn>
                  <a:cxn ang="0">
                    <a:pos x="79" y="15"/>
                  </a:cxn>
                  <a:cxn ang="0">
                    <a:pos x="82" y="19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15"/>
                  </a:cxn>
                  <a:cxn ang="0">
                    <a:pos x="82" y="12"/>
                  </a:cxn>
                  <a:cxn ang="0">
                    <a:pos x="79" y="9"/>
                  </a:cxn>
                  <a:cxn ang="0">
                    <a:pos x="76" y="6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22">
                    <a:moveTo>
                      <a:pt x="0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44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12"/>
                    </a:lnTo>
                    <a:lnTo>
                      <a:pt x="79" y="15"/>
                    </a:lnTo>
                    <a:lnTo>
                      <a:pt x="82" y="19"/>
                    </a:lnTo>
                    <a:lnTo>
                      <a:pt x="82" y="22"/>
                    </a:lnTo>
                    <a:lnTo>
                      <a:pt x="85" y="22"/>
                    </a:lnTo>
                    <a:lnTo>
                      <a:pt x="82" y="15"/>
                    </a:lnTo>
                    <a:lnTo>
                      <a:pt x="82" y="12"/>
                    </a:lnTo>
                    <a:lnTo>
                      <a:pt x="79" y="9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79"/>
              <p:cNvSpPr>
                <a:spLocks/>
              </p:cNvSpPr>
              <p:nvPr/>
            </p:nvSpPr>
            <p:spPr bwMode="auto">
              <a:xfrm>
                <a:off x="2756" y="239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80"/>
              <p:cNvSpPr>
                <a:spLocks/>
              </p:cNvSpPr>
              <p:nvPr/>
            </p:nvSpPr>
            <p:spPr bwMode="auto">
              <a:xfrm>
                <a:off x="2687" y="2553"/>
                <a:ext cx="6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60" y="85"/>
                  </a:cxn>
                  <a:cxn ang="0">
                    <a:pos x="60" y="41"/>
                  </a:cxn>
                  <a:cxn ang="0">
                    <a:pos x="31" y="9"/>
                  </a:cxn>
                  <a:cxn ang="0">
                    <a:pos x="0" y="0"/>
                  </a:cxn>
                </a:cxnLst>
                <a:rect l="0" t="0" r="r" b="b"/>
                <a:pathLst>
                  <a:path w="60" h="85">
                    <a:moveTo>
                      <a:pt x="0" y="0"/>
                    </a:moveTo>
                    <a:lnTo>
                      <a:pt x="0" y="25"/>
                    </a:lnTo>
                    <a:lnTo>
                      <a:pt x="60" y="85"/>
                    </a:lnTo>
                    <a:lnTo>
                      <a:pt x="60" y="41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81"/>
              <p:cNvSpPr>
                <a:spLocks/>
              </p:cNvSpPr>
              <p:nvPr/>
            </p:nvSpPr>
            <p:spPr bwMode="auto">
              <a:xfrm>
                <a:off x="1708" y="2282"/>
                <a:ext cx="1010" cy="397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346" y="397"/>
                  </a:cxn>
                  <a:cxn ang="0">
                    <a:pos x="1010" y="154"/>
                  </a:cxn>
                  <a:cxn ang="0">
                    <a:pos x="626" y="0"/>
                  </a:cxn>
                  <a:cxn ang="0">
                    <a:pos x="0" y="195"/>
                  </a:cxn>
                </a:cxnLst>
                <a:rect l="0" t="0" r="r" b="b"/>
                <a:pathLst>
                  <a:path w="1010" h="397">
                    <a:moveTo>
                      <a:pt x="0" y="195"/>
                    </a:moveTo>
                    <a:lnTo>
                      <a:pt x="346" y="397"/>
                    </a:lnTo>
                    <a:lnTo>
                      <a:pt x="1010" y="154"/>
                    </a:lnTo>
                    <a:lnTo>
                      <a:pt x="626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82"/>
              <p:cNvSpPr>
                <a:spLocks/>
              </p:cNvSpPr>
              <p:nvPr/>
            </p:nvSpPr>
            <p:spPr bwMode="auto">
              <a:xfrm>
                <a:off x="1551" y="1930"/>
                <a:ext cx="721" cy="20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88" y="201"/>
                  </a:cxn>
                  <a:cxn ang="0">
                    <a:pos x="721" y="41"/>
                  </a:cxn>
                  <a:cxn ang="0">
                    <a:pos x="610" y="0"/>
                  </a:cxn>
                  <a:cxn ang="0">
                    <a:pos x="0" y="160"/>
                  </a:cxn>
                </a:cxnLst>
                <a:rect l="0" t="0" r="r" b="b"/>
                <a:pathLst>
                  <a:path w="721" h="201">
                    <a:moveTo>
                      <a:pt x="0" y="160"/>
                    </a:moveTo>
                    <a:lnTo>
                      <a:pt x="88" y="201"/>
                    </a:lnTo>
                    <a:lnTo>
                      <a:pt x="721" y="41"/>
                    </a:lnTo>
                    <a:lnTo>
                      <a:pt x="610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83"/>
              <p:cNvSpPr>
                <a:spLocks/>
              </p:cNvSpPr>
              <p:nvPr/>
            </p:nvSpPr>
            <p:spPr bwMode="auto">
              <a:xfrm>
                <a:off x="1639" y="1971"/>
                <a:ext cx="708" cy="403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60" y="403"/>
                  </a:cxn>
                  <a:cxn ang="0">
                    <a:pos x="708" y="214"/>
                  </a:cxn>
                  <a:cxn ang="0">
                    <a:pos x="633" y="0"/>
                  </a:cxn>
                  <a:cxn ang="0">
                    <a:pos x="0" y="160"/>
                  </a:cxn>
                </a:cxnLst>
                <a:rect l="0" t="0" r="r" b="b"/>
                <a:pathLst>
                  <a:path w="708" h="403">
                    <a:moveTo>
                      <a:pt x="0" y="160"/>
                    </a:moveTo>
                    <a:lnTo>
                      <a:pt x="60" y="403"/>
                    </a:lnTo>
                    <a:lnTo>
                      <a:pt x="708" y="214"/>
                    </a:lnTo>
                    <a:lnTo>
                      <a:pt x="633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84"/>
              <p:cNvSpPr>
                <a:spLocks/>
              </p:cNvSpPr>
              <p:nvPr/>
            </p:nvSpPr>
            <p:spPr bwMode="auto">
              <a:xfrm>
                <a:off x="1627" y="2068"/>
                <a:ext cx="84" cy="48"/>
              </a:xfrm>
              <a:custGeom>
                <a:avLst/>
                <a:gdLst/>
                <a:ahLst/>
                <a:cxnLst>
                  <a:cxn ang="0">
                    <a:pos x="84" y="45"/>
                  </a:cxn>
                  <a:cxn ang="0">
                    <a:pos x="84" y="4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</a:cxnLst>
                <a:rect l="0" t="0" r="r" b="b"/>
                <a:pathLst>
                  <a:path w="84" h="48">
                    <a:moveTo>
                      <a:pt x="84" y="45"/>
                    </a:moveTo>
                    <a:lnTo>
                      <a:pt x="84" y="4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85"/>
              <p:cNvSpPr>
                <a:spLocks/>
              </p:cNvSpPr>
              <p:nvPr/>
            </p:nvSpPr>
            <p:spPr bwMode="auto">
              <a:xfrm>
                <a:off x="1708" y="2113"/>
                <a:ext cx="76" cy="257"/>
              </a:xfrm>
              <a:custGeom>
                <a:avLst/>
                <a:gdLst/>
                <a:ahLst/>
                <a:cxnLst>
                  <a:cxn ang="0">
                    <a:pos x="76" y="257"/>
                  </a:cxn>
                  <a:cxn ang="0">
                    <a:pos x="76" y="257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3" y="257"/>
                  </a:cxn>
                  <a:cxn ang="0">
                    <a:pos x="73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</a:cxnLst>
                <a:rect l="0" t="0" r="r" b="b"/>
                <a:pathLst>
                  <a:path w="76" h="257">
                    <a:moveTo>
                      <a:pt x="76" y="257"/>
                    </a:moveTo>
                    <a:lnTo>
                      <a:pt x="76" y="25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3" y="257"/>
                    </a:lnTo>
                    <a:lnTo>
                      <a:pt x="73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86"/>
              <p:cNvSpPr>
                <a:spLocks/>
              </p:cNvSpPr>
              <p:nvPr/>
            </p:nvSpPr>
            <p:spPr bwMode="auto">
              <a:xfrm>
                <a:off x="1781" y="2370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87"/>
              <p:cNvSpPr>
                <a:spLocks/>
              </p:cNvSpPr>
              <p:nvPr/>
            </p:nvSpPr>
            <p:spPr bwMode="auto">
              <a:xfrm>
                <a:off x="1630" y="2068"/>
                <a:ext cx="85" cy="48"/>
              </a:xfrm>
              <a:custGeom>
                <a:avLst/>
                <a:gdLst/>
                <a:ahLst/>
                <a:cxnLst>
                  <a:cxn ang="0">
                    <a:pos x="85" y="45"/>
                  </a:cxn>
                  <a:cxn ang="0">
                    <a:pos x="85" y="45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</a:cxnLst>
                <a:rect l="0" t="0" r="r" b="b"/>
                <a:pathLst>
                  <a:path w="85" h="48">
                    <a:moveTo>
                      <a:pt x="85" y="45"/>
                    </a:moveTo>
                    <a:lnTo>
                      <a:pt x="85" y="4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88"/>
              <p:cNvSpPr>
                <a:spLocks/>
              </p:cNvSpPr>
              <p:nvPr/>
            </p:nvSpPr>
            <p:spPr bwMode="auto">
              <a:xfrm>
                <a:off x="1711" y="2113"/>
                <a:ext cx="73" cy="257"/>
              </a:xfrm>
              <a:custGeom>
                <a:avLst/>
                <a:gdLst/>
                <a:ahLst/>
                <a:cxnLst>
                  <a:cxn ang="0">
                    <a:pos x="73" y="257"/>
                  </a:cxn>
                  <a:cxn ang="0">
                    <a:pos x="73" y="25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57"/>
                  </a:cxn>
                  <a:cxn ang="0">
                    <a:pos x="70" y="257"/>
                  </a:cxn>
                  <a:cxn ang="0">
                    <a:pos x="73" y="257"/>
                  </a:cxn>
                  <a:cxn ang="0">
                    <a:pos x="73" y="254"/>
                  </a:cxn>
                  <a:cxn ang="0">
                    <a:pos x="73" y="254"/>
                  </a:cxn>
                  <a:cxn ang="0">
                    <a:pos x="73" y="257"/>
                  </a:cxn>
                </a:cxnLst>
                <a:rect l="0" t="0" r="r" b="b"/>
                <a:pathLst>
                  <a:path w="73" h="257">
                    <a:moveTo>
                      <a:pt x="73" y="257"/>
                    </a:moveTo>
                    <a:lnTo>
                      <a:pt x="73" y="25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3" y="25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89"/>
              <p:cNvSpPr>
                <a:spLocks/>
              </p:cNvSpPr>
              <p:nvPr/>
            </p:nvSpPr>
            <p:spPr bwMode="auto">
              <a:xfrm>
                <a:off x="1781" y="2370"/>
                <a:ext cx="3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3" h="22">
                    <a:moveTo>
                      <a:pt x="3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90"/>
              <p:cNvSpPr>
                <a:spLocks/>
              </p:cNvSpPr>
              <p:nvPr/>
            </p:nvSpPr>
            <p:spPr bwMode="auto">
              <a:xfrm>
                <a:off x="1689" y="2053"/>
                <a:ext cx="89" cy="47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9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9" y="47"/>
                  </a:cxn>
                  <a:cxn ang="0">
                    <a:pos x="85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</a:cxnLst>
                <a:rect l="0" t="0" r="r" b="b"/>
                <a:pathLst>
                  <a:path w="89" h="47">
                    <a:moveTo>
                      <a:pt x="89" y="44"/>
                    </a:moveTo>
                    <a:lnTo>
                      <a:pt x="89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9" y="47"/>
                    </a:lnTo>
                    <a:lnTo>
                      <a:pt x="85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91"/>
              <p:cNvSpPr>
                <a:spLocks/>
              </p:cNvSpPr>
              <p:nvPr/>
            </p:nvSpPr>
            <p:spPr bwMode="auto">
              <a:xfrm>
                <a:off x="1774" y="2097"/>
                <a:ext cx="76" cy="251"/>
              </a:xfrm>
              <a:custGeom>
                <a:avLst/>
                <a:gdLst/>
                <a:ahLst/>
                <a:cxnLst>
                  <a:cxn ang="0">
                    <a:pos x="76" y="251"/>
                  </a:cxn>
                  <a:cxn ang="0">
                    <a:pos x="76" y="2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3" y="251"/>
                  </a:cxn>
                  <a:cxn ang="0">
                    <a:pos x="73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</a:cxnLst>
                <a:rect l="0" t="0" r="r" b="b"/>
                <a:pathLst>
                  <a:path w="76" h="251">
                    <a:moveTo>
                      <a:pt x="76" y="251"/>
                    </a:moveTo>
                    <a:lnTo>
                      <a:pt x="76" y="2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92"/>
              <p:cNvSpPr>
                <a:spLocks/>
              </p:cNvSpPr>
              <p:nvPr/>
            </p:nvSpPr>
            <p:spPr bwMode="auto">
              <a:xfrm>
                <a:off x="1847" y="2348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93"/>
              <p:cNvSpPr>
                <a:spLocks/>
              </p:cNvSpPr>
              <p:nvPr/>
            </p:nvSpPr>
            <p:spPr bwMode="auto">
              <a:xfrm>
                <a:off x="1693" y="2053"/>
                <a:ext cx="88" cy="44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88" y="4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5" y="44"/>
                  </a:cxn>
                  <a:cxn ang="0">
                    <a:pos x="85" y="44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</a:cxnLst>
                <a:rect l="0" t="0" r="r" b="b"/>
                <a:pathLst>
                  <a:path w="88" h="44">
                    <a:moveTo>
                      <a:pt x="88" y="41"/>
                    </a:moveTo>
                    <a:lnTo>
                      <a:pt x="88" y="4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5" y="44"/>
                    </a:lnTo>
                    <a:lnTo>
                      <a:pt x="85" y="4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94"/>
              <p:cNvSpPr>
                <a:spLocks/>
              </p:cNvSpPr>
              <p:nvPr/>
            </p:nvSpPr>
            <p:spPr bwMode="auto">
              <a:xfrm>
                <a:off x="1778" y="2094"/>
                <a:ext cx="75" cy="254"/>
              </a:xfrm>
              <a:custGeom>
                <a:avLst/>
                <a:gdLst/>
                <a:ahLst/>
                <a:cxnLst>
                  <a:cxn ang="0">
                    <a:pos x="75" y="254"/>
                  </a:cxn>
                  <a:cxn ang="0">
                    <a:pos x="75" y="25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72" y="254"/>
                  </a:cxn>
                  <a:cxn ang="0">
                    <a:pos x="72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</a:cxnLst>
                <a:rect l="0" t="0" r="r" b="b"/>
                <a:pathLst>
                  <a:path w="75" h="254">
                    <a:moveTo>
                      <a:pt x="75" y="254"/>
                    </a:moveTo>
                    <a:lnTo>
                      <a:pt x="75" y="25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95"/>
              <p:cNvSpPr>
                <a:spLocks/>
              </p:cNvSpPr>
              <p:nvPr/>
            </p:nvSpPr>
            <p:spPr bwMode="auto">
              <a:xfrm>
                <a:off x="1850" y="234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96"/>
              <p:cNvSpPr>
                <a:spLocks/>
              </p:cNvSpPr>
              <p:nvPr/>
            </p:nvSpPr>
            <p:spPr bwMode="auto">
              <a:xfrm>
                <a:off x="1752" y="2037"/>
                <a:ext cx="88" cy="47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8" y="4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85" y="47"/>
                  </a:cxn>
                  <a:cxn ang="0">
                    <a:pos x="85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</a:cxnLst>
                <a:rect l="0" t="0" r="r" b="b"/>
                <a:pathLst>
                  <a:path w="88" h="47">
                    <a:moveTo>
                      <a:pt x="88" y="44"/>
                    </a:moveTo>
                    <a:lnTo>
                      <a:pt x="88" y="4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5" y="47"/>
                    </a:lnTo>
                    <a:lnTo>
                      <a:pt x="85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97"/>
              <p:cNvSpPr>
                <a:spLocks/>
              </p:cNvSpPr>
              <p:nvPr/>
            </p:nvSpPr>
            <p:spPr bwMode="auto">
              <a:xfrm>
                <a:off x="1837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42"/>
                  </a:cxn>
                  <a:cxn ang="0">
                    <a:pos x="73" y="24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</a:cxnLst>
                <a:rect l="0" t="0" r="r" b="b"/>
                <a:pathLst>
                  <a:path w="73" h="242">
                    <a:moveTo>
                      <a:pt x="73" y="242"/>
                    </a:moveTo>
                    <a:lnTo>
                      <a:pt x="73" y="24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98"/>
              <p:cNvSpPr>
                <a:spLocks/>
              </p:cNvSpPr>
              <p:nvPr/>
            </p:nvSpPr>
            <p:spPr bwMode="auto">
              <a:xfrm>
                <a:off x="1907" y="2323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99"/>
              <p:cNvSpPr>
                <a:spLocks/>
              </p:cNvSpPr>
              <p:nvPr/>
            </p:nvSpPr>
            <p:spPr bwMode="auto">
              <a:xfrm>
                <a:off x="1756" y="2034"/>
                <a:ext cx="88" cy="47"/>
              </a:xfrm>
              <a:custGeom>
                <a:avLst/>
                <a:gdLst/>
                <a:ahLst/>
                <a:cxnLst>
                  <a:cxn ang="0">
                    <a:pos x="88" y="47"/>
                  </a:cxn>
                  <a:cxn ang="0">
                    <a:pos x="84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4" y="47"/>
                  </a:cxn>
                  <a:cxn ang="0">
                    <a:pos x="84" y="47"/>
                  </a:cxn>
                  <a:cxn ang="0">
                    <a:pos x="88" y="47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8" y="47"/>
                  </a:cxn>
                </a:cxnLst>
                <a:rect l="0" t="0" r="r" b="b"/>
                <a:pathLst>
                  <a:path w="88" h="47">
                    <a:moveTo>
                      <a:pt x="88" y="47"/>
                    </a:moveTo>
                    <a:lnTo>
                      <a:pt x="84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8" y="47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100"/>
              <p:cNvSpPr>
                <a:spLocks/>
              </p:cNvSpPr>
              <p:nvPr/>
            </p:nvSpPr>
            <p:spPr bwMode="auto">
              <a:xfrm>
                <a:off x="1840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39"/>
                  </a:cxn>
                  <a:cxn ang="0">
                    <a:pos x="73" y="23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</a:cxnLst>
                <a:rect l="0" t="0" r="r" b="b"/>
                <a:pathLst>
                  <a:path w="73" h="242">
                    <a:moveTo>
                      <a:pt x="73" y="239"/>
                    </a:moveTo>
                    <a:lnTo>
                      <a:pt x="73" y="2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101"/>
              <p:cNvSpPr>
                <a:spLocks/>
              </p:cNvSpPr>
              <p:nvPr/>
            </p:nvSpPr>
            <p:spPr bwMode="auto">
              <a:xfrm>
                <a:off x="1910" y="2320"/>
                <a:ext cx="3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2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3" h="25">
                    <a:moveTo>
                      <a:pt x="0" y="25"/>
                    </a:moveTo>
                    <a:lnTo>
                      <a:pt x="3" y="2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102"/>
              <p:cNvSpPr>
                <a:spLocks/>
              </p:cNvSpPr>
              <p:nvPr/>
            </p:nvSpPr>
            <p:spPr bwMode="auto">
              <a:xfrm>
                <a:off x="1809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103"/>
              <p:cNvSpPr>
                <a:spLocks/>
              </p:cNvSpPr>
              <p:nvPr/>
            </p:nvSpPr>
            <p:spPr bwMode="auto">
              <a:xfrm>
                <a:off x="1897" y="2068"/>
                <a:ext cx="72" cy="240"/>
              </a:xfrm>
              <a:custGeom>
                <a:avLst/>
                <a:gdLst/>
                <a:ahLst/>
                <a:cxnLst>
                  <a:cxn ang="0">
                    <a:pos x="72" y="240"/>
                  </a:cxn>
                  <a:cxn ang="0">
                    <a:pos x="72" y="24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9" y="240"/>
                  </a:cxn>
                  <a:cxn ang="0">
                    <a:pos x="69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</a:cxnLst>
                <a:rect l="0" t="0" r="r" b="b"/>
                <a:pathLst>
                  <a:path w="72" h="240">
                    <a:moveTo>
                      <a:pt x="72" y="240"/>
                    </a:moveTo>
                    <a:lnTo>
                      <a:pt x="72" y="24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104"/>
              <p:cNvSpPr>
                <a:spLocks/>
              </p:cNvSpPr>
              <p:nvPr/>
            </p:nvSpPr>
            <p:spPr bwMode="auto">
              <a:xfrm>
                <a:off x="1966" y="230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105"/>
              <p:cNvSpPr>
                <a:spLocks/>
              </p:cNvSpPr>
              <p:nvPr/>
            </p:nvSpPr>
            <p:spPr bwMode="auto">
              <a:xfrm>
                <a:off x="1812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106"/>
              <p:cNvSpPr>
                <a:spLocks/>
              </p:cNvSpPr>
              <p:nvPr/>
            </p:nvSpPr>
            <p:spPr bwMode="auto">
              <a:xfrm>
                <a:off x="1900" y="2068"/>
                <a:ext cx="73" cy="240"/>
              </a:xfrm>
              <a:custGeom>
                <a:avLst/>
                <a:gdLst/>
                <a:ahLst/>
                <a:cxnLst>
                  <a:cxn ang="0">
                    <a:pos x="73" y="240"/>
                  </a:cxn>
                  <a:cxn ang="0">
                    <a:pos x="69" y="23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6" y="240"/>
                  </a:cxn>
                  <a:cxn ang="0">
                    <a:pos x="66" y="240"/>
                  </a:cxn>
                  <a:cxn ang="0">
                    <a:pos x="73" y="240"/>
                  </a:cxn>
                  <a:cxn ang="0">
                    <a:pos x="73" y="236"/>
                  </a:cxn>
                  <a:cxn ang="0">
                    <a:pos x="69" y="236"/>
                  </a:cxn>
                  <a:cxn ang="0">
                    <a:pos x="73" y="240"/>
                  </a:cxn>
                </a:cxnLst>
                <a:rect l="0" t="0" r="r" b="b"/>
                <a:pathLst>
                  <a:path w="73" h="240">
                    <a:moveTo>
                      <a:pt x="73" y="240"/>
                    </a:moveTo>
                    <a:lnTo>
                      <a:pt x="69" y="23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73" y="240"/>
                    </a:lnTo>
                    <a:lnTo>
                      <a:pt x="73" y="236"/>
                    </a:lnTo>
                    <a:lnTo>
                      <a:pt x="69" y="236"/>
                    </a:lnTo>
                    <a:lnTo>
                      <a:pt x="73" y="24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107"/>
              <p:cNvSpPr>
                <a:spLocks/>
              </p:cNvSpPr>
              <p:nvPr/>
            </p:nvSpPr>
            <p:spPr bwMode="auto">
              <a:xfrm>
                <a:off x="1966" y="2308"/>
                <a:ext cx="7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7" y="2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7" h="22">
                    <a:moveTo>
                      <a:pt x="3" y="22"/>
                    </a:moveTo>
                    <a:lnTo>
                      <a:pt x="7" y="2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108"/>
              <p:cNvSpPr>
                <a:spLocks/>
              </p:cNvSpPr>
              <p:nvPr/>
            </p:nvSpPr>
            <p:spPr bwMode="auto">
              <a:xfrm>
                <a:off x="1664" y="2053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0" y="176"/>
                  </a:cxn>
                  <a:cxn ang="0">
                    <a:pos x="636" y="0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0" y="176"/>
                    </a:lnTo>
                    <a:lnTo>
                      <a:pt x="636" y="0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109"/>
              <p:cNvSpPr>
                <a:spLocks/>
              </p:cNvSpPr>
              <p:nvPr/>
            </p:nvSpPr>
            <p:spPr bwMode="auto">
              <a:xfrm>
                <a:off x="1664" y="2056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3" y="176"/>
                  </a:cxn>
                  <a:cxn ang="0">
                    <a:pos x="636" y="3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3" y="176"/>
                    </a:lnTo>
                    <a:lnTo>
                      <a:pt x="636" y="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110"/>
              <p:cNvSpPr>
                <a:spLocks/>
              </p:cNvSpPr>
              <p:nvPr/>
            </p:nvSpPr>
            <p:spPr bwMode="auto">
              <a:xfrm>
                <a:off x="1658" y="2185"/>
                <a:ext cx="689" cy="280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0" y="280"/>
                  </a:cxn>
                  <a:cxn ang="0">
                    <a:pos x="689" y="85"/>
                  </a:cxn>
                  <a:cxn ang="0">
                    <a:pos x="689" y="0"/>
                  </a:cxn>
                  <a:cxn ang="0">
                    <a:pos x="0" y="201"/>
                  </a:cxn>
                </a:cxnLst>
                <a:rect l="0" t="0" r="r" b="b"/>
                <a:pathLst>
                  <a:path w="689" h="280">
                    <a:moveTo>
                      <a:pt x="0" y="201"/>
                    </a:moveTo>
                    <a:lnTo>
                      <a:pt x="0" y="280"/>
                    </a:lnTo>
                    <a:lnTo>
                      <a:pt x="689" y="85"/>
                    </a:lnTo>
                    <a:lnTo>
                      <a:pt x="689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111"/>
              <p:cNvSpPr>
                <a:spLocks/>
              </p:cNvSpPr>
              <p:nvPr/>
            </p:nvSpPr>
            <p:spPr bwMode="auto">
              <a:xfrm>
                <a:off x="1614" y="2427"/>
                <a:ext cx="19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9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lnTo>
                      <a:pt x="0" y="19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112"/>
              <p:cNvSpPr>
                <a:spLocks/>
              </p:cNvSpPr>
              <p:nvPr/>
            </p:nvSpPr>
            <p:spPr bwMode="auto">
              <a:xfrm>
                <a:off x="1551" y="2090"/>
                <a:ext cx="148" cy="372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0" y="0"/>
                  </a:cxn>
                  <a:cxn ang="0">
                    <a:pos x="88" y="41"/>
                  </a:cxn>
                  <a:cxn ang="0">
                    <a:pos x="148" y="280"/>
                  </a:cxn>
                  <a:cxn ang="0">
                    <a:pos x="148" y="353"/>
                  </a:cxn>
                  <a:cxn ang="0">
                    <a:pos x="107" y="324"/>
                  </a:cxn>
                  <a:cxn ang="0">
                    <a:pos x="107" y="372"/>
                  </a:cxn>
                  <a:cxn ang="0">
                    <a:pos x="63" y="343"/>
                  </a:cxn>
                  <a:cxn ang="0">
                    <a:pos x="63" y="356"/>
                  </a:cxn>
                  <a:cxn ang="0">
                    <a:pos x="0" y="309"/>
                  </a:cxn>
                </a:cxnLst>
                <a:rect l="0" t="0" r="r" b="b"/>
                <a:pathLst>
                  <a:path w="148" h="372">
                    <a:moveTo>
                      <a:pt x="0" y="309"/>
                    </a:moveTo>
                    <a:lnTo>
                      <a:pt x="0" y="0"/>
                    </a:lnTo>
                    <a:lnTo>
                      <a:pt x="88" y="41"/>
                    </a:lnTo>
                    <a:lnTo>
                      <a:pt x="148" y="280"/>
                    </a:lnTo>
                    <a:lnTo>
                      <a:pt x="148" y="353"/>
                    </a:lnTo>
                    <a:lnTo>
                      <a:pt x="107" y="324"/>
                    </a:lnTo>
                    <a:lnTo>
                      <a:pt x="107" y="372"/>
                    </a:lnTo>
                    <a:lnTo>
                      <a:pt x="63" y="343"/>
                    </a:lnTo>
                    <a:lnTo>
                      <a:pt x="63" y="35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113"/>
              <p:cNvSpPr>
                <a:spLocks/>
              </p:cNvSpPr>
              <p:nvPr/>
            </p:nvSpPr>
            <p:spPr bwMode="auto">
              <a:xfrm>
                <a:off x="1604" y="2131"/>
                <a:ext cx="48" cy="8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9" y="16"/>
                  </a:cxn>
                  <a:cxn ang="0">
                    <a:pos x="48" y="85"/>
                  </a:cxn>
                  <a:cxn ang="0">
                    <a:pos x="0" y="60"/>
                  </a:cxn>
                </a:cxnLst>
                <a:rect l="0" t="0" r="r" b="b"/>
                <a:pathLst>
                  <a:path w="48" h="85">
                    <a:moveTo>
                      <a:pt x="0" y="60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48" y="8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114"/>
              <p:cNvSpPr>
                <a:spLocks/>
              </p:cNvSpPr>
              <p:nvPr/>
            </p:nvSpPr>
            <p:spPr bwMode="auto">
              <a:xfrm>
                <a:off x="1661" y="2364"/>
                <a:ext cx="25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6" y="19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19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115"/>
              <p:cNvSpPr>
                <a:spLocks/>
              </p:cNvSpPr>
              <p:nvPr/>
            </p:nvSpPr>
            <p:spPr bwMode="auto">
              <a:xfrm>
                <a:off x="1671" y="2377"/>
                <a:ext cx="18" cy="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12" y="19"/>
                  </a:cxn>
                  <a:cxn ang="0">
                    <a:pos x="15" y="1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6" y="6"/>
                  </a:cxn>
                </a:cxnLst>
                <a:rect l="0" t="0" r="r" b="b"/>
                <a:pathLst>
                  <a:path w="18" h="25">
                    <a:moveTo>
                      <a:pt x="6" y="6"/>
                    </a:moveTo>
                    <a:lnTo>
                      <a:pt x="6" y="12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116"/>
              <p:cNvSpPr>
                <a:spLocks/>
              </p:cNvSpPr>
              <p:nvPr/>
            </p:nvSpPr>
            <p:spPr bwMode="auto">
              <a:xfrm>
                <a:off x="1655" y="2370"/>
                <a:ext cx="2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9"/>
                  </a:cxn>
                  <a:cxn ang="0">
                    <a:pos x="22" y="22"/>
                  </a:cxn>
                  <a:cxn ang="0">
                    <a:pos x="19" y="29"/>
                  </a:cxn>
                  <a:cxn ang="0">
                    <a:pos x="16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9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117"/>
              <p:cNvSpPr>
                <a:spLocks/>
              </p:cNvSpPr>
              <p:nvPr/>
            </p:nvSpPr>
            <p:spPr bwMode="auto">
              <a:xfrm>
                <a:off x="1608" y="2138"/>
                <a:ext cx="37" cy="7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0"/>
                  </a:cxn>
                  <a:cxn ang="0">
                    <a:pos x="22" y="12"/>
                  </a:cxn>
                  <a:cxn ang="0">
                    <a:pos x="37" y="72"/>
                  </a:cxn>
                  <a:cxn ang="0">
                    <a:pos x="0" y="53"/>
                  </a:cxn>
                </a:cxnLst>
                <a:rect l="0" t="0" r="r" b="b"/>
                <a:pathLst>
                  <a:path w="37" h="72">
                    <a:moveTo>
                      <a:pt x="0" y="53"/>
                    </a:moveTo>
                    <a:lnTo>
                      <a:pt x="0" y="0"/>
                    </a:lnTo>
                    <a:lnTo>
                      <a:pt x="22" y="12"/>
                    </a:lnTo>
                    <a:lnTo>
                      <a:pt x="37" y="7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118"/>
              <p:cNvSpPr>
                <a:spLocks/>
              </p:cNvSpPr>
              <p:nvPr/>
            </p:nvSpPr>
            <p:spPr bwMode="auto">
              <a:xfrm>
                <a:off x="1608" y="2201"/>
                <a:ext cx="37" cy="217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0" y="0"/>
                  </a:cxn>
                  <a:cxn ang="0">
                    <a:pos x="37" y="18"/>
                  </a:cxn>
                  <a:cxn ang="0">
                    <a:pos x="37" y="217"/>
                  </a:cxn>
                  <a:cxn ang="0">
                    <a:pos x="0" y="191"/>
                  </a:cxn>
                </a:cxnLst>
                <a:rect l="0" t="0" r="r" b="b"/>
                <a:pathLst>
                  <a:path w="37" h="217">
                    <a:moveTo>
                      <a:pt x="0" y="191"/>
                    </a:moveTo>
                    <a:lnTo>
                      <a:pt x="0" y="0"/>
                    </a:lnTo>
                    <a:lnTo>
                      <a:pt x="37" y="18"/>
                    </a:lnTo>
                    <a:lnTo>
                      <a:pt x="37" y="2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119"/>
              <p:cNvSpPr>
                <a:spLocks/>
              </p:cNvSpPr>
              <p:nvPr/>
            </p:nvSpPr>
            <p:spPr bwMode="auto">
              <a:xfrm>
                <a:off x="1608" y="2377"/>
                <a:ext cx="37" cy="4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0"/>
                  </a:cxn>
                  <a:cxn ang="0">
                    <a:pos x="37" y="41"/>
                  </a:cxn>
                  <a:cxn ang="0">
                    <a:pos x="0" y="15"/>
                  </a:cxn>
                </a:cxnLst>
                <a:rect l="0" t="0" r="r" b="b"/>
                <a:pathLst>
                  <a:path w="37" h="41">
                    <a:moveTo>
                      <a:pt x="0" y="15"/>
                    </a:moveTo>
                    <a:lnTo>
                      <a:pt x="37" y="0"/>
                    </a:lnTo>
                    <a:lnTo>
                      <a:pt x="37" y="4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120"/>
              <p:cNvSpPr>
                <a:spLocks/>
              </p:cNvSpPr>
              <p:nvPr/>
            </p:nvSpPr>
            <p:spPr bwMode="auto">
              <a:xfrm>
                <a:off x="1639" y="2216"/>
                <a:ext cx="3" cy="16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64"/>
                  </a:cxn>
                  <a:cxn ang="0">
                    <a:pos x="0" y="161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164">
                    <a:moveTo>
                      <a:pt x="3" y="3"/>
                    </a:moveTo>
                    <a:lnTo>
                      <a:pt x="3" y="164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AC4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121"/>
              <p:cNvSpPr>
                <a:spLocks/>
              </p:cNvSpPr>
              <p:nvPr/>
            </p:nvSpPr>
            <p:spPr bwMode="auto">
              <a:xfrm>
                <a:off x="1557" y="2113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8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8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Freeform 122"/>
              <p:cNvSpPr>
                <a:spLocks/>
              </p:cNvSpPr>
              <p:nvPr/>
            </p:nvSpPr>
            <p:spPr bwMode="auto">
              <a:xfrm>
                <a:off x="1557" y="216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6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Freeform 123"/>
              <p:cNvSpPr>
                <a:spLocks/>
              </p:cNvSpPr>
              <p:nvPr/>
            </p:nvSpPr>
            <p:spPr bwMode="auto">
              <a:xfrm>
                <a:off x="1557" y="216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Freeform 124"/>
              <p:cNvSpPr>
                <a:spLocks/>
              </p:cNvSpPr>
              <p:nvPr/>
            </p:nvSpPr>
            <p:spPr bwMode="auto">
              <a:xfrm>
                <a:off x="1557" y="215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Freeform 125"/>
              <p:cNvSpPr>
                <a:spLocks/>
              </p:cNvSpPr>
              <p:nvPr/>
            </p:nvSpPr>
            <p:spPr bwMode="auto">
              <a:xfrm>
                <a:off x="1557" y="217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5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5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Freeform 126"/>
              <p:cNvSpPr>
                <a:spLocks/>
              </p:cNvSpPr>
              <p:nvPr/>
            </p:nvSpPr>
            <p:spPr bwMode="auto">
              <a:xfrm>
                <a:off x="1557" y="214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127"/>
              <p:cNvSpPr>
                <a:spLocks/>
              </p:cNvSpPr>
              <p:nvPr/>
            </p:nvSpPr>
            <p:spPr bwMode="auto">
              <a:xfrm>
                <a:off x="1557" y="213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Freeform 128"/>
              <p:cNvSpPr>
                <a:spLocks/>
              </p:cNvSpPr>
              <p:nvPr/>
            </p:nvSpPr>
            <p:spPr bwMode="auto">
              <a:xfrm>
                <a:off x="1557" y="2122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Freeform 129"/>
              <p:cNvSpPr>
                <a:spLocks/>
              </p:cNvSpPr>
              <p:nvPr/>
            </p:nvSpPr>
            <p:spPr bwMode="auto">
              <a:xfrm>
                <a:off x="1708" y="2377"/>
                <a:ext cx="13" cy="3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31"/>
                  </a:cxn>
                  <a:cxn ang="0">
                    <a:pos x="13" y="34"/>
                  </a:cxn>
                  <a:cxn ang="0">
                    <a:pos x="13" y="3"/>
                  </a:cxn>
                </a:cxnLst>
                <a:rect l="0" t="0" r="r" b="b"/>
                <a:pathLst>
                  <a:path w="13" h="34">
                    <a:moveTo>
                      <a:pt x="1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31"/>
                    </a:lnTo>
                    <a:lnTo>
                      <a:pt x="13" y="3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130"/>
              <p:cNvSpPr>
                <a:spLocks/>
              </p:cNvSpPr>
              <p:nvPr/>
            </p:nvSpPr>
            <p:spPr bwMode="auto">
              <a:xfrm>
                <a:off x="1897" y="2364"/>
                <a:ext cx="821" cy="264"/>
              </a:xfrm>
              <a:custGeom>
                <a:avLst/>
                <a:gdLst/>
                <a:ahLst/>
                <a:cxnLst>
                  <a:cxn ang="0">
                    <a:pos x="157" y="264"/>
                  </a:cxn>
                  <a:cxn ang="0">
                    <a:pos x="821" y="25"/>
                  </a:cxn>
                  <a:cxn ang="0">
                    <a:pos x="765" y="0"/>
                  </a:cxn>
                  <a:cxn ang="0">
                    <a:pos x="164" y="201"/>
                  </a:cxn>
                  <a:cxn ang="0">
                    <a:pos x="10" y="123"/>
                  </a:cxn>
                  <a:cxn ang="0">
                    <a:pos x="19" y="148"/>
                  </a:cxn>
                  <a:cxn ang="0">
                    <a:pos x="3" y="145"/>
                  </a:cxn>
                  <a:cxn ang="0">
                    <a:pos x="0" y="154"/>
                  </a:cxn>
                  <a:cxn ang="0">
                    <a:pos x="132" y="223"/>
                  </a:cxn>
                  <a:cxn ang="0">
                    <a:pos x="132" y="249"/>
                  </a:cxn>
                  <a:cxn ang="0">
                    <a:pos x="157" y="264"/>
                  </a:cxn>
                </a:cxnLst>
                <a:rect l="0" t="0" r="r" b="b"/>
                <a:pathLst>
                  <a:path w="821" h="264">
                    <a:moveTo>
                      <a:pt x="157" y="264"/>
                    </a:moveTo>
                    <a:lnTo>
                      <a:pt x="821" y="25"/>
                    </a:lnTo>
                    <a:lnTo>
                      <a:pt x="765" y="0"/>
                    </a:lnTo>
                    <a:lnTo>
                      <a:pt x="164" y="201"/>
                    </a:lnTo>
                    <a:lnTo>
                      <a:pt x="10" y="123"/>
                    </a:lnTo>
                    <a:lnTo>
                      <a:pt x="19" y="148"/>
                    </a:lnTo>
                    <a:lnTo>
                      <a:pt x="3" y="145"/>
                    </a:lnTo>
                    <a:lnTo>
                      <a:pt x="0" y="154"/>
                    </a:lnTo>
                    <a:lnTo>
                      <a:pt x="132" y="223"/>
                    </a:lnTo>
                    <a:lnTo>
                      <a:pt x="132" y="249"/>
                    </a:lnTo>
                    <a:lnTo>
                      <a:pt x="157" y="264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131"/>
              <p:cNvSpPr>
                <a:spLocks/>
              </p:cNvSpPr>
              <p:nvPr/>
            </p:nvSpPr>
            <p:spPr bwMode="auto">
              <a:xfrm>
                <a:off x="1771" y="2216"/>
                <a:ext cx="932" cy="409"/>
              </a:xfrm>
              <a:custGeom>
                <a:avLst/>
                <a:gdLst/>
                <a:ahLst/>
                <a:cxnLst>
                  <a:cxn ang="0">
                    <a:pos x="277" y="409"/>
                  </a:cxn>
                  <a:cxn ang="0">
                    <a:pos x="932" y="173"/>
                  </a:cxn>
                  <a:cxn ang="0">
                    <a:pos x="878" y="151"/>
                  </a:cxn>
                  <a:cxn ang="0">
                    <a:pos x="290" y="349"/>
                  </a:cxn>
                  <a:cxn ang="0">
                    <a:pos x="136" y="271"/>
                  </a:cxn>
                  <a:cxn ang="0">
                    <a:pos x="16" y="211"/>
                  </a:cxn>
                  <a:cxn ang="0">
                    <a:pos x="674" y="10"/>
                  </a:cxn>
                  <a:cxn ang="0">
                    <a:pos x="655" y="0"/>
                  </a:cxn>
                  <a:cxn ang="0">
                    <a:pos x="0" y="195"/>
                  </a:cxn>
                  <a:cxn ang="0">
                    <a:pos x="7" y="230"/>
                  </a:cxn>
                  <a:cxn ang="0">
                    <a:pos x="126" y="296"/>
                  </a:cxn>
                  <a:cxn ang="0">
                    <a:pos x="126" y="302"/>
                  </a:cxn>
                  <a:cxn ang="0">
                    <a:pos x="258" y="371"/>
                  </a:cxn>
                  <a:cxn ang="0">
                    <a:pos x="258" y="397"/>
                  </a:cxn>
                  <a:cxn ang="0">
                    <a:pos x="277" y="409"/>
                  </a:cxn>
                </a:cxnLst>
                <a:rect l="0" t="0" r="r" b="b"/>
                <a:pathLst>
                  <a:path w="932" h="409">
                    <a:moveTo>
                      <a:pt x="277" y="409"/>
                    </a:moveTo>
                    <a:lnTo>
                      <a:pt x="932" y="173"/>
                    </a:lnTo>
                    <a:lnTo>
                      <a:pt x="878" y="151"/>
                    </a:lnTo>
                    <a:lnTo>
                      <a:pt x="290" y="349"/>
                    </a:lnTo>
                    <a:lnTo>
                      <a:pt x="136" y="271"/>
                    </a:lnTo>
                    <a:lnTo>
                      <a:pt x="16" y="211"/>
                    </a:lnTo>
                    <a:lnTo>
                      <a:pt x="674" y="10"/>
                    </a:lnTo>
                    <a:lnTo>
                      <a:pt x="655" y="0"/>
                    </a:lnTo>
                    <a:lnTo>
                      <a:pt x="0" y="195"/>
                    </a:lnTo>
                    <a:lnTo>
                      <a:pt x="7" y="230"/>
                    </a:lnTo>
                    <a:lnTo>
                      <a:pt x="126" y="296"/>
                    </a:lnTo>
                    <a:lnTo>
                      <a:pt x="126" y="302"/>
                    </a:lnTo>
                    <a:lnTo>
                      <a:pt x="258" y="371"/>
                    </a:lnTo>
                    <a:lnTo>
                      <a:pt x="258" y="397"/>
                    </a:lnTo>
                    <a:lnTo>
                      <a:pt x="277" y="40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132"/>
              <p:cNvSpPr>
                <a:spLocks/>
              </p:cNvSpPr>
              <p:nvPr/>
            </p:nvSpPr>
            <p:spPr bwMode="auto">
              <a:xfrm>
                <a:off x="1702" y="2374"/>
                <a:ext cx="352" cy="298"/>
              </a:xfrm>
              <a:custGeom>
                <a:avLst/>
                <a:gdLst/>
                <a:ahLst/>
                <a:cxnLst>
                  <a:cxn ang="0">
                    <a:pos x="327" y="239"/>
                  </a:cxn>
                  <a:cxn ang="0">
                    <a:pos x="352" y="254"/>
                  </a:cxn>
                  <a:cxn ang="0">
                    <a:pos x="352" y="298"/>
                  </a:cxn>
                  <a:cxn ang="0">
                    <a:pos x="349" y="295"/>
                  </a:cxn>
                  <a:cxn ang="0">
                    <a:pos x="6" y="100"/>
                  </a:cxn>
                  <a:cxn ang="0">
                    <a:pos x="3" y="97"/>
                  </a:cxn>
                  <a:cxn ang="0">
                    <a:pos x="3" y="94"/>
                  </a:cxn>
                  <a:cxn ang="0">
                    <a:pos x="0" y="91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6" y="12"/>
                  </a:cxn>
                  <a:cxn ang="0">
                    <a:pos x="6" y="18"/>
                  </a:cxn>
                  <a:cxn ang="0">
                    <a:pos x="9" y="25"/>
                  </a:cxn>
                  <a:cxn ang="0">
                    <a:pos x="13" y="28"/>
                  </a:cxn>
                  <a:cxn ang="0">
                    <a:pos x="13" y="34"/>
                  </a:cxn>
                  <a:cxn ang="0">
                    <a:pos x="19" y="37"/>
                  </a:cxn>
                  <a:cxn ang="0">
                    <a:pos x="22" y="40"/>
                  </a:cxn>
                  <a:cxn ang="0">
                    <a:pos x="28" y="44"/>
                  </a:cxn>
                  <a:cxn ang="0">
                    <a:pos x="198" y="135"/>
                  </a:cxn>
                  <a:cxn ang="0">
                    <a:pos x="198" y="144"/>
                  </a:cxn>
                  <a:cxn ang="0">
                    <a:pos x="327" y="213"/>
                  </a:cxn>
                  <a:cxn ang="0">
                    <a:pos x="327" y="239"/>
                  </a:cxn>
                </a:cxnLst>
                <a:rect l="0" t="0" r="r" b="b"/>
                <a:pathLst>
                  <a:path w="352" h="298">
                    <a:moveTo>
                      <a:pt x="327" y="239"/>
                    </a:moveTo>
                    <a:lnTo>
                      <a:pt x="352" y="254"/>
                    </a:lnTo>
                    <a:lnTo>
                      <a:pt x="352" y="298"/>
                    </a:lnTo>
                    <a:lnTo>
                      <a:pt x="349" y="295"/>
                    </a:lnTo>
                    <a:lnTo>
                      <a:pt x="6" y="100"/>
                    </a:lnTo>
                    <a:lnTo>
                      <a:pt x="3" y="97"/>
                    </a:lnTo>
                    <a:lnTo>
                      <a:pt x="3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9" y="25"/>
                    </a:lnTo>
                    <a:lnTo>
                      <a:pt x="13" y="28"/>
                    </a:lnTo>
                    <a:lnTo>
                      <a:pt x="13" y="34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8" y="44"/>
                    </a:lnTo>
                    <a:lnTo>
                      <a:pt x="198" y="135"/>
                    </a:lnTo>
                    <a:lnTo>
                      <a:pt x="198" y="144"/>
                    </a:lnTo>
                    <a:lnTo>
                      <a:pt x="327" y="213"/>
                    </a:lnTo>
                    <a:lnTo>
                      <a:pt x="327" y="23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133"/>
              <p:cNvSpPr>
                <a:spLocks/>
              </p:cNvSpPr>
              <p:nvPr/>
            </p:nvSpPr>
            <p:spPr bwMode="auto">
              <a:xfrm>
                <a:off x="2054" y="2389"/>
                <a:ext cx="668" cy="280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0" y="280"/>
                  </a:cxn>
                  <a:cxn ang="0">
                    <a:pos x="655" y="44"/>
                  </a:cxn>
                  <a:cxn ang="0">
                    <a:pos x="658" y="44"/>
                  </a:cxn>
                  <a:cxn ang="0">
                    <a:pos x="661" y="44"/>
                  </a:cxn>
                  <a:cxn ang="0">
                    <a:pos x="661" y="41"/>
                  </a:cxn>
                  <a:cxn ang="0">
                    <a:pos x="664" y="41"/>
                  </a:cxn>
                  <a:cxn ang="0">
                    <a:pos x="664" y="38"/>
                  </a:cxn>
                  <a:cxn ang="0">
                    <a:pos x="664" y="38"/>
                  </a:cxn>
                  <a:cxn ang="0">
                    <a:pos x="668" y="35"/>
                  </a:cxn>
                  <a:cxn ang="0">
                    <a:pos x="668" y="35"/>
                  </a:cxn>
                  <a:cxn ang="0">
                    <a:pos x="668" y="7"/>
                  </a:cxn>
                  <a:cxn ang="0">
                    <a:pos x="664" y="7"/>
                  </a:cxn>
                  <a:cxn ang="0">
                    <a:pos x="664" y="0"/>
                  </a:cxn>
                  <a:cxn ang="0">
                    <a:pos x="0" y="239"/>
                  </a:cxn>
                </a:cxnLst>
                <a:rect l="0" t="0" r="r" b="b"/>
                <a:pathLst>
                  <a:path w="668" h="280">
                    <a:moveTo>
                      <a:pt x="0" y="239"/>
                    </a:moveTo>
                    <a:lnTo>
                      <a:pt x="0" y="280"/>
                    </a:lnTo>
                    <a:lnTo>
                      <a:pt x="655" y="44"/>
                    </a:lnTo>
                    <a:lnTo>
                      <a:pt x="658" y="44"/>
                    </a:lnTo>
                    <a:lnTo>
                      <a:pt x="661" y="44"/>
                    </a:lnTo>
                    <a:lnTo>
                      <a:pt x="661" y="41"/>
                    </a:lnTo>
                    <a:lnTo>
                      <a:pt x="664" y="41"/>
                    </a:lnTo>
                    <a:lnTo>
                      <a:pt x="664" y="38"/>
                    </a:lnTo>
                    <a:lnTo>
                      <a:pt x="664" y="38"/>
                    </a:lnTo>
                    <a:lnTo>
                      <a:pt x="668" y="35"/>
                    </a:lnTo>
                    <a:lnTo>
                      <a:pt x="668" y="35"/>
                    </a:lnTo>
                    <a:lnTo>
                      <a:pt x="668" y="7"/>
                    </a:lnTo>
                    <a:lnTo>
                      <a:pt x="664" y="7"/>
                    </a:lnTo>
                    <a:lnTo>
                      <a:pt x="664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34"/>
              <p:cNvSpPr>
                <a:spLocks/>
              </p:cNvSpPr>
              <p:nvPr/>
            </p:nvSpPr>
            <p:spPr bwMode="auto">
              <a:xfrm>
                <a:off x="2048" y="2632"/>
                <a:ext cx="1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37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0" y="37"/>
                  </a:cxn>
                </a:cxnLst>
                <a:rect l="0" t="0" r="r" b="b"/>
                <a:pathLst>
                  <a:path w="10" h="37">
                    <a:moveTo>
                      <a:pt x="0" y="3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37"/>
                    </a:lnTo>
                    <a:lnTo>
                      <a:pt x="6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135"/>
              <p:cNvSpPr>
                <a:spLocks/>
              </p:cNvSpPr>
              <p:nvPr/>
            </p:nvSpPr>
            <p:spPr bwMode="auto">
              <a:xfrm>
                <a:off x="2256" y="2459"/>
                <a:ext cx="289" cy="138"/>
              </a:xfrm>
              <a:custGeom>
                <a:avLst/>
                <a:gdLst/>
                <a:ahLst/>
                <a:cxnLst>
                  <a:cxn ang="0">
                    <a:pos x="289" y="3"/>
                  </a:cxn>
                  <a:cxn ang="0">
                    <a:pos x="289" y="31"/>
                  </a:cxn>
                  <a:cxn ang="0">
                    <a:pos x="289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8"/>
                  </a:cxn>
                  <a:cxn ang="0">
                    <a:pos x="3" y="138"/>
                  </a:cxn>
                  <a:cxn ang="0">
                    <a:pos x="3" y="138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3"/>
                  </a:cxn>
                  <a:cxn ang="0">
                    <a:pos x="0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3"/>
                  </a:cxn>
                </a:cxnLst>
                <a:rect l="0" t="0" r="r" b="b"/>
                <a:pathLst>
                  <a:path w="289" h="138">
                    <a:moveTo>
                      <a:pt x="289" y="3"/>
                    </a:moveTo>
                    <a:lnTo>
                      <a:pt x="289" y="31"/>
                    </a:lnTo>
                    <a:lnTo>
                      <a:pt x="289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8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136"/>
              <p:cNvSpPr>
                <a:spLocks/>
              </p:cNvSpPr>
              <p:nvPr/>
            </p:nvSpPr>
            <p:spPr bwMode="auto">
              <a:xfrm>
                <a:off x="2259" y="2462"/>
                <a:ext cx="289" cy="135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31"/>
                  </a:cxn>
                  <a:cxn ang="0">
                    <a:pos x="289" y="31"/>
                  </a:cxn>
                  <a:cxn ang="0">
                    <a:pos x="286" y="31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5"/>
                  </a:cxn>
                  <a:cxn ang="0">
                    <a:pos x="3" y="135"/>
                  </a:cxn>
                  <a:cxn ang="0">
                    <a:pos x="3" y="135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6" y="97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135">
                    <a:moveTo>
                      <a:pt x="289" y="0"/>
                    </a:moveTo>
                    <a:lnTo>
                      <a:pt x="289" y="31"/>
                    </a:lnTo>
                    <a:lnTo>
                      <a:pt x="289" y="31"/>
                    </a:lnTo>
                    <a:lnTo>
                      <a:pt x="286" y="31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5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6" y="97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Line 137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Line 138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Line 139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40"/>
              <p:cNvSpPr>
                <a:spLocks/>
              </p:cNvSpPr>
              <p:nvPr/>
            </p:nvSpPr>
            <p:spPr bwMode="auto">
              <a:xfrm>
                <a:off x="1721" y="2377"/>
                <a:ext cx="57" cy="66"/>
              </a:xfrm>
              <a:custGeom>
                <a:avLst/>
                <a:gdLst/>
                <a:ahLst/>
                <a:cxnLst>
                  <a:cxn ang="0">
                    <a:pos x="50" y="34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57" y="66"/>
                  </a:cxn>
                  <a:cxn ang="0">
                    <a:pos x="50" y="34"/>
                  </a:cxn>
                </a:cxnLst>
                <a:rect l="0" t="0" r="r" b="b"/>
                <a:pathLst>
                  <a:path w="57" h="66">
                    <a:moveTo>
                      <a:pt x="50" y="34"/>
                    </a:moveTo>
                    <a:lnTo>
                      <a:pt x="13" y="12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7" y="66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Line 141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Line 142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Line 143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Line 144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Line 145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146"/>
              <p:cNvSpPr>
                <a:spLocks/>
              </p:cNvSpPr>
              <p:nvPr/>
            </p:nvSpPr>
            <p:spPr bwMode="auto">
              <a:xfrm>
                <a:off x="2605" y="2421"/>
                <a:ext cx="47" cy="31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47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47" y="15"/>
                  </a:cxn>
                </a:cxnLst>
                <a:rect l="0" t="0" r="r" b="b"/>
                <a:pathLst>
                  <a:path w="47" h="31">
                    <a:moveTo>
                      <a:pt x="47" y="15"/>
                    </a:moveTo>
                    <a:lnTo>
                      <a:pt x="47" y="0"/>
                    </a:lnTo>
                    <a:lnTo>
                      <a:pt x="0" y="15"/>
                    </a:lnTo>
                    <a:lnTo>
                      <a:pt x="0" y="31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47"/>
              <p:cNvSpPr>
                <a:spLocks/>
              </p:cNvSpPr>
              <p:nvPr/>
            </p:nvSpPr>
            <p:spPr bwMode="auto">
              <a:xfrm>
                <a:off x="2605" y="2436"/>
                <a:ext cx="47" cy="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9"/>
                  </a:cxn>
                  <a:cxn ang="0">
                    <a:pos x="47" y="0"/>
                  </a:cxn>
                </a:cxnLst>
                <a:rect l="0" t="0" r="r" b="b"/>
                <a:pathLst>
                  <a:path w="47" h="19">
                    <a:moveTo>
                      <a:pt x="0" y="4"/>
                    </a:moveTo>
                    <a:lnTo>
                      <a:pt x="0" y="19"/>
                    </a:lnTo>
                    <a:lnTo>
                      <a:pt x="47" y="0"/>
                    </a:lnTo>
                  </a:path>
                </a:pathLst>
              </a:custGeom>
              <a:noFill/>
              <a:ln w="0" cap="sq">
                <a:solidFill>
                  <a:srgbClr val="EDF5F5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148"/>
              <p:cNvSpPr>
                <a:spLocks/>
              </p:cNvSpPr>
              <p:nvPr/>
            </p:nvSpPr>
            <p:spPr bwMode="auto">
              <a:xfrm>
                <a:off x="2618" y="2424"/>
                <a:ext cx="25" cy="19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5" y="0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25" y="9"/>
                  </a:cxn>
                </a:cxnLst>
                <a:rect l="0" t="0" r="r" b="b"/>
                <a:pathLst>
                  <a:path w="25" h="19">
                    <a:moveTo>
                      <a:pt x="25" y="9"/>
                    </a:moveTo>
                    <a:lnTo>
                      <a:pt x="25" y="0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00787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49"/>
              <p:cNvSpPr>
                <a:spLocks/>
              </p:cNvSpPr>
              <p:nvPr/>
            </p:nvSpPr>
            <p:spPr bwMode="auto">
              <a:xfrm>
                <a:off x="1715" y="2380"/>
                <a:ext cx="15" cy="31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9" y="31"/>
                  </a:cxn>
                </a:cxnLst>
                <a:rect l="0" t="0" r="r" b="b"/>
                <a:pathLst>
                  <a:path w="15" h="31">
                    <a:moveTo>
                      <a:pt x="9" y="31"/>
                    </a:moveTo>
                    <a:lnTo>
                      <a:pt x="12" y="28"/>
                    </a:lnTo>
                    <a:lnTo>
                      <a:pt x="12" y="2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150"/>
              <p:cNvSpPr>
                <a:spLocks/>
              </p:cNvSpPr>
              <p:nvPr/>
            </p:nvSpPr>
            <p:spPr bwMode="auto">
              <a:xfrm>
                <a:off x="1708" y="2380"/>
                <a:ext cx="22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7" y="28"/>
                  </a:cxn>
                  <a:cxn ang="0">
                    <a:pos x="10" y="28"/>
                  </a:cxn>
                  <a:cxn ang="0">
                    <a:pos x="13" y="28"/>
                  </a:cxn>
                  <a:cxn ang="0">
                    <a:pos x="13" y="31"/>
                  </a:cxn>
                  <a:cxn ang="0">
                    <a:pos x="16" y="31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151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152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153"/>
              <p:cNvSpPr>
                <a:spLocks/>
              </p:cNvSpPr>
              <p:nvPr/>
            </p:nvSpPr>
            <p:spPr bwMode="auto">
              <a:xfrm>
                <a:off x="2058" y="2339"/>
                <a:ext cx="657" cy="248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23"/>
                  </a:cxn>
                  <a:cxn ang="0">
                    <a:pos x="657" y="0"/>
                  </a:cxn>
                  <a:cxn ang="0">
                    <a:pos x="657" y="25"/>
                  </a:cxn>
                  <a:cxn ang="0">
                    <a:pos x="0" y="248"/>
                  </a:cxn>
                </a:cxnLst>
                <a:rect l="0" t="0" r="r" b="b"/>
                <a:pathLst>
                  <a:path w="657" h="248">
                    <a:moveTo>
                      <a:pt x="0" y="248"/>
                    </a:moveTo>
                    <a:lnTo>
                      <a:pt x="0" y="223"/>
                    </a:lnTo>
                    <a:lnTo>
                      <a:pt x="657" y="0"/>
                    </a:lnTo>
                    <a:lnTo>
                      <a:pt x="657" y="2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154"/>
              <p:cNvSpPr>
                <a:spLocks/>
              </p:cNvSpPr>
              <p:nvPr/>
            </p:nvSpPr>
            <p:spPr bwMode="auto">
              <a:xfrm>
                <a:off x="1787" y="2418"/>
                <a:ext cx="271" cy="169"/>
              </a:xfrm>
              <a:custGeom>
                <a:avLst/>
                <a:gdLst/>
                <a:ahLst/>
                <a:cxnLst>
                  <a:cxn ang="0">
                    <a:pos x="271" y="169"/>
                  </a:cxn>
                  <a:cxn ang="0">
                    <a:pos x="271" y="144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71" y="169"/>
                  </a:cxn>
                </a:cxnLst>
                <a:rect l="0" t="0" r="r" b="b"/>
                <a:pathLst>
                  <a:path w="271" h="169">
                    <a:moveTo>
                      <a:pt x="271" y="169"/>
                    </a:moveTo>
                    <a:lnTo>
                      <a:pt x="271" y="14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71" y="169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155"/>
              <p:cNvSpPr>
                <a:spLocks/>
              </p:cNvSpPr>
              <p:nvPr/>
            </p:nvSpPr>
            <p:spPr bwMode="auto">
              <a:xfrm>
                <a:off x="1787" y="2223"/>
                <a:ext cx="928" cy="339"/>
              </a:xfrm>
              <a:custGeom>
                <a:avLst/>
                <a:gdLst/>
                <a:ahLst/>
                <a:cxnLst>
                  <a:cxn ang="0">
                    <a:pos x="928" y="116"/>
                  </a:cxn>
                  <a:cxn ang="0">
                    <a:pos x="271" y="339"/>
                  </a:cxn>
                  <a:cxn ang="0">
                    <a:pos x="0" y="195"/>
                  </a:cxn>
                  <a:cxn ang="0">
                    <a:pos x="654" y="0"/>
                  </a:cxn>
                  <a:cxn ang="0">
                    <a:pos x="928" y="116"/>
                  </a:cxn>
                </a:cxnLst>
                <a:rect l="0" t="0" r="r" b="b"/>
                <a:pathLst>
                  <a:path w="928" h="339">
                    <a:moveTo>
                      <a:pt x="928" y="116"/>
                    </a:moveTo>
                    <a:lnTo>
                      <a:pt x="271" y="339"/>
                    </a:lnTo>
                    <a:lnTo>
                      <a:pt x="0" y="195"/>
                    </a:lnTo>
                    <a:lnTo>
                      <a:pt x="654" y="0"/>
                    </a:lnTo>
                    <a:lnTo>
                      <a:pt x="928" y="116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156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Line 157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Line 158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159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Line 160"/>
              <p:cNvSpPr>
                <a:spLocks noChangeShapeType="1"/>
              </p:cNvSpPr>
              <p:nvPr/>
            </p:nvSpPr>
            <p:spPr bwMode="auto">
              <a:xfrm>
                <a:off x="2410" y="2440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161"/>
              <p:cNvSpPr>
                <a:spLocks noChangeShapeType="1"/>
              </p:cNvSpPr>
              <p:nvPr/>
            </p:nvSpPr>
            <p:spPr bwMode="auto">
              <a:xfrm>
                <a:off x="2539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162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Line 163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Line 164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Line 165"/>
              <p:cNvSpPr>
                <a:spLocks noChangeShapeType="1"/>
              </p:cNvSpPr>
              <p:nvPr/>
            </p:nvSpPr>
            <p:spPr bwMode="auto">
              <a:xfrm>
                <a:off x="2413" y="2440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Line 166"/>
              <p:cNvSpPr>
                <a:spLocks noChangeShapeType="1"/>
              </p:cNvSpPr>
              <p:nvPr/>
            </p:nvSpPr>
            <p:spPr bwMode="auto">
              <a:xfrm>
                <a:off x="2542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Line 167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Line 168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Line 169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70"/>
              <p:cNvSpPr>
                <a:spLocks noChangeShapeType="1"/>
              </p:cNvSpPr>
              <p:nvPr/>
            </p:nvSpPr>
            <p:spPr bwMode="auto">
              <a:xfrm>
                <a:off x="2662" y="2358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Line 171"/>
              <p:cNvSpPr>
                <a:spLocks noChangeShapeType="1"/>
              </p:cNvSpPr>
              <p:nvPr/>
            </p:nvSpPr>
            <p:spPr bwMode="auto">
              <a:xfrm>
                <a:off x="2662" y="2355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72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Line 173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74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75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Line 176"/>
              <p:cNvSpPr>
                <a:spLocks noChangeShapeType="1"/>
              </p:cNvSpPr>
              <p:nvPr/>
            </p:nvSpPr>
            <p:spPr bwMode="auto">
              <a:xfrm flipH="1" flipV="1">
                <a:off x="2001" y="2355"/>
                <a:ext cx="274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Line 177"/>
              <p:cNvSpPr>
                <a:spLocks noChangeShapeType="1"/>
              </p:cNvSpPr>
              <p:nvPr/>
            </p:nvSpPr>
            <p:spPr bwMode="auto">
              <a:xfrm flipH="1" flipV="1">
                <a:off x="2064" y="2333"/>
                <a:ext cx="280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178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77" cy="126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179"/>
              <p:cNvSpPr>
                <a:spLocks noChangeShapeType="1"/>
              </p:cNvSpPr>
              <p:nvPr/>
            </p:nvSpPr>
            <p:spPr bwMode="auto">
              <a:xfrm flipH="1" flipV="1">
                <a:off x="2250" y="2276"/>
                <a:ext cx="289" cy="120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180"/>
              <p:cNvSpPr>
                <a:spLocks noChangeShapeType="1"/>
              </p:cNvSpPr>
              <p:nvPr/>
            </p:nvSpPr>
            <p:spPr bwMode="auto">
              <a:xfrm flipH="1" flipV="1">
                <a:off x="2196" y="2295"/>
                <a:ext cx="280" cy="123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Line 181"/>
              <p:cNvSpPr>
                <a:spLocks noChangeShapeType="1"/>
              </p:cNvSpPr>
              <p:nvPr/>
            </p:nvSpPr>
            <p:spPr bwMode="auto">
              <a:xfrm flipH="1" flipV="1">
                <a:off x="2004" y="2352"/>
                <a:ext cx="271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182"/>
              <p:cNvSpPr>
                <a:spLocks noChangeShapeType="1"/>
              </p:cNvSpPr>
              <p:nvPr/>
            </p:nvSpPr>
            <p:spPr bwMode="auto">
              <a:xfrm flipH="1" flipV="1">
                <a:off x="2067" y="2333"/>
                <a:ext cx="277" cy="129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183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80" cy="1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184"/>
              <p:cNvSpPr>
                <a:spLocks noChangeShapeType="1"/>
              </p:cNvSpPr>
              <p:nvPr/>
            </p:nvSpPr>
            <p:spPr bwMode="auto">
              <a:xfrm flipH="1" flipV="1">
                <a:off x="2256" y="2276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185"/>
              <p:cNvSpPr>
                <a:spLocks noChangeShapeType="1"/>
              </p:cNvSpPr>
              <p:nvPr/>
            </p:nvSpPr>
            <p:spPr bwMode="auto">
              <a:xfrm flipH="1" flipV="1">
                <a:off x="2199" y="2295"/>
                <a:ext cx="277" cy="123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186"/>
              <p:cNvSpPr>
                <a:spLocks noChangeShapeType="1"/>
              </p:cNvSpPr>
              <p:nvPr/>
            </p:nvSpPr>
            <p:spPr bwMode="auto">
              <a:xfrm flipH="1" flipV="1">
                <a:off x="2312" y="2260"/>
                <a:ext cx="290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187"/>
              <p:cNvSpPr>
                <a:spLocks noChangeShapeType="1"/>
              </p:cNvSpPr>
              <p:nvPr/>
            </p:nvSpPr>
            <p:spPr bwMode="auto">
              <a:xfrm flipH="1" flipV="1">
                <a:off x="2316" y="2257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188"/>
              <p:cNvSpPr>
                <a:spLocks noChangeShapeType="1"/>
              </p:cNvSpPr>
              <p:nvPr/>
            </p:nvSpPr>
            <p:spPr bwMode="auto">
              <a:xfrm flipH="1" flipV="1">
                <a:off x="2379" y="2241"/>
                <a:ext cx="283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Line 189"/>
              <p:cNvSpPr>
                <a:spLocks noChangeShapeType="1"/>
              </p:cNvSpPr>
              <p:nvPr/>
            </p:nvSpPr>
            <p:spPr bwMode="auto">
              <a:xfrm flipH="1" flipV="1">
                <a:off x="2382" y="2241"/>
                <a:ext cx="280" cy="114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Line 190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Line 191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Freeform 192"/>
              <p:cNvSpPr>
                <a:spLocks/>
              </p:cNvSpPr>
              <p:nvPr/>
            </p:nvSpPr>
            <p:spPr bwMode="auto">
              <a:xfrm>
                <a:off x="1734" y="2430"/>
                <a:ext cx="18" cy="35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18" y="35"/>
                  </a:cxn>
                  <a:cxn ang="0">
                    <a:pos x="18" y="10"/>
                  </a:cxn>
                </a:cxnLst>
                <a:rect l="0" t="0" r="r" b="b"/>
                <a:pathLst>
                  <a:path w="18" h="35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8" y="35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Freeform 193"/>
              <p:cNvSpPr>
                <a:spLocks/>
              </p:cNvSpPr>
              <p:nvPr/>
            </p:nvSpPr>
            <p:spPr bwMode="auto">
              <a:xfrm>
                <a:off x="1734" y="2430"/>
                <a:ext cx="18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19"/>
                  </a:cxn>
                  <a:cxn ang="0">
                    <a:pos x="18" y="29"/>
                  </a:cxn>
                  <a:cxn ang="0">
                    <a:pos x="18" y="16"/>
                  </a:cxn>
                  <a:cxn ang="0">
                    <a:pos x="18" y="10"/>
                  </a:cxn>
                </a:cxnLst>
                <a:rect l="0" t="0" r="r" b="b"/>
                <a:pathLst>
                  <a:path w="18" h="29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8" y="29"/>
                    </a:lnTo>
                    <a:lnTo>
                      <a:pt x="18" y="16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194"/>
              <p:cNvSpPr>
                <a:spLocks/>
              </p:cNvSpPr>
              <p:nvPr/>
            </p:nvSpPr>
            <p:spPr bwMode="auto">
              <a:xfrm>
                <a:off x="1740" y="2440"/>
                <a:ext cx="12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2" y="19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12" y="6"/>
                  </a:cxn>
                  <a:cxn ang="0">
                    <a:pos x="12" y="19"/>
                  </a:cxn>
                  <a:cxn ang="0">
                    <a:pos x="0" y="9"/>
                  </a:cxn>
                </a:cxnLst>
                <a:rect l="0" t="0" r="r" b="b"/>
                <a:pathLst>
                  <a:path w="12" h="19">
                    <a:moveTo>
                      <a:pt x="0" y="9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Freeform 195"/>
              <p:cNvSpPr>
                <a:spLocks/>
              </p:cNvSpPr>
              <p:nvPr/>
            </p:nvSpPr>
            <p:spPr bwMode="auto">
              <a:xfrm>
                <a:off x="1778" y="2411"/>
                <a:ext cx="15" cy="35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5" y="29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5" y="29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5"/>
                  </a:cxn>
                </a:cxnLst>
                <a:rect l="0" t="0" r="r" b="b"/>
                <a:pathLst>
                  <a:path w="15" h="35">
                    <a:moveTo>
                      <a:pt x="9" y="35"/>
                    </a:moveTo>
                    <a:lnTo>
                      <a:pt x="12" y="32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Freeform 196"/>
              <p:cNvSpPr>
                <a:spLocks/>
              </p:cNvSpPr>
              <p:nvPr/>
            </p:nvSpPr>
            <p:spPr bwMode="auto">
              <a:xfrm>
                <a:off x="1771" y="2414"/>
                <a:ext cx="22" cy="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6" y="29"/>
                  </a:cxn>
                  <a:cxn ang="0">
                    <a:pos x="19" y="26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7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2">
                    <a:moveTo>
                      <a:pt x="7" y="0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6" y="29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197"/>
              <p:cNvSpPr>
                <a:spLocks/>
              </p:cNvSpPr>
              <p:nvPr/>
            </p:nvSpPr>
            <p:spPr bwMode="auto">
              <a:xfrm>
                <a:off x="1771" y="2421"/>
                <a:ext cx="2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5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9">
                    <a:moveTo>
                      <a:pt x="0" y="0"/>
                    </a:moveTo>
                    <a:lnTo>
                      <a:pt x="22" y="15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Freeform 198"/>
              <p:cNvSpPr>
                <a:spLocks/>
              </p:cNvSpPr>
              <p:nvPr/>
            </p:nvSpPr>
            <p:spPr bwMode="auto">
              <a:xfrm>
                <a:off x="1771" y="2418"/>
                <a:ext cx="2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22" y="18"/>
                    </a:lnTo>
                    <a:lnTo>
                      <a:pt x="1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Freeform 199"/>
              <p:cNvSpPr>
                <a:spLocks/>
              </p:cNvSpPr>
              <p:nvPr/>
            </p:nvSpPr>
            <p:spPr bwMode="auto">
              <a:xfrm>
                <a:off x="1734" y="2411"/>
                <a:ext cx="37" cy="19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37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7" y="19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7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200"/>
              <p:cNvSpPr>
                <a:spLocks/>
              </p:cNvSpPr>
              <p:nvPr/>
            </p:nvSpPr>
            <p:spPr bwMode="auto">
              <a:xfrm>
                <a:off x="1734" y="2399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201"/>
              <p:cNvSpPr>
                <a:spLocks/>
              </p:cNvSpPr>
              <p:nvPr/>
            </p:nvSpPr>
            <p:spPr bwMode="auto">
              <a:xfrm>
                <a:off x="1740" y="2405"/>
                <a:ext cx="22" cy="13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6" y="6"/>
                  </a:cxn>
                  <a:cxn ang="0">
                    <a:pos x="19" y="13"/>
                  </a:cxn>
                  <a:cxn ang="0">
                    <a:pos x="22" y="9"/>
                  </a:cxn>
                </a:cxnLst>
                <a:rect l="0" t="0" r="r" b="b"/>
                <a:pathLst>
                  <a:path w="22" h="13">
                    <a:moveTo>
                      <a:pt x="22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19" y="1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Freeform 202"/>
              <p:cNvSpPr>
                <a:spLocks/>
              </p:cNvSpPr>
              <p:nvPr/>
            </p:nvSpPr>
            <p:spPr bwMode="auto">
              <a:xfrm>
                <a:off x="1759" y="2414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203"/>
              <p:cNvSpPr>
                <a:spLocks/>
              </p:cNvSpPr>
              <p:nvPr/>
            </p:nvSpPr>
            <p:spPr bwMode="auto">
              <a:xfrm>
                <a:off x="1740" y="2408"/>
                <a:ext cx="19" cy="13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6" y="10"/>
                  </a:cxn>
                </a:cxnLst>
                <a:rect l="0" t="0" r="r" b="b"/>
                <a:pathLst>
                  <a:path w="19" h="13">
                    <a:moveTo>
                      <a:pt x="6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204"/>
              <p:cNvSpPr>
                <a:spLocks/>
              </p:cNvSpPr>
              <p:nvPr/>
            </p:nvSpPr>
            <p:spPr bwMode="auto">
              <a:xfrm>
                <a:off x="1702" y="2188"/>
                <a:ext cx="724" cy="223"/>
              </a:xfrm>
              <a:custGeom>
                <a:avLst/>
                <a:gdLst/>
                <a:ahLst/>
                <a:cxnLst>
                  <a:cxn ang="0">
                    <a:pos x="69" y="223"/>
                  </a:cxn>
                  <a:cxn ang="0">
                    <a:pos x="32" y="204"/>
                  </a:cxn>
                  <a:cxn ang="0">
                    <a:pos x="35" y="201"/>
                  </a:cxn>
                  <a:cxn ang="0">
                    <a:pos x="19" y="189"/>
                  </a:cxn>
                  <a:cxn ang="0">
                    <a:pos x="9" y="189"/>
                  </a:cxn>
                  <a:cxn ang="0">
                    <a:pos x="0" y="186"/>
                  </a:cxn>
                  <a:cxn ang="0">
                    <a:pos x="645" y="0"/>
                  </a:cxn>
                  <a:cxn ang="0">
                    <a:pos x="724" y="28"/>
                  </a:cxn>
                  <a:cxn ang="0">
                    <a:pos x="69" y="223"/>
                  </a:cxn>
                </a:cxnLst>
                <a:rect l="0" t="0" r="r" b="b"/>
                <a:pathLst>
                  <a:path w="724" h="223">
                    <a:moveTo>
                      <a:pt x="69" y="223"/>
                    </a:moveTo>
                    <a:lnTo>
                      <a:pt x="32" y="204"/>
                    </a:lnTo>
                    <a:lnTo>
                      <a:pt x="35" y="201"/>
                    </a:lnTo>
                    <a:lnTo>
                      <a:pt x="19" y="189"/>
                    </a:lnTo>
                    <a:lnTo>
                      <a:pt x="9" y="189"/>
                    </a:lnTo>
                    <a:lnTo>
                      <a:pt x="0" y="186"/>
                    </a:lnTo>
                    <a:lnTo>
                      <a:pt x="645" y="0"/>
                    </a:lnTo>
                    <a:lnTo>
                      <a:pt x="724" y="28"/>
                    </a:lnTo>
                    <a:lnTo>
                      <a:pt x="69" y="223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" name="Freeform 205"/>
              <p:cNvSpPr>
                <a:spLocks/>
              </p:cNvSpPr>
              <p:nvPr/>
            </p:nvSpPr>
            <p:spPr bwMode="auto">
              <a:xfrm>
                <a:off x="1793" y="2405"/>
                <a:ext cx="66" cy="2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" y="22"/>
                  </a:cxn>
                  <a:cxn ang="0">
                    <a:pos x="66" y="9"/>
                  </a:cxn>
                  <a:cxn ang="0">
                    <a:pos x="41" y="0"/>
                  </a:cxn>
                  <a:cxn ang="0">
                    <a:pos x="0" y="9"/>
                  </a:cxn>
                </a:cxnLst>
                <a:rect l="0" t="0" r="r" b="b"/>
                <a:pathLst>
                  <a:path w="66" h="22">
                    <a:moveTo>
                      <a:pt x="0" y="9"/>
                    </a:moveTo>
                    <a:lnTo>
                      <a:pt x="25" y="22"/>
                    </a:lnTo>
                    <a:lnTo>
                      <a:pt x="66" y="9"/>
                    </a:lnTo>
                    <a:lnTo>
                      <a:pt x="4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Freeform 206"/>
              <p:cNvSpPr>
                <a:spLocks/>
              </p:cNvSpPr>
              <p:nvPr/>
            </p:nvSpPr>
            <p:spPr bwMode="auto">
              <a:xfrm>
                <a:off x="1828" y="2405"/>
                <a:ext cx="2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5" h="9">
                    <a:moveTo>
                      <a:pt x="3" y="0"/>
                    </a:moveTo>
                    <a:lnTo>
                      <a:pt x="25" y="9"/>
                    </a:lnTo>
                    <a:lnTo>
                      <a:pt x="19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Freeform 207"/>
              <p:cNvSpPr>
                <a:spLocks/>
              </p:cNvSpPr>
              <p:nvPr/>
            </p:nvSpPr>
            <p:spPr bwMode="auto">
              <a:xfrm>
                <a:off x="1818" y="2408"/>
                <a:ext cx="2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Freeform 208"/>
              <p:cNvSpPr>
                <a:spLocks/>
              </p:cNvSpPr>
              <p:nvPr/>
            </p:nvSpPr>
            <p:spPr bwMode="auto">
              <a:xfrm>
                <a:off x="1809" y="2411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Freeform 209"/>
              <p:cNvSpPr>
                <a:spLocks/>
              </p:cNvSpPr>
              <p:nvPr/>
            </p:nvSpPr>
            <p:spPr bwMode="auto">
              <a:xfrm>
                <a:off x="1800" y="2414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7"/>
                  </a:cxn>
                  <a:cxn ang="0">
                    <a:pos x="18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7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Freeform 210"/>
              <p:cNvSpPr>
                <a:spLocks/>
              </p:cNvSpPr>
              <p:nvPr/>
            </p:nvSpPr>
            <p:spPr bwMode="auto">
              <a:xfrm>
                <a:off x="1715" y="2358"/>
                <a:ext cx="63" cy="2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2" y="22"/>
                  </a:cxn>
                  <a:cxn ang="0">
                    <a:pos x="63" y="9"/>
                  </a:cxn>
                  <a:cxn ang="0">
                    <a:pos x="37" y="0"/>
                  </a:cxn>
                  <a:cxn ang="0">
                    <a:pos x="0" y="12"/>
                  </a:cxn>
                </a:cxnLst>
                <a:rect l="0" t="0" r="r" b="b"/>
                <a:pathLst>
                  <a:path w="63" h="22">
                    <a:moveTo>
                      <a:pt x="0" y="12"/>
                    </a:moveTo>
                    <a:lnTo>
                      <a:pt x="22" y="22"/>
                    </a:lnTo>
                    <a:lnTo>
                      <a:pt x="63" y="9"/>
                    </a:lnTo>
                    <a:lnTo>
                      <a:pt x="3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Freeform 211"/>
              <p:cNvSpPr>
                <a:spLocks/>
              </p:cNvSpPr>
              <p:nvPr/>
            </p:nvSpPr>
            <p:spPr bwMode="auto">
              <a:xfrm>
                <a:off x="1746" y="2358"/>
                <a:ext cx="2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22" y="12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2">
                    <a:moveTo>
                      <a:pt x="3" y="0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Freeform 212"/>
              <p:cNvSpPr>
                <a:spLocks/>
              </p:cNvSpPr>
              <p:nvPr/>
            </p:nvSpPr>
            <p:spPr bwMode="auto">
              <a:xfrm>
                <a:off x="1737" y="2361"/>
                <a:ext cx="25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3">
                    <a:moveTo>
                      <a:pt x="3" y="0"/>
                    </a:moveTo>
                    <a:lnTo>
                      <a:pt x="25" y="9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Freeform 213"/>
              <p:cNvSpPr>
                <a:spLocks/>
              </p:cNvSpPr>
              <p:nvPr/>
            </p:nvSpPr>
            <p:spPr bwMode="auto">
              <a:xfrm>
                <a:off x="1727" y="2364"/>
                <a:ext cx="2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2" h="13">
                    <a:moveTo>
                      <a:pt x="3" y="0"/>
                    </a:moveTo>
                    <a:lnTo>
                      <a:pt x="22" y="10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Freeform 214"/>
              <p:cNvSpPr>
                <a:spLocks/>
              </p:cNvSpPr>
              <p:nvPr/>
            </p:nvSpPr>
            <p:spPr bwMode="auto">
              <a:xfrm>
                <a:off x="1718" y="2367"/>
                <a:ext cx="25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10"/>
                  </a:cxn>
                  <a:cxn ang="0">
                    <a:pos x="19" y="1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0">
                    <a:moveTo>
                      <a:pt x="3" y="0"/>
                    </a:moveTo>
                    <a:lnTo>
                      <a:pt x="25" y="10"/>
                    </a:lnTo>
                    <a:lnTo>
                      <a:pt x="19" y="1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Freeform 215"/>
              <p:cNvSpPr>
                <a:spLocks/>
              </p:cNvSpPr>
              <p:nvPr/>
            </p:nvSpPr>
            <p:spPr bwMode="auto">
              <a:xfrm>
                <a:off x="1702" y="2430"/>
                <a:ext cx="3" cy="10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6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Freeform 216"/>
              <p:cNvSpPr>
                <a:spLocks/>
              </p:cNvSpPr>
              <p:nvPr/>
            </p:nvSpPr>
            <p:spPr bwMode="auto">
              <a:xfrm>
                <a:off x="1705" y="2436"/>
                <a:ext cx="346" cy="196"/>
              </a:xfrm>
              <a:custGeom>
                <a:avLst/>
                <a:gdLst/>
                <a:ahLst/>
                <a:cxnLst>
                  <a:cxn ang="0">
                    <a:pos x="346" y="196"/>
                  </a:cxn>
                  <a:cxn ang="0">
                    <a:pos x="324" y="183"/>
                  </a:cxn>
                  <a:cxn ang="0">
                    <a:pos x="302" y="170"/>
                  </a:cxn>
                  <a:cxn ang="0">
                    <a:pos x="280" y="158"/>
                  </a:cxn>
                  <a:cxn ang="0">
                    <a:pos x="258" y="145"/>
                  </a:cxn>
                  <a:cxn ang="0">
                    <a:pos x="239" y="133"/>
                  </a:cxn>
                  <a:cxn ang="0">
                    <a:pos x="217" y="123"/>
                  </a:cxn>
                  <a:cxn ang="0">
                    <a:pos x="195" y="111"/>
                  </a:cxn>
                  <a:cxn ang="0">
                    <a:pos x="173" y="98"/>
                  </a:cxn>
                  <a:cxn ang="0">
                    <a:pos x="151" y="85"/>
                  </a:cxn>
                  <a:cxn ang="0">
                    <a:pos x="129" y="73"/>
                  </a:cxn>
                  <a:cxn ang="0">
                    <a:pos x="107" y="60"/>
                  </a:cxn>
                  <a:cxn ang="0">
                    <a:pos x="88" y="48"/>
                  </a:cxn>
                  <a:cxn ang="0">
                    <a:pos x="66" y="38"/>
                  </a:cxn>
                  <a:cxn ang="0">
                    <a:pos x="44" y="26"/>
                  </a:cxn>
                  <a:cxn ang="0">
                    <a:pos x="22" y="13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32" y="23"/>
                  </a:cxn>
                  <a:cxn ang="0">
                    <a:pos x="54" y="32"/>
                  </a:cxn>
                  <a:cxn ang="0">
                    <a:pos x="76" y="45"/>
                  </a:cxn>
                  <a:cxn ang="0">
                    <a:pos x="98" y="57"/>
                  </a:cxn>
                  <a:cxn ang="0">
                    <a:pos x="117" y="70"/>
                  </a:cxn>
                  <a:cxn ang="0">
                    <a:pos x="139" y="82"/>
                  </a:cxn>
                  <a:cxn ang="0">
                    <a:pos x="161" y="95"/>
                  </a:cxn>
                  <a:cxn ang="0">
                    <a:pos x="183" y="107"/>
                  </a:cxn>
                  <a:cxn ang="0">
                    <a:pos x="205" y="117"/>
                  </a:cxn>
                  <a:cxn ang="0">
                    <a:pos x="227" y="129"/>
                  </a:cxn>
                  <a:cxn ang="0">
                    <a:pos x="246" y="142"/>
                  </a:cxn>
                  <a:cxn ang="0">
                    <a:pos x="268" y="155"/>
                  </a:cxn>
                  <a:cxn ang="0">
                    <a:pos x="290" y="167"/>
                  </a:cxn>
                  <a:cxn ang="0">
                    <a:pos x="312" y="180"/>
                  </a:cxn>
                  <a:cxn ang="0">
                    <a:pos x="334" y="189"/>
                  </a:cxn>
                  <a:cxn ang="0">
                    <a:pos x="343" y="196"/>
                  </a:cxn>
                </a:cxnLst>
                <a:rect l="0" t="0" r="r" b="b"/>
                <a:pathLst>
                  <a:path w="346" h="196">
                    <a:moveTo>
                      <a:pt x="343" y="192"/>
                    </a:moveTo>
                    <a:lnTo>
                      <a:pt x="346" y="196"/>
                    </a:lnTo>
                    <a:lnTo>
                      <a:pt x="334" y="189"/>
                    </a:lnTo>
                    <a:lnTo>
                      <a:pt x="324" y="183"/>
                    </a:lnTo>
                    <a:lnTo>
                      <a:pt x="312" y="177"/>
                    </a:lnTo>
                    <a:lnTo>
                      <a:pt x="302" y="170"/>
                    </a:lnTo>
                    <a:lnTo>
                      <a:pt x="293" y="164"/>
                    </a:lnTo>
                    <a:lnTo>
                      <a:pt x="280" y="158"/>
                    </a:lnTo>
                    <a:lnTo>
                      <a:pt x="271" y="151"/>
                    </a:lnTo>
                    <a:lnTo>
                      <a:pt x="258" y="145"/>
                    </a:lnTo>
                    <a:lnTo>
                      <a:pt x="249" y="139"/>
                    </a:lnTo>
                    <a:lnTo>
                      <a:pt x="239" y="133"/>
                    </a:lnTo>
                    <a:lnTo>
                      <a:pt x="227" y="129"/>
                    </a:lnTo>
                    <a:lnTo>
                      <a:pt x="217" y="123"/>
                    </a:lnTo>
                    <a:lnTo>
                      <a:pt x="205" y="117"/>
                    </a:lnTo>
                    <a:lnTo>
                      <a:pt x="195" y="111"/>
                    </a:lnTo>
                    <a:lnTo>
                      <a:pt x="183" y="104"/>
                    </a:lnTo>
                    <a:lnTo>
                      <a:pt x="173" y="98"/>
                    </a:lnTo>
                    <a:lnTo>
                      <a:pt x="161" y="92"/>
                    </a:lnTo>
                    <a:lnTo>
                      <a:pt x="151" y="85"/>
                    </a:lnTo>
                    <a:lnTo>
                      <a:pt x="142" y="79"/>
                    </a:lnTo>
                    <a:lnTo>
                      <a:pt x="129" y="73"/>
                    </a:lnTo>
                    <a:lnTo>
                      <a:pt x="120" y="67"/>
                    </a:lnTo>
                    <a:lnTo>
                      <a:pt x="107" y="60"/>
                    </a:lnTo>
                    <a:lnTo>
                      <a:pt x="98" y="54"/>
                    </a:lnTo>
                    <a:lnTo>
                      <a:pt x="88" y="48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4" y="32"/>
                    </a:lnTo>
                    <a:lnTo>
                      <a:pt x="44" y="26"/>
                    </a:lnTo>
                    <a:lnTo>
                      <a:pt x="35" y="19"/>
                    </a:lnTo>
                    <a:lnTo>
                      <a:pt x="22" y="13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0" y="10"/>
                    </a:lnTo>
                    <a:lnTo>
                      <a:pt x="22" y="16"/>
                    </a:lnTo>
                    <a:lnTo>
                      <a:pt x="32" y="23"/>
                    </a:lnTo>
                    <a:lnTo>
                      <a:pt x="44" y="29"/>
                    </a:lnTo>
                    <a:lnTo>
                      <a:pt x="54" y="32"/>
                    </a:lnTo>
                    <a:lnTo>
                      <a:pt x="63" y="38"/>
                    </a:lnTo>
                    <a:lnTo>
                      <a:pt x="76" y="45"/>
                    </a:lnTo>
                    <a:lnTo>
                      <a:pt x="85" y="51"/>
                    </a:lnTo>
                    <a:lnTo>
                      <a:pt x="98" y="57"/>
                    </a:lnTo>
                    <a:lnTo>
                      <a:pt x="107" y="63"/>
                    </a:lnTo>
                    <a:lnTo>
                      <a:pt x="117" y="70"/>
                    </a:lnTo>
                    <a:lnTo>
                      <a:pt x="129" y="76"/>
                    </a:lnTo>
                    <a:lnTo>
                      <a:pt x="139" y="82"/>
                    </a:lnTo>
                    <a:lnTo>
                      <a:pt x="151" y="89"/>
                    </a:lnTo>
                    <a:lnTo>
                      <a:pt x="161" y="95"/>
                    </a:lnTo>
                    <a:lnTo>
                      <a:pt x="170" y="101"/>
                    </a:lnTo>
                    <a:lnTo>
                      <a:pt x="183" y="107"/>
                    </a:lnTo>
                    <a:lnTo>
                      <a:pt x="192" y="114"/>
                    </a:lnTo>
                    <a:lnTo>
                      <a:pt x="205" y="117"/>
                    </a:lnTo>
                    <a:lnTo>
                      <a:pt x="214" y="123"/>
                    </a:lnTo>
                    <a:lnTo>
                      <a:pt x="227" y="129"/>
                    </a:lnTo>
                    <a:lnTo>
                      <a:pt x="236" y="136"/>
                    </a:lnTo>
                    <a:lnTo>
                      <a:pt x="246" y="142"/>
                    </a:lnTo>
                    <a:lnTo>
                      <a:pt x="258" y="148"/>
                    </a:lnTo>
                    <a:lnTo>
                      <a:pt x="268" y="155"/>
                    </a:lnTo>
                    <a:lnTo>
                      <a:pt x="280" y="161"/>
                    </a:lnTo>
                    <a:lnTo>
                      <a:pt x="290" y="167"/>
                    </a:lnTo>
                    <a:lnTo>
                      <a:pt x="302" y="173"/>
                    </a:lnTo>
                    <a:lnTo>
                      <a:pt x="312" y="180"/>
                    </a:lnTo>
                    <a:lnTo>
                      <a:pt x="321" y="183"/>
                    </a:lnTo>
                    <a:lnTo>
                      <a:pt x="334" y="189"/>
                    </a:lnTo>
                    <a:lnTo>
                      <a:pt x="343" y="196"/>
                    </a:lnTo>
                    <a:lnTo>
                      <a:pt x="343" y="196"/>
                    </a:lnTo>
                    <a:lnTo>
                      <a:pt x="343" y="19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Freeform 217"/>
              <p:cNvSpPr>
                <a:spLocks/>
              </p:cNvSpPr>
              <p:nvPr/>
            </p:nvSpPr>
            <p:spPr bwMode="auto">
              <a:xfrm>
                <a:off x="2048" y="2628"/>
                <a:ext cx="10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0" y="4"/>
                  </a:cxn>
                  <a:cxn ang="0">
                    <a:pos x="6" y="4"/>
                  </a:cxn>
                </a:cxnLst>
                <a:rect l="0" t="0" r="r" b="b"/>
                <a:pathLst>
                  <a:path w="10" h="7">
                    <a:moveTo>
                      <a:pt x="6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Freeform 218"/>
              <p:cNvSpPr>
                <a:spLocks/>
              </p:cNvSpPr>
              <p:nvPr/>
            </p:nvSpPr>
            <p:spPr bwMode="auto">
              <a:xfrm>
                <a:off x="2054" y="2392"/>
                <a:ext cx="668" cy="240"/>
              </a:xfrm>
              <a:custGeom>
                <a:avLst/>
                <a:gdLst/>
                <a:ahLst/>
                <a:cxnLst>
                  <a:cxn ang="0">
                    <a:pos x="668" y="4"/>
                  </a:cxn>
                  <a:cxn ang="0">
                    <a:pos x="664" y="0"/>
                  </a:cxn>
                  <a:cxn ang="0">
                    <a:pos x="0" y="240"/>
                  </a:cxn>
                  <a:cxn ang="0">
                    <a:pos x="4" y="240"/>
                  </a:cxn>
                  <a:cxn ang="0">
                    <a:pos x="668" y="4"/>
                  </a:cxn>
                  <a:cxn ang="0">
                    <a:pos x="668" y="4"/>
                  </a:cxn>
                </a:cxnLst>
                <a:rect l="0" t="0" r="r" b="b"/>
                <a:pathLst>
                  <a:path w="668" h="240">
                    <a:moveTo>
                      <a:pt x="668" y="4"/>
                    </a:moveTo>
                    <a:lnTo>
                      <a:pt x="664" y="0"/>
                    </a:lnTo>
                    <a:lnTo>
                      <a:pt x="0" y="240"/>
                    </a:lnTo>
                    <a:lnTo>
                      <a:pt x="4" y="240"/>
                    </a:lnTo>
                    <a:lnTo>
                      <a:pt x="668" y="4"/>
                    </a:lnTo>
                    <a:lnTo>
                      <a:pt x="668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Freeform 219"/>
              <p:cNvSpPr>
                <a:spLocks/>
              </p:cNvSpPr>
              <p:nvPr/>
            </p:nvSpPr>
            <p:spPr bwMode="auto">
              <a:xfrm>
                <a:off x="2048" y="2392"/>
                <a:ext cx="674" cy="240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3" y="240"/>
                  </a:cxn>
                  <a:cxn ang="0">
                    <a:pos x="6" y="240"/>
                  </a:cxn>
                  <a:cxn ang="0">
                    <a:pos x="6" y="240"/>
                  </a:cxn>
                  <a:cxn ang="0">
                    <a:pos x="10" y="240"/>
                  </a:cxn>
                  <a:cxn ang="0">
                    <a:pos x="674" y="0"/>
                  </a:cxn>
                </a:cxnLst>
                <a:rect l="0" t="0" r="r" b="b"/>
                <a:pathLst>
                  <a:path w="674" h="240">
                    <a:moveTo>
                      <a:pt x="0" y="236"/>
                    </a:moveTo>
                    <a:lnTo>
                      <a:pt x="3" y="240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674" y="0"/>
                    </a:lnTo>
                  </a:path>
                </a:pathLst>
              </a:custGeom>
              <a:noFill/>
              <a:ln w="0" cap="sq">
                <a:solidFill>
                  <a:srgbClr val="E0E8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Freeform 220"/>
              <p:cNvSpPr>
                <a:spLocks/>
              </p:cNvSpPr>
              <p:nvPr/>
            </p:nvSpPr>
            <p:spPr bwMode="auto">
              <a:xfrm>
                <a:off x="1869" y="2226"/>
                <a:ext cx="780" cy="28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9" y="280"/>
                  </a:cxn>
                  <a:cxn ang="0">
                    <a:pos x="780" y="119"/>
                  </a:cxn>
                  <a:cxn ang="0">
                    <a:pos x="491" y="0"/>
                  </a:cxn>
                  <a:cxn ang="0">
                    <a:pos x="0" y="144"/>
                  </a:cxn>
                </a:cxnLst>
                <a:rect l="0" t="0" r="r" b="b"/>
                <a:pathLst>
                  <a:path w="780" h="280">
                    <a:moveTo>
                      <a:pt x="0" y="144"/>
                    </a:moveTo>
                    <a:lnTo>
                      <a:pt x="289" y="280"/>
                    </a:lnTo>
                    <a:lnTo>
                      <a:pt x="780" y="119"/>
                    </a:lnTo>
                    <a:lnTo>
                      <a:pt x="491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Freeform 221"/>
              <p:cNvSpPr>
                <a:spLocks/>
              </p:cNvSpPr>
              <p:nvPr/>
            </p:nvSpPr>
            <p:spPr bwMode="auto">
              <a:xfrm>
                <a:off x="2161" y="2320"/>
                <a:ext cx="488" cy="1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488" y="22"/>
                  </a:cxn>
                  <a:cxn ang="0">
                    <a:pos x="488" y="0"/>
                  </a:cxn>
                  <a:cxn ang="0">
                    <a:pos x="0" y="157"/>
                  </a:cxn>
                  <a:cxn ang="0">
                    <a:pos x="0" y="183"/>
                  </a:cxn>
                </a:cxnLst>
                <a:rect l="0" t="0" r="r" b="b"/>
                <a:pathLst>
                  <a:path w="488" h="183">
                    <a:moveTo>
                      <a:pt x="0" y="183"/>
                    </a:moveTo>
                    <a:lnTo>
                      <a:pt x="488" y="22"/>
                    </a:lnTo>
                    <a:lnTo>
                      <a:pt x="488" y="0"/>
                    </a:lnTo>
                    <a:lnTo>
                      <a:pt x="0" y="15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222"/>
              <p:cNvSpPr>
                <a:spLocks/>
              </p:cNvSpPr>
              <p:nvPr/>
            </p:nvSpPr>
            <p:spPr bwMode="auto">
              <a:xfrm>
                <a:off x="2124" y="2282"/>
                <a:ext cx="525" cy="1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478" y="0"/>
                  </a:cxn>
                  <a:cxn ang="0">
                    <a:pos x="525" y="38"/>
                  </a:cxn>
                  <a:cxn ang="0">
                    <a:pos x="37" y="195"/>
                  </a:cxn>
                  <a:cxn ang="0">
                    <a:pos x="0" y="158"/>
                  </a:cxn>
                </a:cxnLst>
                <a:rect l="0" t="0" r="r" b="b"/>
                <a:pathLst>
                  <a:path w="525" h="195">
                    <a:moveTo>
                      <a:pt x="0" y="158"/>
                    </a:moveTo>
                    <a:lnTo>
                      <a:pt x="478" y="0"/>
                    </a:lnTo>
                    <a:lnTo>
                      <a:pt x="525" y="38"/>
                    </a:lnTo>
                    <a:lnTo>
                      <a:pt x="37" y="19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Freeform 223"/>
              <p:cNvSpPr>
                <a:spLocks/>
              </p:cNvSpPr>
              <p:nvPr/>
            </p:nvSpPr>
            <p:spPr bwMode="auto">
              <a:xfrm>
                <a:off x="1863" y="2330"/>
                <a:ext cx="298" cy="173"/>
              </a:xfrm>
              <a:custGeom>
                <a:avLst/>
                <a:gdLst/>
                <a:ahLst/>
                <a:cxnLst>
                  <a:cxn ang="0">
                    <a:pos x="261" y="110"/>
                  </a:cxn>
                  <a:cxn ang="0">
                    <a:pos x="298" y="147"/>
                  </a:cxn>
                  <a:cxn ang="0">
                    <a:pos x="298" y="173"/>
                  </a:cxn>
                  <a:cxn ang="0">
                    <a:pos x="3" y="31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261" y="110"/>
                  </a:cxn>
                </a:cxnLst>
                <a:rect l="0" t="0" r="r" b="b"/>
                <a:pathLst>
                  <a:path w="298" h="173">
                    <a:moveTo>
                      <a:pt x="261" y="110"/>
                    </a:moveTo>
                    <a:lnTo>
                      <a:pt x="298" y="147"/>
                    </a:lnTo>
                    <a:lnTo>
                      <a:pt x="298" y="173"/>
                    </a:lnTo>
                    <a:lnTo>
                      <a:pt x="3" y="31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261" y="11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Freeform 224"/>
              <p:cNvSpPr>
                <a:spLocks/>
              </p:cNvSpPr>
              <p:nvPr/>
            </p:nvSpPr>
            <p:spPr bwMode="auto">
              <a:xfrm>
                <a:off x="1903" y="2197"/>
                <a:ext cx="699" cy="243"/>
              </a:xfrm>
              <a:custGeom>
                <a:avLst/>
                <a:gdLst/>
                <a:ahLst/>
                <a:cxnLst>
                  <a:cxn ang="0">
                    <a:pos x="221" y="243"/>
                  </a:cxn>
                  <a:cxn ang="0">
                    <a:pos x="699" y="85"/>
                  </a:cxn>
                  <a:cxn ang="0">
                    <a:pos x="469" y="0"/>
                  </a:cxn>
                  <a:cxn ang="0">
                    <a:pos x="0" y="133"/>
                  </a:cxn>
                  <a:cxn ang="0">
                    <a:pos x="221" y="243"/>
                  </a:cxn>
                </a:cxnLst>
                <a:rect l="0" t="0" r="r" b="b"/>
                <a:pathLst>
                  <a:path w="699" h="243">
                    <a:moveTo>
                      <a:pt x="221" y="243"/>
                    </a:moveTo>
                    <a:lnTo>
                      <a:pt x="699" y="85"/>
                    </a:lnTo>
                    <a:lnTo>
                      <a:pt x="469" y="0"/>
                    </a:lnTo>
                    <a:lnTo>
                      <a:pt x="0" y="133"/>
                    </a:lnTo>
                    <a:lnTo>
                      <a:pt x="221" y="243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Freeform 225"/>
              <p:cNvSpPr>
                <a:spLocks/>
              </p:cNvSpPr>
              <p:nvPr/>
            </p:nvSpPr>
            <p:spPr bwMode="auto">
              <a:xfrm>
                <a:off x="1903" y="2213"/>
                <a:ext cx="614" cy="214"/>
              </a:xfrm>
              <a:custGeom>
                <a:avLst/>
                <a:gdLst/>
                <a:ahLst/>
                <a:cxnLst>
                  <a:cxn ang="0">
                    <a:pos x="196" y="214"/>
                  </a:cxn>
                  <a:cxn ang="0">
                    <a:pos x="614" y="76"/>
                  </a:cxn>
                  <a:cxn ang="0">
                    <a:pos x="409" y="0"/>
                  </a:cxn>
                  <a:cxn ang="0">
                    <a:pos x="0" y="117"/>
                  </a:cxn>
                  <a:cxn ang="0">
                    <a:pos x="196" y="214"/>
                  </a:cxn>
                </a:cxnLst>
                <a:rect l="0" t="0" r="r" b="b"/>
                <a:pathLst>
                  <a:path w="614" h="214">
                    <a:moveTo>
                      <a:pt x="196" y="214"/>
                    </a:moveTo>
                    <a:lnTo>
                      <a:pt x="614" y="76"/>
                    </a:lnTo>
                    <a:lnTo>
                      <a:pt x="409" y="0"/>
                    </a:lnTo>
                    <a:lnTo>
                      <a:pt x="0" y="117"/>
                    </a:lnTo>
                    <a:lnTo>
                      <a:pt x="196" y="214"/>
                    </a:lnTo>
                    <a:close/>
                  </a:path>
                </a:pathLst>
              </a:custGeom>
              <a:solidFill>
                <a:srgbClr val="54595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Freeform 226"/>
              <p:cNvSpPr>
                <a:spLocks/>
              </p:cNvSpPr>
              <p:nvPr/>
            </p:nvSpPr>
            <p:spPr bwMode="auto">
              <a:xfrm>
                <a:off x="1800" y="1625"/>
                <a:ext cx="151" cy="6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1" y="0"/>
                  </a:cxn>
                  <a:cxn ang="0">
                    <a:pos x="147" y="63"/>
                  </a:cxn>
                  <a:cxn ang="0">
                    <a:pos x="0" y="38"/>
                  </a:cxn>
                </a:cxnLst>
                <a:rect l="0" t="0" r="r" b="b"/>
                <a:pathLst>
                  <a:path w="151" h="63">
                    <a:moveTo>
                      <a:pt x="0" y="38"/>
                    </a:moveTo>
                    <a:lnTo>
                      <a:pt x="151" y="0"/>
                    </a:lnTo>
                    <a:lnTo>
                      <a:pt x="147" y="6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Freeform 227"/>
              <p:cNvSpPr>
                <a:spLocks/>
              </p:cNvSpPr>
              <p:nvPr/>
            </p:nvSpPr>
            <p:spPr bwMode="auto">
              <a:xfrm>
                <a:off x="1781" y="1663"/>
                <a:ext cx="166" cy="5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5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66" y="25"/>
                  </a:cxn>
                  <a:cxn ang="0">
                    <a:pos x="154" y="50"/>
                  </a:cxn>
                  <a:cxn ang="0">
                    <a:pos x="0" y="19"/>
                  </a:cxn>
                </a:cxnLst>
                <a:rect l="0" t="0" r="r" b="b"/>
                <a:pathLst>
                  <a:path w="166" h="50">
                    <a:moveTo>
                      <a:pt x="0" y="19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66" y="25"/>
                    </a:lnTo>
                    <a:lnTo>
                      <a:pt x="154" y="5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A6A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Freeform 228"/>
              <p:cNvSpPr>
                <a:spLocks/>
              </p:cNvSpPr>
              <p:nvPr/>
            </p:nvSpPr>
            <p:spPr bwMode="auto">
              <a:xfrm>
                <a:off x="1844" y="1974"/>
                <a:ext cx="94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3" y="173"/>
                  </a:cxn>
                  <a:cxn ang="0">
                    <a:pos x="3" y="179"/>
                  </a:cxn>
                  <a:cxn ang="0">
                    <a:pos x="6" y="183"/>
                  </a:cxn>
                  <a:cxn ang="0">
                    <a:pos x="9" y="186"/>
                  </a:cxn>
                  <a:cxn ang="0">
                    <a:pos x="12" y="189"/>
                  </a:cxn>
                  <a:cxn ang="0">
                    <a:pos x="19" y="192"/>
                  </a:cxn>
                  <a:cxn ang="0">
                    <a:pos x="94" y="233"/>
                  </a:cxn>
                  <a:cxn ang="0">
                    <a:pos x="94" y="44"/>
                  </a:cxn>
                  <a:cxn ang="0">
                    <a:pos x="0" y="0"/>
                  </a:cxn>
                </a:cxnLst>
                <a:rect l="0" t="0" r="r" b="b"/>
                <a:pathLst>
                  <a:path w="94" h="233">
                    <a:moveTo>
                      <a:pt x="0" y="0"/>
                    </a:moveTo>
                    <a:lnTo>
                      <a:pt x="0" y="161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3" y="173"/>
                    </a:lnTo>
                    <a:lnTo>
                      <a:pt x="3" y="179"/>
                    </a:lnTo>
                    <a:lnTo>
                      <a:pt x="6" y="183"/>
                    </a:lnTo>
                    <a:lnTo>
                      <a:pt x="9" y="186"/>
                    </a:lnTo>
                    <a:lnTo>
                      <a:pt x="12" y="189"/>
                    </a:lnTo>
                    <a:lnTo>
                      <a:pt x="19" y="192"/>
                    </a:lnTo>
                    <a:lnTo>
                      <a:pt x="94" y="233"/>
                    </a:lnTo>
                    <a:lnTo>
                      <a:pt x="94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Freeform 229"/>
              <p:cNvSpPr>
                <a:spLocks/>
              </p:cNvSpPr>
              <p:nvPr/>
            </p:nvSpPr>
            <p:spPr bwMode="auto">
              <a:xfrm>
                <a:off x="1781" y="1682"/>
                <a:ext cx="154" cy="37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54"/>
                  </a:cxn>
                  <a:cxn ang="0">
                    <a:pos x="0" y="258"/>
                  </a:cxn>
                  <a:cxn ang="0">
                    <a:pos x="3" y="264"/>
                  </a:cxn>
                  <a:cxn ang="0">
                    <a:pos x="6" y="267"/>
                  </a:cxn>
                  <a:cxn ang="0">
                    <a:pos x="9" y="270"/>
                  </a:cxn>
                  <a:cxn ang="0">
                    <a:pos x="12" y="273"/>
                  </a:cxn>
                  <a:cxn ang="0">
                    <a:pos x="15" y="276"/>
                  </a:cxn>
                  <a:cxn ang="0">
                    <a:pos x="19" y="280"/>
                  </a:cxn>
                  <a:cxn ang="0">
                    <a:pos x="151" y="374"/>
                  </a:cxn>
                  <a:cxn ang="0">
                    <a:pos x="154" y="31"/>
                  </a:cxn>
                  <a:cxn ang="0">
                    <a:pos x="0" y="0"/>
                  </a:cxn>
                  <a:cxn ang="0">
                    <a:pos x="0" y="248"/>
                  </a:cxn>
                </a:cxnLst>
                <a:rect l="0" t="0" r="r" b="b"/>
                <a:pathLst>
                  <a:path w="154" h="374">
                    <a:moveTo>
                      <a:pt x="0" y="248"/>
                    </a:moveTo>
                    <a:lnTo>
                      <a:pt x="0" y="254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6" y="267"/>
                    </a:lnTo>
                    <a:lnTo>
                      <a:pt x="9" y="270"/>
                    </a:lnTo>
                    <a:lnTo>
                      <a:pt x="12" y="273"/>
                    </a:lnTo>
                    <a:lnTo>
                      <a:pt x="15" y="276"/>
                    </a:lnTo>
                    <a:lnTo>
                      <a:pt x="19" y="280"/>
                    </a:lnTo>
                    <a:lnTo>
                      <a:pt x="151" y="374"/>
                    </a:lnTo>
                    <a:lnTo>
                      <a:pt x="154" y="31"/>
                    </a:lnTo>
                    <a:lnTo>
                      <a:pt x="0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Freeform 230"/>
              <p:cNvSpPr>
                <a:spLocks/>
              </p:cNvSpPr>
              <p:nvPr/>
            </p:nvSpPr>
            <p:spPr bwMode="auto">
              <a:xfrm>
                <a:off x="2209" y="2276"/>
                <a:ext cx="220" cy="7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9" y="72"/>
                  </a:cxn>
                  <a:cxn ang="0">
                    <a:pos x="19" y="76"/>
                  </a:cxn>
                  <a:cxn ang="0">
                    <a:pos x="31" y="76"/>
                  </a:cxn>
                  <a:cxn ang="0">
                    <a:pos x="41" y="76"/>
                  </a:cxn>
                  <a:cxn ang="0">
                    <a:pos x="50" y="76"/>
                  </a:cxn>
                  <a:cxn ang="0">
                    <a:pos x="59" y="76"/>
                  </a:cxn>
                  <a:cxn ang="0">
                    <a:pos x="69" y="76"/>
                  </a:cxn>
                  <a:cxn ang="0">
                    <a:pos x="81" y="76"/>
                  </a:cxn>
                  <a:cxn ang="0">
                    <a:pos x="91" y="76"/>
                  </a:cxn>
                  <a:cxn ang="0">
                    <a:pos x="100" y="76"/>
                  </a:cxn>
                  <a:cxn ang="0">
                    <a:pos x="113" y="72"/>
                  </a:cxn>
                  <a:cxn ang="0">
                    <a:pos x="122" y="72"/>
                  </a:cxn>
                  <a:cxn ang="0">
                    <a:pos x="132" y="69"/>
                  </a:cxn>
                  <a:cxn ang="0">
                    <a:pos x="141" y="66"/>
                  </a:cxn>
                  <a:cxn ang="0">
                    <a:pos x="151" y="66"/>
                  </a:cxn>
                  <a:cxn ang="0">
                    <a:pos x="163" y="63"/>
                  </a:cxn>
                  <a:cxn ang="0">
                    <a:pos x="173" y="57"/>
                  </a:cxn>
                  <a:cxn ang="0">
                    <a:pos x="182" y="54"/>
                  </a:cxn>
                  <a:cxn ang="0">
                    <a:pos x="192" y="47"/>
                  </a:cxn>
                  <a:cxn ang="0">
                    <a:pos x="198" y="38"/>
                  </a:cxn>
                  <a:cxn ang="0">
                    <a:pos x="204" y="32"/>
                  </a:cxn>
                  <a:cxn ang="0">
                    <a:pos x="210" y="22"/>
                  </a:cxn>
                  <a:cxn ang="0">
                    <a:pos x="217" y="13"/>
                  </a:cxn>
                  <a:cxn ang="0">
                    <a:pos x="220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6">
                    <a:moveTo>
                      <a:pt x="0" y="72"/>
                    </a:moveTo>
                    <a:lnTo>
                      <a:pt x="9" y="72"/>
                    </a:lnTo>
                    <a:lnTo>
                      <a:pt x="19" y="76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50" y="76"/>
                    </a:lnTo>
                    <a:lnTo>
                      <a:pt x="59" y="76"/>
                    </a:lnTo>
                    <a:lnTo>
                      <a:pt x="69" y="76"/>
                    </a:lnTo>
                    <a:lnTo>
                      <a:pt x="81" y="76"/>
                    </a:lnTo>
                    <a:lnTo>
                      <a:pt x="91" y="76"/>
                    </a:lnTo>
                    <a:lnTo>
                      <a:pt x="100" y="76"/>
                    </a:lnTo>
                    <a:lnTo>
                      <a:pt x="113" y="72"/>
                    </a:lnTo>
                    <a:lnTo>
                      <a:pt x="122" y="72"/>
                    </a:lnTo>
                    <a:lnTo>
                      <a:pt x="132" y="69"/>
                    </a:lnTo>
                    <a:lnTo>
                      <a:pt x="141" y="66"/>
                    </a:lnTo>
                    <a:lnTo>
                      <a:pt x="151" y="66"/>
                    </a:lnTo>
                    <a:lnTo>
                      <a:pt x="163" y="63"/>
                    </a:lnTo>
                    <a:lnTo>
                      <a:pt x="173" y="57"/>
                    </a:lnTo>
                    <a:lnTo>
                      <a:pt x="182" y="54"/>
                    </a:lnTo>
                    <a:lnTo>
                      <a:pt x="192" y="47"/>
                    </a:lnTo>
                    <a:lnTo>
                      <a:pt x="198" y="38"/>
                    </a:lnTo>
                    <a:lnTo>
                      <a:pt x="204" y="32"/>
                    </a:lnTo>
                    <a:lnTo>
                      <a:pt x="210" y="22"/>
                    </a:lnTo>
                    <a:lnTo>
                      <a:pt x="217" y="13"/>
                    </a:lnTo>
                    <a:lnTo>
                      <a:pt x="22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Freeform 231"/>
              <p:cNvSpPr>
                <a:spLocks/>
              </p:cNvSpPr>
              <p:nvPr/>
            </p:nvSpPr>
            <p:spPr bwMode="auto">
              <a:xfrm>
                <a:off x="2209" y="2251"/>
                <a:ext cx="220" cy="7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9" y="72"/>
                  </a:cxn>
                  <a:cxn ang="0">
                    <a:pos x="19" y="72"/>
                  </a:cxn>
                  <a:cxn ang="0">
                    <a:pos x="31" y="72"/>
                  </a:cxn>
                  <a:cxn ang="0">
                    <a:pos x="41" y="75"/>
                  </a:cxn>
                  <a:cxn ang="0">
                    <a:pos x="50" y="75"/>
                  </a:cxn>
                  <a:cxn ang="0">
                    <a:pos x="59" y="75"/>
                  </a:cxn>
                  <a:cxn ang="0">
                    <a:pos x="69" y="75"/>
                  </a:cxn>
                  <a:cxn ang="0">
                    <a:pos x="81" y="75"/>
                  </a:cxn>
                  <a:cxn ang="0">
                    <a:pos x="91" y="72"/>
                  </a:cxn>
                  <a:cxn ang="0">
                    <a:pos x="100" y="72"/>
                  </a:cxn>
                  <a:cxn ang="0">
                    <a:pos x="113" y="72"/>
                  </a:cxn>
                  <a:cxn ang="0">
                    <a:pos x="122" y="69"/>
                  </a:cxn>
                  <a:cxn ang="0">
                    <a:pos x="132" y="66"/>
                  </a:cxn>
                  <a:cxn ang="0">
                    <a:pos x="141" y="66"/>
                  </a:cxn>
                  <a:cxn ang="0">
                    <a:pos x="151" y="63"/>
                  </a:cxn>
                  <a:cxn ang="0">
                    <a:pos x="163" y="60"/>
                  </a:cxn>
                  <a:cxn ang="0">
                    <a:pos x="173" y="57"/>
                  </a:cxn>
                  <a:cxn ang="0">
                    <a:pos x="182" y="50"/>
                  </a:cxn>
                  <a:cxn ang="0">
                    <a:pos x="192" y="44"/>
                  </a:cxn>
                  <a:cxn ang="0">
                    <a:pos x="198" y="38"/>
                  </a:cxn>
                  <a:cxn ang="0">
                    <a:pos x="204" y="28"/>
                  </a:cxn>
                  <a:cxn ang="0">
                    <a:pos x="210" y="19"/>
                  </a:cxn>
                  <a:cxn ang="0">
                    <a:pos x="217" y="9"/>
                  </a:cxn>
                  <a:cxn ang="0">
                    <a:pos x="220" y="0"/>
                  </a:cxn>
                  <a:cxn ang="0">
                    <a:pos x="0" y="69"/>
                  </a:cxn>
                </a:cxnLst>
                <a:rect l="0" t="0" r="r" b="b"/>
                <a:pathLst>
                  <a:path w="220" h="75">
                    <a:moveTo>
                      <a:pt x="0" y="69"/>
                    </a:moveTo>
                    <a:lnTo>
                      <a:pt x="9" y="72"/>
                    </a:lnTo>
                    <a:lnTo>
                      <a:pt x="19" y="72"/>
                    </a:lnTo>
                    <a:lnTo>
                      <a:pt x="31" y="72"/>
                    </a:lnTo>
                    <a:lnTo>
                      <a:pt x="41" y="75"/>
                    </a:lnTo>
                    <a:lnTo>
                      <a:pt x="50" y="75"/>
                    </a:lnTo>
                    <a:lnTo>
                      <a:pt x="59" y="75"/>
                    </a:lnTo>
                    <a:lnTo>
                      <a:pt x="69" y="75"/>
                    </a:lnTo>
                    <a:lnTo>
                      <a:pt x="81" y="75"/>
                    </a:lnTo>
                    <a:lnTo>
                      <a:pt x="91" y="72"/>
                    </a:lnTo>
                    <a:lnTo>
                      <a:pt x="100" y="72"/>
                    </a:lnTo>
                    <a:lnTo>
                      <a:pt x="113" y="72"/>
                    </a:lnTo>
                    <a:lnTo>
                      <a:pt x="122" y="69"/>
                    </a:lnTo>
                    <a:lnTo>
                      <a:pt x="132" y="66"/>
                    </a:lnTo>
                    <a:lnTo>
                      <a:pt x="141" y="66"/>
                    </a:lnTo>
                    <a:lnTo>
                      <a:pt x="151" y="63"/>
                    </a:lnTo>
                    <a:lnTo>
                      <a:pt x="163" y="60"/>
                    </a:lnTo>
                    <a:lnTo>
                      <a:pt x="173" y="57"/>
                    </a:lnTo>
                    <a:lnTo>
                      <a:pt x="182" y="50"/>
                    </a:lnTo>
                    <a:lnTo>
                      <a:pt x="192" y="44"/>
                    </a:lnTo>
                    <a:lnTo>
                      <a:pt x="198" y="38"/>
                    </a:lnTo>
                    <a:lnTo>
                      <a:pt x="204" y="28"/>
                    </a:lnTo>
                    <a:lnTo>
                      <a:pt x="210" y="19"/>
                    </a:lnTo>
                    <a:lnTo>
                      <a:pt x="217" y="9"/>
                    </a:lnTo>
                    <a:lnTo>
                      <a:pt x="22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Freeform 232"/>
              <p:cNvSpPr>
                <a:spLocks/>
              </p:cNvSpPr>
              <p:nvPr/>
            </p:nvSpPr>
            <p:spPr bwMode="auto">
              <a:xfrm>
                <a:off x="2149" y="2179"/>
                <a:ext cx="510" cy="185"/>
              </a:xfrm>
              <a:custGeom>
                <a:avLst/>
                <a:gdLst/>
                <a:ahLst/>
                <a:cxnLst>
                  <a:cxn ang="0">
                    <a:pos x="510" y="34"/>
                  </a:cxn>
                  <a:cxn ang="0">
                    <a:pos x="0" y="185"/>
                  </a:cxn>
                  <a:cxn ang="0">
                    <a:pos x="0" y="151"/>
                  </a:cxn>
                  <a:cxn ang="0">
                    <a:pos x="510" y="0"/>
                  </a:cxn>
                  <a:cxn ang="0">
                    <a:pos x="510" y="34"/>
                  </a:cxn>
                </a:cxnLst>
                <a:rect l="0" t="0" r="r" b="b"/>
                <a:pathLst>
                  <a:path w="510" h="185">
                    <a:moveTo>
                      <a:pt x="510" y="34"/>
                    </a:moveTo>
                    <a:lnTo>
                      <a:pt x="0" y="185"/>
                    </a:lnTo>
                    <a:lnTo>
                      <a:pt x="0" y="151"/>
                    </a:lnTo>
                    <a:lnTo>
                      <a:pt x="510" y="0"/>
                    </a:lnTo>
                    <a:lnTo>
                      <a:pt x="510" y="34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3" name="Freeform 233"/>
              <p:cNvSpPr>
                <a:spLocks/>
              </p:cNvSpPr>
              <p:nvPr/>
            </p:nvSpPr>
            <p:spPr bwMode="auto">
              <a:xfrm>
                <a:off x="1973" y="2245"/>
                <a:ext cx="176" cy="1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76" y="119"/>
                  </a:cxn>
                  <a:cxn ang="0">
                    <a:pos x="176" y="85"/>
                  </a:cxn>
                  <a:cxn ang="0">
                    <a:pos x="0" y="0"/>
                  </a:cxn>
                  <a:cxn ang="0">
                    <a:pos x="0" y="34"/>
                  </a:cxn>
                </a:cxnLst>
                <a:rect l="0" t="0" r="r" b="b"/>
                <a:pathLst>
                  <a:path w="176" h="119">
                    <a:moveTo>
                      <a:pt x="0" y="34"/>
                    </a:moveTo>
                    <a:lnTo>
                      <a:pt x="176" y="119"/>
                    </a:lnTo>
                    <a:lnTo>
                      <a:pt x="176" y="85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Freeform 234"/>
              <p:cNvSpPr>
                <a:spLocks/>
              </p:cNvSpPr>
              <p:nvPr/>
            </p:nvSpPr>
            <p:spPr bwMode="auto">
              <a:xfrm>
                <a:off x="2117" y="1553"/>
                <a:ext cx="601" cy="795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589" y="0"/>
                  </a:cxn>
                  <a:cxn ang="0">
                    <a:pos x="592" y="0"/>
                  </a:cxn>
                  <a:cxn ang="0">
                    <a:pos x="592" y="0"/>
                  </a:cxn>
                  <a:cxn ang="0">
                    <a:pos x="595" y="0"/>
                  </a:cxn>
                  <a:cxn ang="0">
                    <a:pos x="598" y="3"/>
                  </a:cxn>
                  <a:cxn ang="0">
                    <a:pos x="598" y="3"/>
                  </a:cxn>
                  <a:cxn ang="0">
                    <a:pos x="601" y="6"/>
                  </a:cxn>
                  <a:cxn ang="0">
                    <a:pos x="601" y="6"/>
                  </a:cxn>
                  <a:cxn ang="0">
                    <a:pos x="601" y="9"/>
                  </a:cxn>
                  <a:cxn ang="0">
                    <a:pos x="601" y="610"/>
                  </a:cxn>
                  <a:cxn ang="0">
                    <a:pos x="601" y="613"/>
                  </a:cxn>
                  <a:cxn ang="0">
                    <a:pos x="601" y="616"/>
                  </a:cxn>
                  <a:cxn ang="0">
                    <a:pos x="598" y="619"/>
                  </a:cxn>
                  <a:cxn ang="0">
                    <a:pos x="598" y="619"/>
                  </a:cxn>
                  <a:cxn ang="0">
                    <a:pos x="595" y="622"/>
                  </a:cxn>
                  <a:cxn ang="0">
                    <a:pos x="592" y="626"/>
                  </a:cxn>
                  <a:cxn ang="0">
                    <a:pos x="592" y="626"/>
                  </a:cxn>
                  <a:cxn ang="0">
                    <a:pos x="589" y="626"/>
                  </a:cxn>
                  <a:cxn ang="0">
                    <a:pos x="13" y="795"/>
                  </a:cxn>
                  <a:cxn ang="0">
                    <a:pos x="10" y="795"/>
                  </a:cxn>
                  <a:cxn ang="0">
                    <a:pos x="7" y="795"/>
                  </a:cxn>
                  <a:cxn ang="0">
                    <a:pos x="7" y="795"/>
                  </a:cxn>
                  <a:cxn ang="0">
                    <a:pos x="4" y="792"/>
                  </a:cxn>
                  <a:cxn ang="0">
                    <a:pos x="4" y="792"/>
                  </a:cxn>
                  <a:cxn ang="0">
                    <a:pos x="0" y="789"/>
                  </a:cxn>
                  <a:cxn ang="0">
                    <a:pos x="0" y="789"/>
                  </a:cxn>
                  <a:cxn ang="0">
                    <a:pos x="0" y="786"/>
                  </a:cxn>
                  <a:cxn ang="0">
                    <a:pos x="0" y="13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29"/>
                  </a:cxn>
                  <a:cxn ang="0">
                    <a:pos x="4" y="125"/>
                  </a:cxn>
                  <a:cxn ang="0">
                    <a:pos x="7" y="125"/>
                  </a:cxn>
                  <a:cxn ang="0">
                    <a:pos x="7" y="122"/>
                  </a:cxn>
                  <a:cxn ang="0">
                    <a:pos x="10" y="122"/>
                  </a:cxn>
                  <a:cxn ang="0">
                    <a:pos x="13" y="122"/>
                  </a:cxn>
                </a:cxnLst>
                <a:rect l="0" t="0" r="r" b="b"/>
                <a:pathLst>
                  <a:path w="601" h="795">
                    <a:moveTo>
                      <a:pt x="13" y="122"/>
                    </a:moveTo>
                    <a:lnTo>
                      <a:pt x="589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5" y="0"/>
                    </a:lnTo>
                    <a:lnTo>
                      <a:pt x="598" y="3"/>
                    </a:lnTo>
                    <a:lnTo>
                      <a:pt x="598" y="3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01" y="9"/>
                    </a:lnTo>
                    <a:lnTo>
                      <a:pt x="601" y="610"/>
                    </a:lnTo>
                    <a:lnTo>
                      <a:pt x="601" y="613"/>
                    </a:lnTo>
                    <a:lnTo>
                      <a:pt x="601" y="616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5" y="622"/>
                    </a:lnTo>
                    <a:lnTo>
                      <a:pt x="592" y="626"/>
                    </a:lnTo>
                    <a:lnTo>
                      <a:pt x="592" y="626"/>
                    </a:lnTo>
                    <a:lnTo>
                      <a:pt x="589" y="626"/>
                    </a:lnTo>
                    <a:lnTo>
                      <a:pt x="13" y="795"/>
                    </a:lnTo>
                    <a:lnTo>
                      <a:pt x="10" y="795"/>
                    </a:lnTo>
                    <a:lnTo>
                      <a:pt x="7" y="795"/>
                    </a:lnTo>
                    <a:lnTo>
                      <a:pt x="7" y="795"/>
                    </a:lnTo>
                    <a:lnTo>
                      <a:pt x="4" y="792"/>
                    </a:lnTo>
                    <a:lnTo>
                      <a:pt x="4" y="792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8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5"/>
                    </a:lnTo>
                    <a:lnTo>
                      <a:pt x="7" y="122"/>
                    </a:lnTo>
                    <a:lnTo>
                      <a:pt x="10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Freeform 235"/>
              <p:cNvSpPr>
                <a:spLocks/>
              </p:cNvSpPr>
              <p:nvPr/>
            </p:nvSpPr>
            <p:spPr bwMode="auto">
              <a:xfrm>
                <a:off x="2133" y="1575"/>
                <a:ext cx="570" cy="704"/>
              </a:xfrm>
              <a:custGeom>
                <a:avLst/>
                <a:gdLst/>
                <a:ahLst/>
                <a:cxnLst>
                  <a:cxn ang="0">
                    <a:pos x="13" y="113"/>
                  </a:cxn>
                  <a:cxn ang="0">
                    <a:pos x="557" y="0"/>
                  </a:cxn>
                  <a:cxn ang="0">
                    <a:pos x="560" y="0"/>
                  </a:cxn>
                  <a:cxn ang="0">
                    <a:pos x="560" y="0"/>
                  </a:cxn>
                  <a:cxn ang="0">
                    <a:pos x="563" y="0"/>
                  </a:cxn>
                  <a:cxn ang="0">
                    <a:pos x="563" y="3"/>
                  </a:cxn>
                  <a:cxn ang="0">
                    <a:pos x="566" y="3"/>
                  </a:cxn>
                  <a:cxn ang="0">
                    <a:pos x="566" y="6"/>
                  </a:cxn>
                  <a:cxn ang="0">
                    <a:pos x="566" y="6"/>
                  </a:cxn>
                  <a:cxn ang="0">
                    <a:pos x="570" y="9"/>
                  </a:cxn>
                  <a:cxn ang="0">
                    <a:pos x="570" y="531"/>
                  </a:cxn>
                  <a:cxn ang="0">
                    <a:pos x="566" y="531"/>
                  </a:cxn>
                  <a:cxn ang="0">
                    <a:pos x="566" y="534"/>
                  </a:cxn>
                  <a:cxn ang="0">
                    <a:pos x="566" y="538"/>
                  </a:cxn>
                  <a:cxn ang="0">
                    <a:pos x="563" y="538"/>
                  </a:cxn>
                  <a:cxn ang="0">
                    <a:pos x="563" y="541"/>
                  </a:cxn>
                  <a:cxn ang="0">
                    <a:pos x="560" y="544"/>
                  </a:cxn>
                  <a:cxn ang="0">
                    <a:pos x="557" y="544"/>
                  </a:cxn>
                  <a:cxn ang="0">
                    <a:pos x="557" y="544"/>
                  </a:cxn>
                  <a:cxn ang="0">
                    <a:pos x="13" y="704"/>
                  </a:cxn>
                  <a:cxn ang="0">
                    <a:pos x="10" y="704"/>
                  </a:cxn>
                  <a:cxn ang="0">
                    <a:pos x="10" y="704"/>
                  </a:cxn>
                  <a:cxn ang="0">
                    <a:pos x="6" y="701"/>
                  </a:cxn>
                  <a:cxn ang="0">
                    <a:pos x="6" y="701"/>
                  </a:cxn>
                  <a:cxn ang="0">
                    <a:pos x="3" y="701"/>
                  </a:cxn>
                  <a:cxn ang="0">
                    <a:pos x="3" y="698"/>
                  </a:cxn>
                  <a:cxn ang="0">
                    <a:pos x="0" y="695"/>
                  </a:cxn>
                  <a:cxn ang="0">
                    <a:pos x="0" y="695"/>
                  </a:cxn>
                  <a:cxn ang="0">
                    <a:pos x="0" y="129"/>
                  </a:cxn>
                  <a:cxn ang="0">
                    <a:pos x="0" y="125"/>
                  </a:cxn>
                  <a:cxn ang="0">
                    <a:pos x="3" y="122"/>
                  </a:cxn>
                  <a:cxn ang="0">
                    <a:pos x="3" y="122"/>
                  </a:cxn>
                  <a:cxn ang="0">
                    <a:pos x="3" y="119"/>
                  </a:cxn>
                  <a:cxn ang="0">
                    <a:pos x="6" y="119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13" y="113"/>
                  </a:cxn>
                </a:cxnLst>
                <a:rect l="0" t="0" r="r" b="b"/>
                <a:pathLst>
                  <a:path w="570" h="704">
                    <a:moveTo>
                      <a:pt x="13" y="113"/>
                    </a:moveTo>
                    <a:lnTo>
                      <a:pt x="557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3" y="0"/>
                    </a:lnTo>
                    <a:lnTo>
                      <a:pt x="563" y="3"/>
                    </a:lnTo>
                    <a:lnTo>
                      <a:pt x="566" y="3"/>
                    </a:lnTo>
                    <a:lnTo>
                      <a:pt x="566" y="6"/>
                    </a:lnTo>
                    <a:lnTo>
                      <a:pt x="566" y="6"/>
                    </a:lnTo>
                    <a:lnTo>
                      <a:pt x="570" y="9"/>
                    </a:lnTo>
                    <a:lnTo>
                      <a:pt x="570" y="531"/>
                    </a:lnTo>
                    <a:lnTo>
                      <a:pt x="566" y="531"/>
                    </a:lnTo>
                    <a:lnTo>
                      <a:pt x="566" y="534"/>
                    </a:lnTo>
                    <a:lnTo>
                      <a:pt x="566" y="538"/>
                    </a:lnTo>
                    <a:lnTo>
                      <a:pt x="563" y="538"/>
                    </a:lnTo>
                    <a:lnTo>
                      <a:pt x="563" y="541"/>
                    </a:lnTo>
                    <a:lnTo>
                      <a:pt x="560" y="544"/>
                    </a:lnTo>
                    <a:lnTo>
                      <a:pt x="557" y="544"/>
                    </a:lnTo>
                    <a:lnTo>
                      <a:pt x="557" y="544"/>
                    </a:lnTo>
                    <a:lnTo>
                      <a:pt x="13" y="704"/>
                    </a:lnTo>
                    <a:lnTo>
                      <a:pt x="10" y="704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6" y="701"/>
                    </a:lnTo>
                    <a:lnTo>
                      <a:pt x="3" y="701"/>
                    </a:lnTo>
                    <a:lnTo>
                      <a:pt x="3" y="698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" y="122"/>
                    </a:lnTo>
                    <a:lnTo>
                      <a:pt x="3" y="122"/>
                    </a:lnTo>
                    <a:lnTo>
                      <a:pt x="3" y="119"/>
                    </a:lnTo>
                    <a:lnTo>
                      <a:pt x="6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3" y="113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Freeform 236"/>
              <p:cNvSpPr>
                <a:spLocks/>
              </p:cNvSpPr>
              <p:nvPr/>
            </p:nvSpPr>
            <p:spPr bwMode="auto">
              <a:xfrm>
                <a:off x="2146" y="1575"/>
                <a:ext cx="544" cy="11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44" y="0"/>
                  </a:cxn>
                  <a:cxn ang="0">
                    <a:pos x="0" y="113"/>
                  </a:cxn>
                  <a:cxn ang="0">
                    <a:pos x="0" y="116"/>
                  </a:cxn>
                  <a:cxn ang="0">
                    <a:pos x="544" y="3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544" y="0"/>
                  </a:cxn>
                  <a:cxn ang="0">
                    <a:pos x="544" y="0"/>
                  </a:cxn>
                </a:cxnLst>
                <a:rect l="0" t="0" r="r" b="b"/>
                <a:pathLst>
                  <a:path w="544" h="116">
                    <a:moveTo>
                      <a:pt x="544" y="0"/>
                    </a:moveTo>
                    <a:lnTo>
                      <a:pt x="544" y="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544" y="3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Freeform 237"/>
              <p:cNvSpPr>
                <a:spLocks/>
              </p:cNvSpPr>
              <p:nvPr/>
            </p:nvSpPr>
            <p:spPr bwMode="auto">
              <a:xfrm>
                <a:off x="2690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Freeform 238"/>
              <p:cNvSpPr>
                <a:spLocks/>
              </p:cNvSpPr>
              <p:nvPr/>
            </p:nvSpPr>
            <p:spPr bwMode="auto">
              <a:xfrm>
                <a:off x="2693" y="157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Freeform 239"/>
              <p:cNvSpPr>
                <a:spLocks/>
              </p:cNvSpPr>
              <p:nvPr/>
            </p:nvSpPr>
            <p:spPr bwMode="auto">
              <a:xfrm>
                <a:off x="2693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Freeform 240"/>
              <p:cNvSpPr>
                <a:spLocks/>
              </p:cNvSpPr>
              <p:nvPr/>
            </p:nvSpPr>
            <p:spPr bwMode="auto">
              <a:xfrm>
                <a:off x="2696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Freeform 241"/>
              <p:cNvSpPr>
                <a:spLocks/>
              </p:cNvSpPr>
              <p:nvPr/>
            </p:nvSpPr>
            <p:spPr bwMode="auto">
              <a:xfrm>
                <a:off x="2696" y="15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Freeform 242"/>
              <p:cNvSpPr>
                <a:spLocks/>
              </p:cNvSpPr>
              <p:nvPr/>
            </p:nvSpPr>
            <p:spPr bwMode="auto">
              <a:xfrm>
                <a:off x="2699" y="15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Freeform 243"/>
              <p:cNvSpPr>
                <a:spLocks/>
              </p:cNvSpPr>
              <p:nvPr/>
            </p:nvSpPr>
            <p:spPr bwMode="auto">
              <a:xfrm>
                <a:off x="2699" y="158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Freeform 244"/>
              <p:cNvSpPr>
                <a:spLocks/>
              </p:cNvSpPr>
              <p:nvPr/>
            </p:nvSpPr>
            <p:spPr bwMode="auto">
              <a:xfrm>
                <a:off x="2699" y="158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Freeform 245"/>
              <p:cNvSpPr>
                <a:spLocks/>
              </p:cNvSpPr>
              <p:nvPr/>
            </p:nvSpPr>
            <p:spPr bwMode="auto">
              <a:xfrm>
                <a:off x="2699" y="1584"/>
                <a:ext cx="4" cy="522"/>
              </a:xfrm>
              <a:custGeom>
                <a:avLst/>
                <a:gdLst/>
                <a:ahLst/>
                <a:cxnLst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22"/>
                  </a:cxn>
                  <a:cxn ang="0">
                    <a:pos x="0" y="519"/>
                  </a:cxn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522"/>
                  </a:cxn>
                </a:cxnLst>
                <a:rect l="0" t="0" r="r" b="b"/>
                <a:pathLst>
                  <a:path w="4" h="522">
                    <a:moveTo>
                      <a:pt x="4" y="522"/>
                    </a:moveTo>
                    <a:lnTo>
                      <a:pt x="4" y="5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22"/>
                    </a:lnTo>
                    <a:lnTo>
                      <a:pt x="0" y="519"/>
                    </a:lnTo>
                    <a:lnTo>
                      <a:pt x="4" y="522"/>
                    </a:lnTo>
                    <a:lnTo>
                      <a:pt x="4" y="522"/>
                    </a:lnTo>
                    <a:lnTo>
                      <a:pt x="4" y="5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Freeform 246"/>
              <p:cNvSpPr>
                <a:spLocks/>
              </p:cNvSpPr>
              <p:nvPr/>
            </p:nvSpPr>
            <p:spPr bwMode="auto">
              <a:xfrm>
                <a:off x="2699" y="2103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Freeform 247"/>
              <p:cNvSpPr>
                <a:spLocks/>
              </p:cNvSpPr>
              <p:nvPr/>
            </p:nvSpPr>
            <p:spPr bwMode="auto">
              <a:xfrm>
                <a:off x="2699" y="210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Freeform 248"/>
              <p:cNvSpPr>
                <a:spLocks/>
              </p:cNvSpPr>
              <p:nvPr/>
            </p:nvSpPr>
            <p:spPr bwMode="auto">
              <a:xfrm>
                <a:off x="2696" y="2109"/>
                <a:ext cx="7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Freeform 249"/>
              <p:cNvSpPr>
                <a:spLocks/>
              </p:cNvSpPr>
              <p:nvPr/>
            </p:nvSpPr>
            <p:spPr bwMode="auto">
              <a:xfrm>
                <a:off x="2696" y="2109"/>
                <a:ext cx="3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Freeform 250"/>
              <p:cNvSpPr>
                <a:spLocks/>
              </p:cNvSpPr>
              <p:nvPr/>
            </p:nvSpPr>
            <p:spPr bwMode="auto">
              <a:xfrm>
                <a:off x="2693" y="211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Freeform 251"/>
              <p:cNvSpPr>
                <a:spLocks/>
              </p:cNvSpPr>
              <p:nvPr/>
            </p:nvSpPr>
            <p:spPr bwMode="auto">
              <a:xfrm>
                <a:off x="2693" y="211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Freeform 252"/>
              <p:cNvSpPr>
                <a:spLocks/>
              </p:cNvSpPr>
              <p:nvPr/>
            </p:nvSpPr>
            <p:spPr bwMode="auto">
              <a:xfrm>
                <a:off x="2690" y="2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Freeform 253"/>
              <p:cNvSpPr>
                <a:spLocks/>
              </p:cNvSpPr>
              <p:nvPr/>
            </p:nvSpPr>
            <p:spPr bwMode="auto">
              <a:xfrm>
                <a:off x="2690" y="2116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Freeform 254"/>
              <p:cNvSpPr>
                <a:spLocks/>
              </p:cNvSpPr>
              <p:nvPr/>
            </p:nvSpPr>
            <p:spPr bwMode="auto">
              <a:xfrm>
                <a:off x="2146" y="2119"/>
                <a:ext cx="544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0"/>
                  </a:cxn>
                </a:cxnLst>
                <a:rect l="0" t="0" r="r" b="b"/>
                <a:pathLst>
                  <a:path w="544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Freeform 255"/>
              <p:cNvSpPr>
                <a:spLocks/>
              </p:cNvSpPr>
              <p:nvPr/>
            </p:nvSpPr>
            <p:spPr bwMode="auto">
              <a:xfrm>
                <a:off x="2143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Freeform 256"/>
              <p:cNvSpPr>
                <a:spLocks/>
              </p:cNvSpPr>
              <p:nvPr/>
            </p:nvSpPr>
            <p:spPr bwMode="auto">
              <a:xfrm>
                <a:off x="2143" y="22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Freeform 257"/>
              <p:cNvSpPr>
                <a:spLocks/>
              </p:cNvSpPr>
              <p:nvPr/>
            </p:nvSpPr>
            <p:spPr bwMode="auto">
              <a:xfrm>
                <a:off x="2139" y="2276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Freeform 258"/>
              <p:cNvSpPr>
                <a:spLocks/>
              </p:cNvSpPr>
              <p:nvPr/>
            </p:nvSpPr>
            <p:spPr bwMode="auto">
              <a:xfrm>
                <a:off x="2136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Freeform 259"/>
              <p:cNvSpPr>
                <a:spLocks/>
              </p:cNvSpPr>
              <p:nvPr/>
            </p:nvSpPr>
            <p:spPr bwMode="auto">
              <a:xfrm>
                <a:off x="2136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Freeform 260"/>
              <p:cNvSpPr>
                <a:spLocks/>
              </p:cNvSpPr>
              <p:nvPr/>
            </p:nvSpPr>
            <p:spPr bwMode="auto">
              <a:xfrm>
                <a:off x="2133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Freeform 261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Freeform 262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263"/>
              <p:cNvSpPr>
                <a:spLocks/>
              </p:cNvSpPr>
              <p:nvPr/>
            </p:nvSpPr>
            <p:spPr bwMode="auto">
              <a:xfrm>
                <a:off x="2133" y="1704"/>
                <a:ext cx="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66"/>
                  </a:cxn>
                  <a:cxn ang="0">
                    <a:pos x="3" y="56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66">
                    <a:moveTo>
                      <a:pt x="0" y="0"/>
                    </a:moveTo>
                    <a:lnTo>
                      <a:pt x="0" y="0"/>
                    </a:lnTo>
                    <a:lnTo>
                      <a:pt x="0" y="566"/>
                    </a:lnTo>
                    <a:lnTo>
                      <a:pt x="3" y="56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Freeform 264"/>
              <p:cNvSpPr>
                <a:spLocks/>
              </p:cNvSpPr>
              <p:nvPr/>
            </p:nvSpPr>
            <p:spPr bwMode="auto">
              <a:xfrm>
                <a:off x="2133" y="17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Freeform 265"/>
              <p:cNvSpPr>
                <a:spLocks/>
              </p:cNvSpPr>
              <p:nvPr/>
            </p:nvSpPr>
            <p:spPr bwMode="auto">
              <a:xfrm>
                <a:off x="2133" y="169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Freeform 266"/>
              <p:cNvSpPr>
                <a:spLocks/>
              </p:cNvSpPr>
              <p:nvPr/>
            </p:nvSpPr>
            <p:spPr bwMode="auto">
              <a:xfrm>
                <a:off x="2133" y="1694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Freeform 267"/>
              <p:cNvSpPr>
                <a:spLocks/>
              </p:cNvSpPr>
              <p:nvPr/>
            </p:nvSpPr>
            <p:spPr bwMode="auto">
              <a:xfrm>
                <a:off x="2136" y="169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Freeform 268"/>
              <p:cNvSpPr>
                <a:spLocks/>
              </p:cNvSpPr>
              <p:nvPr/>
            </p:nvSpPr>
            <p:spPr bwMode="auto">
              <a:xfrm>
                <a:off x="2136" y="1691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69" name="Freeform 269"/>
            <p:cNvSpPr>
              <a:spLocks/>
            </p:cNvSpPr>
            <p:nvPr/>
          </p:nvSpPr>
          <p:spPr bwMode="auto">
            <a:xfrm>
              <a:off x="2139" y="169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270"/>
            <p:cNvSpPr>
              <a:spLocks/>
            </p:cNvSpPr>
            <p:nvPr/>
          </p:nvSpPr>
          <p:spPr bwMode="auto">
            <a:xfrm>
              <a:off x="2139" y="1688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1" name="Freeform 271"/>
            <p:cNvSpPr>
              <a:spLocks/>
            </p:cNvSpPr>
            <p:nvPr/>
          </p:nvSpPr>
          <p:spPr bwMode="auto">
            <a:xfrm>
              <a:off x="2143" y="168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272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110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1"/>
                </a:cxn>
                <a:cxn ang="0">
                  <a:pos x="10" y="98"/>
                </a:cxn>
              </a:cxnLst>
              <a:rect l="0" t="0" r="r" b="b"/>
              <a:pathLst>
                <a:path w="488" h="585">
                  <a:moveTo>
                    <a:pt x="10" y="98"/>
                  </a:move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Freeform 273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460" y="428"/>
                </a:cxn>
                <a:cxn ang="0">
                  <a:pos x="463" y="371"/>
                </a:cxn>
                <a:cxn ang="0">
                  <a:pos x="466" y="309"/>
                </a:cxn>
                <a:cxn ang="0">
                  <a:pos x="469" y="246"/>
                </a:cxn>
                <a:cxn ang="0">
                  <a:pos x="469" y="183"/>
                </a:cxn>
                <a:cxn ang="0">
                  <a:pos x="469" y="123"/>
                </a:cxn>
                <a:cxn ang="0">
                  <a:pos x="466" y="73"/>
                </a:cxn>
                <a:cxn ang="0">
                  <a:pos x="466" y="32"/>
                </a:cxn>
                <a:cxn ang="0">
                  <a:pos x="463" y="7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557"/>
                </a:cxn>
                <a:cxn ang="0">
                  <a:pos x="16" y="554"/>
                </a:cxn>
                <a:cxn ang="0">
                  <a:pos x="32" y="551"/>
                </a:cxn>
                <a:cxn ang="0">
                  <a:pos x="48" y="548"/>
                </a:cxn>
                <a:cxn ang="0">
                  <a:pos x="63" y="544"/>
                </a:cxn>
                <a:cxn ang="0">
                  <a:pos x="79" y="541"/>
                </a:cxn>
                <a:cxn ang="0">
                  <a:pos x="95" y="535"/>
                </a:cxn>
                <a:cxn ang="0">
                  <a:pos x="110" y="532"/>
                </a:cxn>
                <a:cxn ang="0">
                  <a:pos x="129" y="529"/>
                </a:cxn>
                <a:cxn ang="0">
                  <a:pos x="145" y="526"/>
                </a:cxn>
                <a:cxn ang="0">
                  <a:pos x="164" y="522"/>
                </a:cxn>
                <a:cxn ang="0">
                  <a:pos x="180" y="516"/>
                </a:cxn>
                <a:cxn ang="0">
                  <a:pos x="195" y="513"/>
                </a:cxn>
                <a:cxn ang="0">
                  <a:pos x="214" y="510"/>
                </a:cxn>
                <a:cxn ang="0">
                  <a:pos x="230" y="504"/>
                </a:cxn>
                <a:cxn ang="0">
                  <a:pos x="249" y="500"/>
                </a:cxn>
                <a:cxn ang="0">
                  <a:pos x="265" y="497"/>
                </a:cxn>
                <a:cxn ang="0">
                  <a:pos x="280" y="491"/>
                </a:cxn>
                <a:cxn ang="0">
                  <a:pos x="296" y="488"/>
                </a:cxn>
                <a:cxn ang="0">
                  <a:pos x="312" y="482"/>
                </a:cxn>
                <a:cxn ang="0">
                  <a:pos x="328" y="478"/>
                </a:cxn>
                <a:cxn ang="0">
                  <a:pos x="340" y="472"/>
                </a:cxn>
                <a:cxn ang="0">
                  <a:pos x="356" y="469"/>
                </a:cxn>
                <a:cxn ang="0">
                  <a:pos x="368" y="466"/>
                </a:cxn>
                <a:cxn ang="0">
                  <a:pos x="381" y="459"/>
                </a:cxn>
                <a:cxn ang="0">
                  <a:pos x="394" y="456"/>
                </a:cxn>
                <a:cxn ang="0">
                  <a:pos x="406" y="450"/>
                </a:cxn>
                <a:cxn ang="0">
                  <a:pos x="416" y="447"/>
                </a:cxn>
                <a:cxn ang="0">
                  <a:pos x="428" y="444"/>
                </a:cxn>
                <a:cxn ang="0">
                  <a:pos x="438" y="437"/>
                </a:cxn>
                <a:cxn ang="0">
                  <a:pos x="444" y="434"/>
                </a:cxn>
                <a:cxn ang="0">
                  <a:pos x="453" y="431"/>
                </a:cxn>
                <a:cxn ang="0">
                  <a:pos x="460" y="428"/>
                </a:cxn>
              </a:cxnLst>
              <a:rect l="0" t="0" r="r" b="b"/>
              <a:pathLst>
                <a:path w="488" h="585">
                  <a:moveTo>
                    <a:pt x="460" y="428"/>
                  </a:moveTo>
                  <a:lnTo>
                    <a:pt x="463" y="371"/>
                  </a:lnTo>
                  <a:lnTo>
                    <a:pt x="466" y="309"/>
                  </a:lnTo>
                  <a:lnTo>
                    <a:pt x="469" y="246"/>
                  </a:lnTo>
                  <a:lnTo>
                    <a:pt x="469" y="183"/>
                  </a:lnTo>
                  <a:lnTo>
                    <a:pt x="469" y="123"/>
                  </a:lnTo>
                  <a:lnTo>
                    <a:pt x="466" y="73"/>
                  </a:lnTo>
                  <a:lnTo>
                    <a:pt x="466" y="32"/>
                  </a:lnTo>
                  <a:lnTo>
                    <a:pt x="463" y="7"/>
                  </a:ln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16" y="554"/>
                  </a:lnTo>
                  <a:lnTo>
                    <a:pt x="32" y="551"/>
                  </a:lnTo>
                  <a:lnTo>
                    <a:pt x="48" y="548"/>
                  </a:lnTo>
                  <a:lnTo>
                    <a:pt x="63" y="544"/>
                  </a:lnTo>
                  <a:lnTo>
                    <a:pt x="79" y="541"/>
                  </a:lnTo>
                  <a:lnTo>
                    <a:pt x="95" y="535"/>
                  </a:lnTo>
                  <a:lnTo>
                    <a:pt x="110" y="532"/>
                  </a:lnTo>
                  <a:lnTo>
                    <a:pt x="129" y="529"/>
                  </a:lnTo>
                  <a:lnTo>
                    <a:pt x="145" y="526"/>
                  </a:lnTo>
                  <a:lnTo>
                    <a:pt x="164" y="522"/>
                  </a:lnTo>
                  <a:lnTo>
                    <a:pt x="180" y="516"/>
                  </a:lnTo>
                  <a:lnTo>
                    <a:pt x="195" y="513"/>
                  </a:lnTo>
                  <a:lnTo>
                    <a:pt x="214" y="510"/>
                  </a:lnTo>
                  <a:lnTo>
                    <a:pt x="230" y="504"/>
                  </a:lnTo>
                  <a:lnTo>
                    <a:pt x="249" y="500"/>
                  </a:lnTo>
                  <a:lnTo>
                    <a:pt x="265" y="497"/>
                  </a:lnTo>
                  <a:lnTo>
                    <a:pt x="280" y="491"/>
                  </a:lnTo>
                  <a:lnTo>
                    <a:pt x="296" y="488"/>
                  </a:lnTo>
                  <a:lnTo>
                    <a:pt x="312" y="482"/>
                  </a:lnTo>
                  <a:lnTo>
                    <a:pt x="328" y="478"/>
                  </a:lnTo>
                  <a:lnTo>
                    <a:pt x="340" y="472"/>
                  </a:lnTo>
                  <a:lnTo>
                    <a:pt x="356" y="469"/>
                  </a:lnTo>
                  <a:lnTo>
                    <a:pt x="368" y="466"/>
                  </a:lnTo>
                  <a:lnTo>
                    <a:pt x="381" y="459"/>
                  </a:lnTo>
                  <a:lnTo>
                    <a:pt x="394" y="456"/>
                  </a:lnTo>
                  <a:lnTo>
                    <a:pt x="406" y="450"/>
                  </a:lnTo>
                  <a:lnTo>
                    <a:pt x="416" y="447"/>
                  </a:lnTo>
                  <a:lnTo>
                    <a:pt x="428" y="444"/>
                  </a:lnTo>
                  <a:lnTo>
                    <a:pt x="438" y="437"/>
                  </a:lnTo>
                  <a:lnTo>
                    <a:pt x="444" y="434"/>
                  </a:lnTo>
                  <a:lnTo>
                    <a:pt x="453" y="431"/>
                  </a:lnTo>
                  <a:lnTo>
                    <a:pt x="460" y="42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Freeform 274"/>
            <p:cNvSpPr>
              <a:spLocks/>
            </p:cNvSpPr>
            <p:nvPr/>
          </p:nvSpPr>
          <p:spPr bwMode="auto">
            <a:xfrm>
              <a:off x="2180" y="2059"/>
              <a:ext cx="488" cy="157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88" y="6"/>
                </a:cxn>
                <a:cxn ang="0">
                  <a:pos x="488" y="9"/>
                </a:cxn>
                <a:cxn ang="0">
                  <a:pos x="485" y="16"/>
                </a:cxn>
                <a:cxn ang="0">
                  <a:pos x="482" y="19"/>
                </a:cxn>
                <a:cxn ang="0">
                  <a:pos x="479" y="19"/>
                </a:cxn>
                <a:cxn ang="0">
                  <a:pos x="10" y="157"/>
                </a:cxn>
                <a:cxn ang="0">
                  <a:pos x="7" y="157"/>
                </a:cxn>
                <a:cxn ang="0">
                  <a:pos x="3" y="154"/>
                </a:cxn>
                <a:cxn ang="0">
                  <a:pos x="0" y="151"/>
                </a:cxn>
                <a:cxn ang="0">
                  <a:pos x="0" y="148"/>
                </a:cxn>
                <a:cxn ang="0">
                  <a:pos x="0" y="129"/>
                </a:cxn>
                <a:cxn ang="0">
                  <a:pos x="16" y="126"/>
                </a:cxn>
                <a:cxn ang="0">
                  <a:pos x="32" y="123"/>
                </a:cxn>
                <a:cxn ang="0">
                  <a:pos x="48" y="120"/>
                </a:cxn>
                <a:cxn ang="0">
                  <a:pos x="63" y="116"/>
                </a:cxn>
                <a:cxn ang="0">
                  <a:pos x="79" y="113"/>
                </a:cxn>
                <a:cxn ang="0">
                  <a:pos x="95" y="107"/>
                </a:cxn>
                <a:cxn ang="0">
                  <a:pos x="110" y="104"/>
                </a:cxn>
                <a:cxn ang="0">
                  <a:pos x="129" y="101"/>
                </a:cxn>
                <a:cxn ang="0">
                  <a:pos x="145" y="98"/>
                </a:cxn>
                <a:cxn ang="0">
                  <a:pos x="164" y="94"/>
                </a:cxn>
                <a:cxn ang="0">
                  <a:pos x="180" y="88"/>
                </a:cxn>
                <a:cxn ang="0">
                  <a:pos x="195" y="85"/>
                </a:cxn>
                <a:cxn ang="0">
                  <a:pos x="214" y="82"/>
                </a:cxn>
                <a:cxn ang="0">
                  <a:pos x="230" y="76"/>
                </a:cxn>
                <a:cxn ang="0">
                  <a:pos x="249" y="72"/>
                </a:cxn>
                <a:cxn ang="0">
                  <a:pos x="265" y="69"/>
                </a:cxn>
                <a:cxn ang="0">
                  <a:pos x="280" y="63"/>
                </a:cxn>
                <a:cxn ang="0">
                  <a:pos x="296" y="60"/>
                </a:cxn>
                <a:cxn ang="0">
                  <a:pos x="312" y="54"/>
                </a:cxn>
                <a:cxn ang="0">
                  <a:pos x="328" y="50"/>
                </a:cxn>
                <a:cxn ang="0">
                  <a:pos x="340" y="44"/>
                </a:cxn>
                <a:cxn ang="0">
                  <a:pos x="356" y="41"/>
                </a:cxn>
                <a:cxn ang="0">
                  <a:pos x="368" y="38"/>
                </a:cxn>
                <a:cxn ang="0">
                  <a:pos x="381" y="31"/>
                </a:cxn>
                <a:cxn ang="0">
                  <a:pos x="394" y="28"/>
                </a:cxn>
                <a:cxn ang="0">
                  <a:pos x="406" y="22"/>
                </a:cxn>
                <a:cxn ang="0">
                  <a:pos x="416" y="19"/>
                </a:cxn>
                <a:cxn ang="0">
                  <a:pos x="428" y="16"/>
                </a:cxn>
                <a:cxn ang="0">
                  <a:pos x="438" y="9"/>
                </a:cxn>
                <a:cxn ang="0">
                  <a:pos x="444" y="6"/>
                </a:cxn>
                <a:cxn ang="0">
                  <a:pos x="453" y="3"/>
                </a:cxn>
                <a:cxn ang="0">
                  <a:pos x="460" y="0"/>
                </a:cxn>
              </a:cxnLst>
              <a:rect l="0" t="0" r="r" b="b"/>
              <a:pathLst>
                <a:path w="488" h="157">
                  <a:moveTo>
                    <a:pt x="460" y="0"/>
                  </a:moveTo>
                  <a:lnTo>
                    <a:pt x="488" y="6"/>
                  </a:lnTo>
                  <a:lnTo>
                    <a:pt x="488" y="9"/>
                  </a:lnTo>
                  <a:lnTo>
                    <a:pt x="485" y="16"/>
                  </a:lnTo>
                  <a:lnTo>
                    <a:pt x="482" y="19"/>
                  </a:lnTo>
                  <a:lnTo>
                    <a:pt x="479" y="19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16" y="126"/>
                  </a:lnTo>
                  <a:lnTo>
                    <a:pt x="32" y="123"/>
                  </a:lnTo>
                  <a:lnTo>
                    <a:pt x="48" y="120"/>
                  </a:lnTo>
                  <a:lnTo>
                    <a:pt x="63" y="116"/>
                  </a:lnTo>
                  <a:lnTo>
                    <a:pt x="79" y="113"/>
                  </a:lnTo>
                  <a:lnTo>
                    <a:pt x="95" y="107"/>
                  </a:lnTo>
                  <a:lnTo>
                    <a:pt x="110" y="104"/>
                  </a:lnTo>
                  <a:lnTo>
                    <a:pt x="129" y="101"/>
                  </a:lnTo>
                  <a:lnTo>
                    <a:pt x="145" y="98"/>
                  </a:lnTo>
                  <a:lnTo>
                    <a:pt x="164" y="94"/>
                  </a:lnTo>
                  <a:lnTo>
                    <a:pt x="180" y="88"/>
                  </a:lnTo>
                  <a:lnTo>
                    <a:pt x="195" y="85"/>
                  </a:lnTo>
                  <a:lnTo>
                    <a:pt x="214" y="82"/>
                  </a:lnTo>
                  <a:lnTo>
                    <a:pt x="230" y="76"/>
                  </a:lnTo>
                  <a:lnTo>
                    <a:pt x="249" y="72"/>
                  </a:lnTo>
                  <a:lnTo>
                    <a:pt x="265" y="69"/>
                  </a:lnTo>
                  <a:lnTo>
                    <a:pt x="280" y="63"/>
                  </a:lnTo>
                  <a:lnTo>
                    <a:pt x="296" y="60"/>
                  </a:lnTo>
                  <a:lnTo>
                    <a:pt x="312" y="54"/>
                  </a:lnTo>
                  <a:lnTo>
                    <a:pt x="328" y="50"/>
                  </a:lnTo>
                  <a:lnTo>
                    <a:pt x="340" y="44"/>
                  </a:lnTo>
                  <a:lnTo>
                    <a:pt x="356" y="41"/>
                  </a:lnTo>
                  <a:lnTo>
                    <a:pt x="368" y="38"/>
                  </a:lnTo>
                  <a:lnTo>
                    <a:pt x="381" y="31"/>
                  </a:lnTo>
                  <a:lnTo>
                    <a:pt x="394" y="28"/>
                  </a:lnTo>
                  <a:lnTo>
                    <a:pt x="406" y="22"/>
                  </a:lnTo>
                  <a:lnTo>
                    <a:pt x="416" y="19"/>
                  </a:lnTo>
                  <a:lnTo>
                    <a:pt x="428" y="16"/>
                  </a:lnTo>
                  <a:lnTo>
                    <a:pt x="438" y="9"/>
                  </a:lnTo>
                  <a:lnTo>
                    <a:pt x="444" y="6"/>
                  </a:lnTo>
                  <a:lnTo>
                    <a:pt x="453" y="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Freeform 275"/>
            <p:cNvSpPr>
              <a:spLocks/>
            </p:cNvSpPr>
            <p:nvPr/>
          </p:nvSpPr>
          <p:spPr bwMode="auto">
            <a:xfrm>
              <a:off x="1947" y="1496"/>
              <a:ext cx="759" cy="179"/>
            </a:xfrm>
            <a:custGeom>
              <a:avLst/>
              <a:gdLst/>
              <a:ahLst/>
              <a:cxnLst>
                <a:cxn ang="0">
                  <a:pos x="759" y="57"/>
                </a:cxn>
                <a:cxn ang="0">
                  <a:pos x="605" y="3"/>
                </a:cxn>
                <a:cxn ang="0">
                  <a:pos x="573" y="0"/>
                </a:cxn>
                <a:cxn ang="0">
                  <a:pos x="0" y="110"/>
                </a:cxn>
                <a:cxn ang="0">
                  <a:pos x="183" y="179"/>
                </a:cxn>
                <a:cxn ang="0">
                  <a:pos x="759" y="57"/>
                </a:cxn>
              </a:cxnLst>
              <a:rect l="0" t="0" r="r" b="b"/>
              <a:pathLst>
                <a:path w="759" h="179">
                  <a:moveTo>
                    <a:pt x="759" y="57"/>
                  </a:moveTo>
                  <a:lnTo>
                    <a:pt x="605" y="3"/>
                  </a:lnTo>
                  <a:lnTo>
                    <a:pt x="573" y="0"/>
                  </a:lnTo>
                  <a:lnTo>
                    <a:pt x="0" y="110"/>
                  </a:lnTo>
                  <a:lnTo>
                    <a:pt x="183" y="179"/>
                  </a:lnTo>
                  <a:lnTo>
                    <a:pt x="759" y="57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6" name="Freeform 276"/>
            <p:cNvSpPr>
              <a:spLocks/>
            </p:cNvSpPr>
            <p:nvPr/>
          </p:nvSpPr>
          <p:spPr bwMode="auto">
            <a:xfrm>
              <a:off x="1929" y="1606"/>
              <a:ext cx="201" cy="8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1" y="69"/>
                </a:cxn>
                <a:cxn ang="0">
                  <a:pos x="188" y="82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201" h="82">
                  <a:moveTo>
                    <a:pt x="18" y="0"/>
                  </a:moveTo>
                  <a:lnTo>
                    <a:pt x="201" y="69"/>
                  </a:lnTo>
                  <a:lnTo>
                    <a:pt x="188" y="82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7" name="Freeform 277"/>
            <p:cNvSpPr>
              <a:spLocks/>
            </p:cNvSpPr>
            <p:nvPr/>
          </p:nvSpPr>
          <p:spPr bwMode="auto">
            <a:xfrm>
              <a:off x="1925" y="1622"/>
              <a:ext cx="192" cy="7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92" y="66"/>
                </a:cxn>
                <a:cxn ang="0">
                  <a:pos x="192" y="717"/>
                </a:cxn>
                <a:cxn ang="0">
                  <a:pos x="0" y="626"/>
                </a:cxn>
                <a:cxn ang="0">
                  <a:pos x="4" y="0"/>
                </a:cxn>
              </a:cxnLst>
              <a:rect l="0" t="0" r="r" b="b"/>
              <a:pathLst>
                <a:path w="192" h="717">
                  <a:moveTo>
                    <a:pt x="4" y="0"/>
                  </a:moveTo>
                  <a:lnTo>
                    <a:pt x="192" y="66"/>
                  </a:lnTo>
                  <a:lnTo>
                    <a:pt x="192" y="717"/>
                  </a:lnTo>
                  <a:lnTo>
                    <a:pt x="0" y="6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66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Freeform 278"/>
            <p:cNvSpPr>
              <a:spLocks/>
            </p:cNvSpPr>
            <p:nvPr/>
          </p:nvSpPr>
          <p:spPr bwMode="auto">
            <a:xfrm>
              <a:off x="1925" y="2248"/>
              <a:ext cx="205" cy="100"/>
            </a:xfrm>
            <a:custGeom>
              <a:avLst/>
              <a:gdLst/>
              <a:ahLst/>
              <a:cxnLst>
                <a:cxn ang="0">
                  <a:pos x="192" y="91"/>
                </a:cxn>
                <a:cxn ang="0">
                  <a:pos x="205" y="10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192" y="91"/>
                </a:cxn>
              </a:cxnLst>
              <a:rect l="0" t="0" r="r" b="b"/>
              <a:pathLst>
                <a:path w="205" h="100">
                  <a:moveTo>
                    <a:pt x="192" y="91"/>
                  </a:moveTo>
                  <a:lnTo>
                    <a:pt x="205" y="10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9" name="Freeform 279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0" name="Freeform 280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1" name="Freeform 281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2" name="Freeform 282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3" name="Freeform 283"/>
            <p:cNvSpPr>
              <a:spLocks/>
            </p:cNvSpPr>
            <p:nvPr/>
          </p:nvSpPr>
          <p:spPr bwMode="auto">
            <a:xfrm>
              <a:off x="2092" y="1669"/>
              <a:ext cx="7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4" name="Freeform 284"/>
            <p:cNvSpPr>
              <a:spLocks/>
            </p:cNvSpPr>
            <p:nvPr/>
          </p:nvSpPr>
          <p:spPr bwMode="auto">
            <a:xfrm>
              <a:off x="2095" y="1666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5" name="Freeform 285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6" name="Freeform 286"/>
            <p:cNvSpPr>
              <a:spLocks/>
            </p:cNvSpPr>
            <p:nvPr/>
          </p:nvSpPr>
          <p:spPr bwMode="auto">
            <a:xfrm>
              <a:off x="2099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7" name="Freeform 287"/>
            <p:cNvSpPr>
              <a:spLocks/>
            </p:cNvSpPr>
            <p:nvPr/>
          </p:nvSpPr>
          <p:spPr bwMode="auto">
            <a:xfrm>
              <a:off x="2102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Freeform 288"/>
            <p:cNvSpPr>
              <a:spLocks/>
            </p:cNvSpPr>
            <p:nvPr/>
          </p:nvSpPr>
          <p:spPr bwMode="auto">
            <a:xfrm>
              <a:off x="2105" y="1540"/>
              <a:ext cx="576" cy="126"/>
            </a:xfrm>
            <a:custGeom>
              <a:avLst/>
              <a:gdLst/>
              <a:ahLst/>
              <a:cxnLst>
                <a:cxn ang="0">
                  <a:pos x="576" y="3"/>
                </a:cxn>
                <a:cxn ang="0">
                  <a:pos x="576" y="0"/>
                </a:cxn>
                <a:cxn ang="0">
                  <a:pos x="0" y="123"/>
                </a:cxn>
                <a:cxn ang="0">
                  <a:pos x="0" y="126"/>
                </a:cxn>
                <a:cxn ang="0">
                  <a:pos x="576" y="3"/>
                </a:cxn>
                <a:cxn ang="0">
                  <a:pos x="576" y="3"/>
                </a:cxn>
              </a:cxnLst>
              <a:rect l="0" t="0" r="r" b="b"/>
              <a:pathLst>
                <a:path w="576" h="126">
                  <a:moveTo>
                    <a:pt x="576" y="3"/>
                  </a:moveTo>
                  <a:lnTo>
                    <a:pt x="576" y="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576" y="3"/>
                  </a:lnTo>
                  <a:lnTo>
                    <a:pt x="576" y="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9" name="Freeform 289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4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0" name="Freeform 290"/>
            <p:cNvSpPr>
              <a:spLocks/>
            </p:cNvSpPr>
            <p:nvPr/>
          </p:nvSpPr>
          <p:spPr bwMode="auto">
            <a:xfrm>
              <a:off x="2092" y="167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Freeform 291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2" name="Freeform 292"/>
            <p:cNvSpPr>
              <a:spLocks/>
            </p:cNvSpPr>
            <p:nvPr/>
          </p:nvSpPr>
          <p:spPr bwMode="auto">
            <a:xfrm>
              <a:off x="2095" y="1672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3" name="Freeform 293"/>
            <p:cNvSpPr>
              <a:spLocks/>
            </p:cNvSpPr>
            <p:nvPr/>
          </p:nvSpPr>
          <p:spPr bwMode="auto">
            <a:xfrm>
              <a:off x="2095" y="1669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4" name="Freeform 294"/>
            <p:cNvSpPr>
              <a:spLocks/>
            </p:cNvSpPr>
            <p:nvPr/>
          </p:nvSpPr>
          <p:spPr bwMode="auto">
            <a:xfrm>
              <a:off x="2095" y="1669"/>
              <a:ext cx="7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5" name="Freeform 295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6" name="Freeform 296"/>
            <p:cNvSpPr>
              <a:spLocks/>
            </p:cNvSpPr>
            <p:nvPr/>
          </p:nvSpPr>
          <p:spPr bwMode="auto">
            <a:xfrm>
              <a:off x="2102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7" name="Freeform 297"/>
            <p:cNvSpPr>
              <a:spLocks/>
            </p:cNvSpPr>
            <p:nvPr/>
          </p:nvSpPr>
          <p:spPr bwMode="auto">
            <a:xfrm>
              <a:off x="2105" y="1663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8" name="Freeform 298"/>
            <p:cNvSpPr>
              <a:spLocks/>
            </p:cNvSpPr>
            <p:nvPr/>
          </p:nvSpPr>
          <p:spPr bwMode="auto">
            <a:xfrm>
              <a:off x="2105" y="1543"/>
              <a:ext cx="579" cy="123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579" y="0"/>
                </a:cxn>
                <a:cxn ang="0">
                  <a:pos x="0" y="120"/>
                </a:cxn>
                <a:cxn ang="0">
                  <a:pos x="3" y="123"/>
                </a:cxn>
                <a:cxn ang="0">
                  <a:pos x="579" y="3"/>
                </a:cxn>
                <a:cxn ang="0">
                  <a:pos x="579" y="0"/>
                </a:cxn>
              </a:cxnLst>
              <a:rect l="0" t="0" r="r" b="b"/>
              <a:pathLst>
                <a:path w="579" h="123">
                  <a:moveTo>
                    <a:pt x="579" y="0"/>
                  </a:moveTo>
                  <a:lnTo>
                    <a:pt x="579" y="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579" y="3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9" name="Freeform 299"/>
            <p:cNvSpPr>
              <a:spLocks/>
            </p:cNvSpPr>
            <p:nvPr/>
          </p:nvSpPr>
          <p:spPr bwMode="auto">
            <a:xfrm>
              <a:off x="2407" y="2471"/>
              <a:ext cx="6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0" name="Freeform 300"/>
            <p:cNvSpPr>
              <a:spLocks/>
            </p:cNvSpPr>
            <p:nvPr/>
          </p:nvSpPr>
          <p:spPr bwMode="auto">
            <a:xfrm>
              <a:off x="2413" y="2471"/>
              <a:ext cx="164" cy="60"/>
            </a:xfrm>
            <a:custGeom>
              <a:avLst/>
              <a:gdLst/>
              <a:ahLst/>
              <a:cxnLst>
                <a:cxn ang="0">
                  <a:pos x="157" y="60"/>
                </a:cxn>
                <a:cxn ang="0">
                  <a:pos x="157" y="47"/>
                </a:cxn>
                <a:cxn ang="0">
                  <a:pos x="148" y="47"/>
                </a:cxn>
                <a:cxn ang="0">
                  <a:pos x="135" y="47"/>
                </a:cxn>
                <a:cxn ang="0">
                  <a:pos x="126" y="44"/>
                </a:cxn>
                <a:cxn ang="0">
                  <a:pos x="117" y="41"/>
                </a:cxn>
                <a:cxn ang="0">
                  <a:pos x="104" y="38"/>
                </a:cxn>
                <a:cxn ang="0">
                  <a:pos x="95" y="35"/>
                </a:cxn>
                <a:cxn ang="0">
                  <a:pos x="85" y="32"/>
                </a:cxn>
                <a:cxn ang="0">
                  <a:pos x="76" y="25"/>
                </a:cxn>
                <a:cxn ang="0">
                  <a:pos x="66" y="22"/>
                </a:cxn>
                <a:cxn ang="0">
                  <a:pos x="57" y="16"/>
                </a:cxn>
                <a:cxn ang="0">
                  <a:pos x="47" y="13"/>
                </a:cxn>
                <a:cxn ang="0">
                  <a:pos x="38" y="6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6" y="13"/>
                </a:cxn>
                <a:cxn ang="0">
                  <a:pos x="25" y="16"/>
                </a:cxn>
                <a:cxn ang="0">
                  <a:pos x="35" y="19"/>
                </a:cxn>
                <a:cxn ang="0">
                  <a:pos x="44" y="22"/>
                </a:cxn>
                <a:cxn ang="0">
                  <a:pos x="51" y="25"/>
                </a:cxn>
                <a:cxn ang="0">
                  <a:pos x="60" y="32"/>
                </a:cxn>
                <a:cxn ang="0">
                  <a:pos x="69" y="35"/>
                </a:cxn>
                <a:cxn ang="0">
                  <a:pos x="82" y="41"/>
                </a:cxn>
                <a:cxn ang="0">
                  <a:pos x="91" y="44"/>
                </a:cxn>
                <a:cxn ang="0">
                  <a:pos x="101" y="50"/>
                </a:cxn>
                <a:cxn ang="0">
                  <a:pos x="110" y="54"/>
                </a:cxn>
                <a:cxn ang="0">
                  <a:pos x="123" y="57"/>
                </a:cxn>
                <a:cxn ang="0">
                  <a:pos x="135" y="60"/>
                </a:cxn>
                <a:cxn ang="0">
                  <a:pos x="145" y="60"/>
                </a:cxn>
                <a:cxn ang="0">
                  <a:pos x="157" y="60"/>
                </a:cxn>
                <a:cxn ang="0">
                  <a:pos x="157" y="47"/>
                </a:cxn>
                <a:cxn ang="0">
                  <a:pos x="157" y="60"/>
                </a:cxn>
                <a:cxn ang="0">
                  <a:pos x="161" y="60"/>
                </a:cxn>
                <a:cxn ang="0">
                  <a:pos x="164" y="57"/>
                </a:cxn>
                <a:cxn ang="0">
                  <a:pos x="164" y="57"/>
                </a:cxn>
                <a:cxn ang="0">
                  <a:pos x="164" y="54"/>
                </a:cxn>
                <a:cxn ang="0">
                  <a:pos x="164" y="50"/>
                </a:cxn>
                <a:cxn ang="0">
                  <a:pos x="164" y="50"/>
                </a:cxn>
                <a:cxn ang="0">
                  <a:pos x="161" y="47"/>
                </a:cxn>
                <a:cxn ang="0">
                  <a:pos x="157" y="47"/>
                </a:cxn>
                <a:cxn ang="0">
                  <a:pos x="157" y="60"/>
                </a:cxn>
              </a:cxnLst>
              <a:rect l="0" t="0" r="r" b="b"/>
              <a:pathLst>
                <a:path w="164" h="60">
                  <a:moveTo>
                    <a:pt x="157" y="60"/>
                  </a:moveTo>
                  <a:lnTo>
                    <a:pt x="157" y="47"/>
                  </a:lnTo>
                  <a:lnTo>
                    <a:pt x="148" y="47"/>
                  </a:lnTo>
                  <a:lnTo>
                    <a:pt x="135" y="47"/>
                  </a:lnTo>
                  <a:lnTo>
                    <a:pt x="126" y="44"/>
                  </a:lnTo>
                  <a:lnTo>
                    <a:pt x="117" y="41"/>
                  </a:lnTo>
                  <a:lnTo>
                    <a:pt x="104" y="38"/>
                  </a:lnTo>
                  <a:lnTo>
                    <a:pt x="95" y="35"/>
                  </a:lnTo>
                  <a:lnTo>
                    <a:pt x="85" y="32"/>
                  </a:lnTo>
                  <a:lnTo>
                    <a:pt x="76" y="25"/>
                  </a:lnTo>
                  <a:lnTo>
                    <a:pt x="66" y="22"/>
                  </a:lnTo>
                  <a:lnTo>
                    <a:pt x="57" y="16"/>
                  </a:lnTo>
                  <a:lnTo>
                    <a:pt x="47" y="13"/>
                  </a:lnTo>
                  <a:lnTo>
                    <a:pt x="38" y="6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6" y="13"/>
                  </a:lnTo>
                  <a:lnTo>
                    <a:pt x="25" y="16"/>
                  </a:lnTo>
                  <a:lnTo>
                    <a:pt x="35" y="19"/>
                  </a:lnTo>
                  <a:lnTo>
                    <a:pt x="44" y="22"/>
                  </a:lnTo>
                  <a:lnTo>
                    <a:pt x="51" y="25"/>
                  </a:lnTo>
                  <a:lnTo>
                    <a:pt x="60" y="32"/>
                  </a:lnTo>
                  <a:lnTo>
                    <a:pt x="69" y="35"/>
                  </a:lnTo>
                  <a:lnTo>
                    <a:pt x="82" y="41"/>
                  </a:lnTo>
                  <a:lnTo>
                    <a:pt x="91" y="44"/>
                  </a:lnTo>
                  <a:lnTo>
                    <a:pt x="101" y="50"/>
                  </a:lnTo>
                  <a:lnTo>
                    <a:pt x="110" y="54"/>
                  </a:lnTo>
                  <a:lnTo>
                    <a:pt x="123" y="57"/>
                  </a:lnTo>
                  <a:lnTo>
                    <a:pt x="135" y="60"/>
                  </a:lnTo>
                  <a:lnTo>
                    <a:pt x="145" y="60"/>
                  </a:lnTo>
                  <a:lnTo>
                    <a:pt x="157" y="60"/>
                  </a:lnTo>
                  <a:lnTo>
                    <a:pt x="157" y="47"/>
                  </a:lnTo>
                  <a:lnTo>
                    <a:pt x="157" y="60"/>
                  </a:lnTo>
                  <a:lnTo>
                    <a:pt x="161" y="60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7" y="6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1" name="Freeform 301"/>
            <p:cNvSpPr>
              <a:spLocks/>
            </p:cNvSpPr>
            <p:nvPr/>
          </p:nvSpPr>
          <p:spPr bwMode="auto">
            <a:xfrm>
              <a:off x="2394" y="2518"/>
              <a:ext cx="176" cy="117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7"/>
                </a:cxn>
                <a:cxn ang="0">
                  <a:pos x="16" y="117"/>
                </a:cxn>
                <a:cxn ang="0">
                  <a:pos x="29" y="114"/>
                </a:cxn>
                <a:cxn ang="0">
                  <a:pos x="38" y="107"/>
                </a:cxn>
                <a:cxn ang="0">
                  <a:pos x="47" y="101"/>
                </a:cxn>
                <a:cxn ang="0">
                  <a:pos x="60" y="91"/>
                </a:cxn>
                <a:cxn ang="0">
                  <a:pos x="70" y="85"/>
                </a:cxn>
                <a:cxn ang="0">
                  <a:pos x="82" y="76"/>
                </a:cxn>
                <a:cxn ang="0">
                  <a:pos x="92" y="66"/>
                </a:cxn>
                <a:cxn ang="0">
                  <a:pos x="101" y="57"/>
                </a:cxn>
                <a:cxn ang="0">
                  <a:pos x="114" y="47"/>
                </a:cxn>
                <a:cxn ang="0">
                  <a:pos x="123" y="38"/>
                </a:cxn>
                <a:cxn ang="0">
                  <a:pos x="136" y="32"/>
                </a:cxn>
                <a:cxn ang="0">
                  <a:pos x="145" y="22"/>
                </a:cxn>
                <a:cxn ang="0">
                  <a:pos x="158" y="19"/>
                </a:cxn>
                <a:cxn ang="0">
                  <a:pos x="167" y="13"/>
                </a:cxn>
                <a:cxn ang="0">
                  <a:pos x="176" y="13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39" y="13"/>
                </a:cxn>
                <a:cxn ang="0">
                  <a:pos x="129" y="19"/>
                </a:cxn>
                <a:cxn ang="0">
                  <a:pos x="117" y="29"/>
                </a:cxn>
                <a:cxn ang="0">
                  <a:pos x="104" y="38"/>
                </a:cxn>
                <a:cxn ang="0">
                  <a:pos x="95" y="47"/>
                </a:cxn>
                <a:cxn ang="0">
                  <a:pos x="85" y="57"/>
                </a:cxn>
                <a:cxn ang="0">
                  <a:pos x="73" y="66"/>
                </a:cxn>
                <a:cxn ang="0">
                  <a:pos x="63" y="76"/>
                </a:cxn>
                <a:cxn ang="0">
                  <a:pos x="51" y="85"/>
                </a:cxn>
                <a:cxn ang="0">
                  <a:pos x="41" y="91"/>
                </a:cxn>
                <a:cxn ang="0">
                  <a:pos x="32" y="98"/>
                </a:cxn>
                <a:cxn ang="0">
                  <a:pos x="22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7" y="117"/>
                </a:cxn>
                <a:cxn ang="0">
                  <a:pos x="3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3" y="117"/>
                </a:cxn>
                <a:cxn ang="0">
                  <a:pos x="3" y="107"/>
                </a:cxn>
              </a:cxnLst>
              <a:rect l="0" t="0" r="r" b="b"/>
              <a:pathLst>
                <a:path w="176" h="117">
                  <a:moveTo>
                    <a:pt x="3" y="107"/>
                  </a:moveTo>
                  <a:lnTo>
                    <a:pt x="3" y="117"/>
                  </a:lnTo>
                  <a:lnTo>
                    <a:pt x="16" y="117"/>
                  </a:lnTo>
                  <a:lnTo>
                    <a:pt x="29" y="114"/>
                  </a:lnTo>
                  <a:lnTo>
                    <a:pt x="38" y="107"/>
                  </a:lnTo>
                  <a:lnTo>
                    <a:pt x="47" y="101"/>
                  </a:lnTo>
                  <a:lnTo>
                    <a:pt x="60" y="91"/>
                  </a:lnTo>
                  <a:lnTo>
                    <a:pt x="70" y="85"/>
                  </a:lnTo>
                  <a:lnTo>
                    <a:pt x="82" y="76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4" y="47"/>
                  </a:lnTo>
                  <a:lnTo>
                    <a:pt x="123" y="38"/>
                  </a:lnTo>
                  <a:lnTo>
                    <a:pt x="136" y="32"/>
                  </a:lnTo>
                  <a:lnTo>
                    <a:pt x="145" y="22"/>
                  </a:lnTo>
                  <a:lnTo>
                    <a:pt x="158" y="19"/>
                  </a:lnTo>
                  <a:lnTo>
                    <a:pt x="167" y="13"/>
                  </a:lnTo>
                  <a:lnTo>
                    <a:pt x="176" y="13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39" y="13"/>
                  </a:lnTo>
                  <a:lnTo>
                    <a:pt x="129" y="19"/>
                  </a:lnTo>
                  <a:lnTo>
                    <a:pt x="117" y="29"/>
                  </a:lnTo>
                  <a:lnTo>
                    <a:pt x="104" y="38"/>
                  </a:lnTo>
                  <a:lnTo>
                    <a:pt x="95" y="47"/>
                  </a:lnTo>
                  <a:lnTo>
                    <a:pt x="85" y="57"/>
                  </a:lnTo>
                  <a:lnTo>
                    <a:pt x="73" y="66"/>
                  </a:lnTo>
                  <a:lnTo>
                    <a:pt x="63" y="76"/>
                  </a:lnTo>
                  <a:lnTo>
                    <a:pt x="51" y="85"/>
                  </a:lnTo>
                  <a:lnTo>
                    <a:pt x="41" y="91"/>
                  </a:lnTo>
                  <a:lnTo>
                    <a:pt x="32" y="98"/>
                  </a:lnTo>
                  <a:lnTo>
                    <a:pt x="22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Freeform 302"/>
            <p:cNvSpPr>
              <a:spLocks/>
            </p:cNvSpPr>
            <p:nvPr/>
          </p:nvSpPr>
          <p:spPr bwMode="auto">
            <a:xfrm>
              <a:off x="2397" y="2625"/>
              <a:ext cx="158" cy="95"/>
            </a:xfrm>
            <a:custGeom>
              <a:avLst/>
              <a:gdLst/>
              <a:ahLst/>
              <a:cxnLst>
                <a:cxn ang="0">
                  <a:pos x="158" y="88"/>
                </a:cxn>
                <a:cxn ang="0">
                  <a:pos x="151" y="79"/>
                </a:cxn>
                <a:cxn ang="0">
                  <a:pos x="142" y="73"/>
                </a:cxn>
                <a:cxn ang="0">
                  <a:pos x="136" y="63"/>
                </a:cxn>
                <a:cxn ang="0">
                  <a:pos x="126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9" y="22"/>
                </a:cxn>
                <a:cxn ang="0">
                  <a:pos x="76" y="19"/>
                </a:cxn>
                <a:cxn ang="0">
                  <a:pos x="67" y="13"/>
                </a:cxn>
                <a:cxn ang="0">
                  <a:pos x="57" y="7"/>
                </a:cxn>
                <a:cxn ang="0">
                  <a:pos x="44" y="3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32" y="13"/>
                </a:cxn>
                <a:cxn ang="0">
                  <a:pos x="41" y="16"/>
                </a:cxn>
                <a:cxn ang="0">
                  <a:pos x="51" y="19"/>
                </a:cxn>
                <a:cxn ang="0">
                  <a:pos x="63" y="22"/>
                </a:cxn>
                <a:cxn ang="0">
                  <a:pos x="73" y="29"/>
                </a:cxn>
                <a:cxn ang="0">
                  <a:pos x="82" y="35"/>
                </a:cxn>
                <a:cxn ang="0">
                  <a:pos x="92" y="41"/>
                </a:cxn>
                <a:cxn ang="0">
                  <a:pos x="101" y="47"/>
                </a:cxn>
                <a:cxn ang="0">
                  <a:pos x="111" y="54"/>
                </a:cxn>
                <a:cxn ang="0">
                  <a:pos x="120" y="63"/>
                </a:cxn>
                <a:cxn ang="0">
                  <a:pos x="126" y="69"/>
                </a:cxn>
                <a:cxn ang="0">
                  <a:pos x="136" y="79"/>
                </a:cxn>
                <a:cxn ang="0">
                  <a:pos x="142" y="88"/>
                </a:cxn>
                <a:cxn ang="0">
                  <a:pos x="148" y="95"/>
                </a:cxn>
                <a:cxn ang="0">
                  <a:pos x="158" y="88"/>
                </a:cxn>
              </a:cxnLst>
              <a:rect l="0" t="0" r="r" b="b"/>
              <a:pathLst>
                <a:path w="158" h="95">
                  <a:moveTo>
                    <a:pt x="158" y="88"/>
                  </a:moveTo>
                  <a:lnTo>
                    <a:pt x="151" y="79"/>
                  </a:lnTo>
                  <a:lnTo>
                    <a:pt x="142" y="73"/>
                  </a:lnTo>
                  <a:lnTo>
                    <a:pt x="136" y="63"/>
                  </a:lnTo>
                  <a:lnTo>
                    <a:pt x="126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9" y="22"/>
                  </a:lnTo>
                  <a:lnTo>
                    <a:pt x="76" y="19"/>
                  </a:lnTo>
                  <a:lnTo>
                    <a:pt x="67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32" y="13"/>
                  </a:lnTo>
                  <a:lnTo>
                    <a:pt x="41" y="16"/>
                  </a:lnTo>
                  <a:lnTo>
                    <a:pt x="51" y="19"/>
                  </a:lnTo>
                  <a:lnTo>
                    <a:pt x="63" y="22"/>
                  </a:lnTo>
                  <a:lnTo>
                    <a:pt x="73" y="29"/>
                  </a:lnTo>
                  <a:lnTo>
                    <a:pt x="82" y="35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11" y="54"/>
                  </a:lnTo>
                  <a:lnTo>
                    <a:pt x="120" y="63"/>
                  </a:lnTo>
                  <a:lnTo>
                    <a:pt x="126" y="69"/>
                  </a:lnTo>
                  <a:lnTo>
                    <a:pt x="136" y="79"/>
                  </a:lnTo>
                  <a:lnTo>
                    <a:pt x="142" y="88"/>
                  </a:lnTo>
                  <a:lnTo>
                    <a:pt x="148" y="95"/>
                  </a:lnTo>
                  <a:lnTo>
                    <a:pt x="158" y="88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3" name="Freeform 303"/>
            <p:cNvSpPr>
              <a:spLocks/>
            </p:cNvSpPr>
            <p:nvPr/>
          </p:nvSpPr>
          <p:spPr bwMode="auto">
            <a:xfrm>
              <a:off x="2394" y="2628"/>
              <a:ext cx="10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4" name="Freeform 304"/>
            <p:cNvSpPr>
              <a:spLocks/>
            </p:cNvSpPr>
            <p:nvPr/>
          </p:nvSpPr>
          <p:spPr bwMode="auto">
            <a:xfrm>
              <a:off x="2410" y="2468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5" name="Freeform 305"/>
            <p:cNvSpPr>
              <a:spLocks/>
            </p:cNvSpPr>
            <p:nvPr/>
          </p:nvSpPr>
          <p:spPr bwMode="auto">
            <a:xfrm>
              <a:off x="2413" y="2468"/>
              <a:ext cx="161" cy="57"/>
            </a:xfrm>
            <a:custGeom>
              <a:avLst/>
              <a:gdLst/>
              <a:ahLst/>
              <a:cxnLst>
                <a:cxn ang="0">
                  <a:pos x="157" y="57"/>
                </a:cxn>
                <a:cxn ang="0">
                  <a:pos x="157" y="50"/>
                </a:cxn>
                <a:cxn ang="0">
                  <a:pos x="145" y="50"/>
                </a:cxn>
                <a:cxn ang="0">
                  <a:pos x="135" y="50"/>
                </a:cxn>
                <a:cxn ang="0">
                  <a:pos x="123" y="47"/>
                </a:cxn>
                <a:cxn ang="0">
                  <a:pos x="113" y="44"/>
                </a:cxn>
                <a:cxn ang="0">
                  <a:pos x="104" y="41"/>
                </a:cxn>
                <a:cxn ang="0">
                  <a:pos x="95" y="38"/>
                </a:cxn>
                <a:cxn ang="0">
                  <a:pos x="85" y="31"/>
                </a:cxn>
                <a:cxn ang="0">
                  <a:pos x="76" y="28"/>
                </a:cxn>
                <a:cxn ang="0">
                  <a:pos x="66" y="22"/>
                </a:cxn>
                <a:cxn ang="0">
                  <a:pos x="57" y="19"/>
                </a:cxn>
                <a:cxn ang="0">
                  <a:pos x="47" y="16"/>
                </a:cxn>
                <a:cxn ang="0">
                  <a:pos x="38" y="9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6" y="9"/>
                </a:cxn>
                <a:cxn ang="0">
                  <a:pos x="25" y="13"/>
                </a:cxn>
                <a:cxn ang="0">
                  <a:pos x="35" y="16"/>
                </a:cxn>
                <a:cxn ang="0">
                  <a:pos x="44" y="19"/>
                </a:cxn>
                <a:cxn ang="0">
                  <a:pos x="54" y="22"/>
                </a:cxn>
                <a:cxn ang="0">
                  <a:pos x="63" y="28"/>
                </a:cxn>
                <a:cxn ang="0">
                  <a:pos x="73" y="31"/>
                </a:cxn>
                <a:cxn ang="0">
                  <a:pos x="82" y="38"/>
                </a:cxn>
                <a:cxn ang="0">
                  <a:pos x="91" y="41"/>
                </a:cxn>
                <a:cxn ang="0">
                  <a:pos x="104" y="47"/>
                </a:cxn>
                <a:cxn ang="0">
                  <a:pos x="113" y="50"/>
                </a:cxn>
                <a:cxn ang="0">
                  <a:pos x="123" y="53"/>
                </a:cxn>
                <a:cxn ang="0">
                  <a:pos x="135" y="53"/>
                </a:cxn>
                <a:cxn ang="0">
                  <a:pos x="145" y="57"/>
                </a:cxn>
                <a:cxn ang="0">
                  <a:pos x="157" y="57"/>
                </a:cxn>
                <a:cxn ang="0">
                  <a:pos x="157" y="50"/>
                </a:cxn>
                <a:cxn ang="0">
                  <a:pos x="157" y="57"/>
                </a:cxn>
                <a:cxn ang="0">
                  <a:pos x="161" y="53"/>
                </a:cxn>
                <a:cxn ang="0">
                  <a:pos x="161" y="53"/>
                </a:cxn>
                <a:cxn ang="0">
                  <a:pos x="161" y="50"/>
                </a:cxn>
                <a:cxn ang="0">
                  <a:pos x="157" y="50"/>
                </a:cxn>
                <a:cxn ang="0">
                  <a:pos x="157" y="57"/>
                </a:cxn>
              </a:cxnLst>
              <a:rect l="0" t="0" r="r" b="b"/>
              <a:pathLst>
                <a:path w="161" h="57">
                  <a:moveTo>
                    <a:pt x="157" y="57"/>
                  </a:moveTo>
                  <a:lnTo>
                    <a:pt x="157" y="50"/>
                  </a:lnTo>
                  <a:lnTo>
                    <a:pt x="145" y="50"/>
                  </a:lnTo>
                  <a:lnTo>
                    <a:pt x="135" y="50"/>
                  </a:lnTo>
                  <a:lnTo>
                    <a:pt x="123" y="47"/>
                  </a:lnTo>
                  <a:lnTo>
                    <a:pt x="113" y="44"/>
                  </a:lnTo>
                  <a:lnTo>
                    <a:pt x="104" y="41"/>
                  </a:lnTo>
                  <a:lnTo>
                    <a:pt x="95" y="38"/>
                  </a:lnTo>
                  <a:lnTo>
                    <a:pt x="85" y="31"/>
                  </a:lnTo>
                  <a:lnTo>
                    <a:pt x="76" y="28"/>
                  </a:lnTo>
                  <a:lnTo>
                    <a:pt x="66" y="22"/>
                  </a:lnTo>
                  <a:lnTo>
                    <a:pt x="57" y="19"/>
                  </a:lnTo>
                  <a:lnTo>
                    <a:pt x="47" y="16"/>
                  </a:lnTo>
                  <a:lnTo>
                    <a:pt x="38" y="9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9"/>
                  </a:lnTo>
                  <a:lnTo>
                    <a:pt x="25" y="13"/>
                  </a:lnTo>
                  <a:lnTo>
                    <a:pt x="35" y="16"/>
                  </a:lnTo>
                  <a:lnTo>
                    <a:pt x="44" y="19"/>
                  </a:lnTo>
                  <a:lnTo>
                    <a:pt x="54" y="22"/>
                  </a:lnTo>
                  <a:lnTo>
                    <a:pt x="63" y="28"/>
                  </a:lnTo>
                  <a:lnTo>
                    <a:pt x="73" y="31"/>
                  </a:lnTo>
                  <a:lnTo>
                    <a:pt x="82" y="38"/>
                  </a:lnTo>
                  <a:lnTo>
                    <a:pt x="91" y="41"/>
                  </a:lnTo>
                  <a:lnTo>
                    <a:pt x="104" y="47"/>
                  </a:lnTo>
                  <a:lnTo>
                    <a:pt x="113" y="50"/>
                  </a:lnTo>
                  <a:lnTo>
                    <a:pt x="123" y="53"/>
                  </a:lnTo>
                  <a:lnTo>
                    <a:pt x="135" y="53"/>
                  </a:lnTo>
                  <a:lnTo>
                    <a:pt x="145" y="57"/>
                  </a:lnTo>
                  <a:lnTo>
                    <a:pt x="157" y="57"/>
                  </a:lnTo>
                  <a:lnTo>
                    <a:pt x="157" y="50"/>
                  </a:lnTo>
                  <a:lnTo>
                    <a:pt x="157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50"/>
                  </a:lnTo>
                  <a:lnTo>
                    <a:pt x="157" y="50"/>
                  </a:lnTo>
                  <a:lnTo>
                    <a:pt x="157" y="5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Freeform 306"/>
            <p:cNvSpPr>
              <a:spLocks/>
            </p:cNvSpPr>
            <p:nvPr/>
          </p:nvSpPr>
          <p:spPr bwMode="auto">
            <a:xfrm>
              <a:off x="2394" y="2518"/>
              <a:ext cx="176" cy="110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0"/>
                </a:cxn>
                <a:cxn ang="0">
                  <a:pos x="16" y="110"/>
                </a:cxn>
                <a:cxn ang="0">
                  <a:pos x="25" y="107"/>
                </a:cxn>
                <a:cxn ang="0">
                  <a:pos x="35" y="101"/>
                </a:cxn>
                <a:cxn ang="0">
                  <a:pos x="47" y="95"/>
                </a:cxn>
                <a:cxn ang="0">
                  <a:pos x="57" y="88"/>
                </a:cxn>
                <a:cxn ang="0">
                  <a:pos x="66" y="79"/>
                </a:cxn>
                <a:cxn ang="0">
                  <a:pos x="79" y="69"/>
                </a:cxn>
                <a:cxn ang="0">
                  <a:pos x="88" y="60"/>
                </a:cxn>
                <a:cxn ang="0">
                  <a:pos x="101" y="51"/>
                </a:cxn>
                <a:cxn ang="0">
                  <a:pos x="110" y="41"/>
                </a:cxn>
                <a:cxn ang="0">
                  <a:pos x="123" y="32"/>
                </a:cxn>
                <a:cxn ang="0">
                  <a:pos x="132" y="22"/>
                </a:cxn>
                <a:cxn ang="0">
                  <a:pos x="145" y="16"/>
                </a:cxn>
                <a:cxn ang="0">
                  <a:pos x="154" y="13"/>
                </a:cxn>
                <a:cxn ang="0">
                  <a:pos x="167" y="7"/>
                </a:cxn>
                <a:cxn ang="0">
                  <a:pos x="176" y="7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42" y="13"/>
                </a:cxn>
                <a:cxn ang="0">
                  <a:pos x="129" y="19"/>
                </a:cxn>
                <a:cxn ang="0">
                  <a:pos x="120" y="29"/>
                </a:cxn>
                <a:cxn ang="0">
                  <a:pos x="107" y="38"/>
                </a:cxn>
                <a:cxn ang="0">
                  <a:pos x="98" y="47"/>
                </a:cxn>
                <a:cxn ang="0">
                  <a:pos x="85" y="57"/>
                </a:cxn>
                <a:cxn ang="0">
                  <a:pos x="76" y="66"/>
                </a:cxn>
                <a:cxn ang="0">
                  <a:pos x="66" y="76"/>
                </a:cxn>
                <a:cxn ang="0">
                  <a:pos x="54" y="82"/>
                </a:cxn>
                <a:cxn ang="0">
                  <a:pos x="44" y="91"/>
                </a:cxn>
                <a:cxn ang="0">
                  <a:pos x="35" y="98"/>
                </a:cxn>
                <a:cxn ang="0">
                  <a:pos x="25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3" y="110"/>
                </a:cxn>
                <a:cxn ang="0">
                  <a:pos x="3" y="107"/>
                </a:cxn>
                <a:cxn ang="0">
                  <a:pos x="3" y="107"/>
                </a:cxn>
                <a:cxn ang="0">
                  <a:pos x="0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07"/>
                </a:cxn>
              </a:cxnLst>
              <a:rect l="0" t="0" r="r" b="b"/>
              <a:pathLst>
                <a:path w="176" h="110">
                  <a:moveTo>
                    <a:pt x="3" y="107"/>
                  </a:moveTo>
                  <a:lnTo>
                    <a:pt x="3" y="110"/>
                  </a:lnTo>
                  <a:lnTo>
                    <a:pt x="16" y="110"/>
                  </a:lnTo>
                  <a:lnTo>
                    <a:pt x="25" y="107"/>
                  </a:lnTo>
                  <a:lnTo>
                    <a:pt x="35" y="101"/>
                  </a:lnTo>
                  <a:lnTo>
                    <a:pt x="47" y="95"/>
                  </a:lnTo>
                  <a:lnTo>
                    <a:pt x="57" y="88"/>
                  </a:lnTo>
                  <a:lnTo>
                    <a:pt x="66" y="79"/>
                  </a:lnTo>
                  <a:lnTo>
                    <a:pt x="79" y="69"/>
                  </a:lnTo>
                  <a:lnTo>
                    <a:pt x="88" y="60"/>
                  </a:lnTo>
                  <a:lnTo>
                    <a:pt x="101" y="51"/>
                  </a:lnTo>
                  <a:lnTo>
                    <a:pt x="110" y="41"/>
                  </a:lnTo>
                  <a:lnTo>
                    <a:pt x="123" y="32"/>
                  </a:lnTo>
                  <a:lnTo>
                    <a:pt x="132" y="22"/>
                  </a:lnTo>
                  <a:lnTo>
                    <a:pt x="145" y="16"/>
                  </a:lnTo>
                  <a:lnTo>
                    <a:pt x="154" y="13"/>
                  </a:lnTo>
                  <a:lnTo>
                    <a:pt x="167" y="7"/>
                  </a:lnTo>
                  <a:lnTo>
                    <a:pt x="176" y="7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42" y="13"/>
                  </a:lnTo>
                  <a:lnTo>
                    <a:pt x="129" y="19"/>
                  </a:lnTo>
                  <a:lnTo>
                    <a:pt x="120" y="29"/>
                  </a:lnTo>
                  <a:lnTo>
                    <a:pt x="107" y="38"/>
                  </a:lnTo>
                  <a:lnTo>
                    <a:pt x="98" y="47"/>
                  </a:lnTo>
                  <a:lnTo>
                    <a:pt x="85" y="57"/>
                  </a:lnTo>
                  <a:lnTo>
                    <a:pt x="76" y="66"/>
                  </a:lnTo>
                  <a:lnTo>
                    <a:pt x="66" y="76"/>
                  </a:lnTo>
                  <a:lnTo>
                    <a:pt x="54" y="82"/>
                  </a:lnTo>
                  <a:lnTo>
                    <a:pt x="44" y="91"/>
                  </a:lnTo>
                  <a:lnTo>
                    <a:pt x="35" y="98"/>
                  </a:lnTo>
                  <a:lnTo>
                    <a:pt x="25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3" y="110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7" name="Freeform 307"/>
            <p:cNvSpPr>
              <a:spLocks/>
            </p:cNvSpPr>
            <p:nvPr/>
          </p:nvSpPr>
          <p:spPr bwMode="auto">
            <a:xfrm>
              <a:off x="2397" y="2625"/>
              <a:ext cx="155" cy="91"/>
            </a:xfrm>
            <a:custGeom>
              <a:avLst/>
              <a:gdLst/>
              <a:ahLst/>
              <a:cxnLst>
                <a:cxn ang="0">
                  <a:pos x="155" y="88"/>
                </a:cxn>
                <a:cxn ang="0">
                  <a:pos x="148" y="79"/>
                </a:cxn>
                <a:cxn ang="0">
                  <a:pos x="142" y="69"/>
                </a:cxn>
                <a:cxn ang="0">
                  <a:pos x="133" y="60"/>
                </a:cxn>
                <a:cxn ang="0">
                  <a:pos x="123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5" y="22"/>
                </a:cxn>
                <a:cxn ang="0">
                  <a:pos x="76" y="16"/>
                </a:cxn>
                <a:cxn ang="0">
                  <a:pos x="67" y="13"/>
                </a:cxn>
                <a:cxn ang="0">
                  <a:pos x="54" y="7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3" y="3"/>
                </a:cxn>
                <a:cxn ang="0">
                  <a:pos x="22" y="3"/>
                </a:cxn>
                <a:cxn ang="0">
                  <a:pos x="32" y="7"/>
                </a:cxn>
                <a:cxn ang="0">
                  <a:pos x="41" y="10"/>
                </a:cxn>
                <a:cxn ang="0">
                  <a:pos x="54" y="13"/>
                </a:cxn>
                <a:cxn ang="0">
                  <a:pos x="63" y="16"/>
                </a:cxn>
                <a:cxn ang="0">
                  <a:pos x="73" y="22"/>
                </a:cxn>
                <a:cxn ang="0">
                  <a:pos x="82" y="29"/>
                </a:cxn>
                <a:cxn ang="0">
                  <a:pos x="95" y="35"/>
                </a:cxn>
                <a:cxn ang="0">
                  <a:pos x="104" y="41"/>
                </a:cxn>
                <a:cxn ang="0">
                  <a:pos x="114" y="47"/>
                </a:cxn>
                <a:cxn ang="0">
                  <a:pos x="120" y="57"/>
                </a:cxn>
                <a:cxn ang="0">
                  <a:pos x="129" y="66"/>
                </a:cxn>
                <a:cxn ang="0">
                  <a:pos x="139" y="73"/>
                </a:cxn>
                <a:cxn ang="0">
                  <a:pos x="145" y="82"/>
                </a:cxn>
                <a:cxn ang="0">
                  <a:pos x="151" y="91"/>
                </a:cxn>
                <a:cxn ang="0">
                  <a:pos x="155" y="88"/>
                </a:cxn>
              </a:cxnLst>
              <a:rect l="0" t="0" r="r" b="b"/>
              <a:pathLst>
                <a:path w="155" h="91">
                  <a:moveTo>
                    <a:pt x="155" y="88"/>
                  </a:moveTo>
                  <a:lnTo>
                    <a:pt x="148" y="79"/>
                  </a:lnTo>
                  <a:lnTo>
                    <a:pt x="142" y="69"/>
                  </a:lnTo>
                  <a:lnTo>
                    <a:pt x="133" y="60"/>
                  </a:lnTo>
                  <a:lnTo>
                    <a:pt x="123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6" y="16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32" y="7"/>
                  </a:lnTo>
                  <a:lnTo>
                    <a:pt x="41" y="10"/>
                  </a:lnTo>
                  <a:lnTo>
                    <a:pt x="54" y="13"/>
                  </a:lnTo>
                  <a:lnTo>
                    <a:pt x="63" y="16"/>
                  </a:lnTo>
                  <a:lnTo>
                    <a:pt x="73" y="22"/>
                  </a:lnTo>
                  <a:lnTo>
                    <a:pt x="82" y="29"/>
                  </a:lnTo>
                  <a:lnTo>
                    <a:pt x="95" y="35"/>
                  </a:lnTo>
                  <a:lnTo>
                    <a:pt x="104" y="41"/>
                  </a:lnTo>
                  <a:lnTo>
                    <a:pt x="114" y="47"/>
                  </a:lnTo>
                  <a:lnTo>
                    <a:pt x="120" y="57"/>
                  </a:lnTo>
                  <a:lnTo>
                    <a:pt x="129" y="66"/>
                  </a:lnTo>
                  <a:lnTo>
                    <a:pt x="139" y="73"/>
                  </a:lnTo>
                  <a:lnTo>
                    <a:pt x="145" y="82"/>
                  </a:lnTo>
                  <a:lnTo>
                    <a:pt x="151" y="91"/>
                  </a:lnTo>
                  <a:lnTo>
                    <a:pt x="155" y="88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308"/>
            <p:cNvSpPr>
              <a:spLocks/>
            </p:cNvSpPr>
            <p:nvPr/>
          </p:nvSpPr>
          <p:spPr bwMode="auto">
            <a:xfrm>
              <a:off x="2397" y="2625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Freeform 309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310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Freeform 311"/>
            <p:cNvSpPr>
              <a:spLocks/>
            </p:cNvSpPr>
            <p:nvPr/>
          </p:nvSpPr>
          <p:spPr bwMode="auto">
            <a:xfrm>
              <a:off x="1907" y="2716"/>
              <a:ext cx="950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92"/>
                </a:cxn>
                <a:cxn ang="0">
                  <a:pos x="18" y="92"/>
                </a:cxn>
                <a:cxn ang="0">
                  <a:pos x="37" y="13"/>
                </a:cxn>
                <a:cxn ang="0">
                  <a:pos x="44" y="13"/>
                </a:cxn>
                <a:cxn ang="0">
                  <a:pos x="47" y="0"/>
                </a:cxn>
                <a:cxn ang="0">
                  <a:pos x="915" y="0"/>
                </a:cxn>
                <a:cxn ang="0">
                  <a:pos x="918" y="13"/>
                </a:cxn>
                <a:cxn ang="0">
                  <a:pos x="922" y="13"/>
                </a:cxn>
                <a:cxn ang="0">
                  <a:pos x="937" y="92"/>
                </a:cxn>
                <a:cxn ang="0">
                  <a:pos x="944" y="92"/>
                </a:cxn>
                <a:cxn ang="0">
                  <a:pos x="950" y="129"/>
                </a:cxn>
                <a:cxn ang="0">
                  <a:pos x="0" y="129"/>
                </a:cxn>
              </a:cxnLst>
              <a:rect l="0" t="0" r="r" b="b"/>
              <a:pathLst>
                <a:path w="950" h="129">
                  <a:moveTo>
                    <a:pt x="0" y="129"/>
                  </a:moveTo>
                  <a:lnTo>
                    <a:pt x="9" y="92"/>
                  </a:lnTo>
                  <a:lnTo>
                    <a:pt x="18" y="92"/>
                  </a:lnTo>
                  <a:lnTo>
                    <a:pt x="37" y="13"/>
                  </a:lnTo>
                  <a:lnTo>
                    <a:pt x="44" y="13"/>
                  </a:lnTo>
                  <a:lnTo>
                    <a:pt x="47" y="0"/>
                  </a:lnTo>
                  <a:lnTo>
                    <a:pt x="915" y="0"/>
                  </a:lnTo>
                  <a:lnTo>
                    <a:pt x="918" y="13"/>
                  </a:lnTo>
                  <a:lnTo>
                    <a:pt x="922" y="13"/>
                  </a:lnTo>
                  <a:lnTo>
                    <a:pt x="937" y="92"/>
                  </a:lnTo>
                  <a:lnTo>
                    <a:pt x="944" y="92"/>
                  </a:lnTo>
                  <a:lnTo>
                    <a:pt x="95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2" name="Rectangle 312"/>
            <p:cNvSpPr>
              <a:spLocks noChangeArrowheads="1"/>
            </p:cNvSpPr>
            <p:nvPr/>
          </p:nvSpPr>
          <p:spPr bwMode="auto">
            <a:xfrm>
              <a:off x="1907" y="2845"/>
              <a:ext cx="950" cy="29"/>
            </a:xfrm>
            <a:prstGeom prst="rect">
              <a:avLst/>
            </a:prstGeom>
            <a:solidFill>
              <a:srgbClr val="828A8A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3" name="Freeform 313"/>
            <p:cNvSpPr>
              <a:spLocks/>
            </p:cNvSpPr>
            <p:nvPr/>
          </p:nvSpPr>
          <p:spPr bwMode="auto">
            <a:xfrm>
              <a:off x="1935" y="2704"/>
              <a:ext cx="897" cy="132"/>
            </a:xfrm>
            <a:custGeom>
              <a:avLst/>
              <a:gdLst/>
              <a:ahLst/>
              <a:cxnLst>
                <a:cxn ang="0">
                  <a:pos x="69" y="132"/>
                </a:cxn>
                <a:cxn ang="0">
                  <a:pos x="91" y="110"/>
                </a:cxn>
                <a:cxn ang="0">
                  <a:pos x="538" y="132"/>
                </a:cxn>
                <a:cxn ang="0">
                  <a:pos x="554" y="110"/>
                </a:cxn>
                <a:cxn ang="0">
                  <a:pos x="897" y="132"/>
                </a:cxn>
                <a:cxn ang="0">
                  <a:pos x="868" y="0"/>
                </a:cxn>
                <a:cxn ang="0">
                  <a:pos x="834" y="16"/>
                </a:cxn>
                <a:cxn ang="0">
                  <a:pos x="802" y="0"/>
                </a:cxn>
                <a:cxn ang="0">
                  <a:pos x="783" y="0"/>
                </a:cxn>
                <a:cxn ang="0">
                  <a:pos x="752" y="16"/>
                </a:cxn>
                <a:cxn ang="0">
                  <a:pos x="717" y="0"/>
                </a:cxn>
                <a:cxn ang="0">
                  <a:pos x="651" y="16"/>
                </a:cxn>
                <a:cxn ang="0">
                  <a:pos x="632" y="0"/>
                </a:cxn>
                <a:cxn ang="0">
                  <a:pos x="610" y="16"/>
                </a:cxn>
                <a:cxn ang="0">
                  <a:pos x="591" y="0"/>
                </a:cxn>
                <a:cxn ang="0">
                  <a:pos x="569" y="16"/>
                </a:cxn>
                <a:cxn ang="0">
                  <a:pos x="547" y="0"/>
                </a:cxn>
                <a:cxn ang="0">
                  <a:pos x="525" y="16"/>
                </a:cxn>
                <a:cxn ang="0">
                  <a:pos x="506" y="0"/>
                </a:cxn>
                <a:cxn ang="0">
                  <a:pos x="484" y="16"/>
                </a:cxn>
                <a:cxn ang="0">
                  <a:pos x="462" y="0"/>
                </a:cxn>
                <a:cxn ang="0">
                  <a:pos x="444" y="16"/>
                </a:cxn>
                <a:cxn ang="0">
                  <a:pos x="409" y="0"/>
                </a:cxn>
                <a:cxn ang="0">
                  <a:pos x="393" y="0"/>
                </a:cxn>
                <a:cxn ang="0">
                  <a:pos x="359" y="16"/>
                </a:cxn>
                <a:cxn ang="0">
                  <a:pos x="324" y="0"/>
                </a:cxn>
                <a:cxn ang="0">
                  <a:pos x="308" y="0"/>
                </a:cxn>
                <a:cxn ang="0">
                  <a:pos x="274" y="16"/>
                </a:cxn>
                <a:cxn ang="0">
                  <a:pos x="242" y="0"/>
                </a:cxn>
                <a:cxn ang="0">
                  <a:pos x="223" y="0"/>
                </a:cxn>
                <a:cxn ang="0">
                  <a:pos x="192" y="16"/>
                </a:cxn>
                <a:cxn ang="0">
                  <a:pos x="170" y="0"/>
                </a:cxn>
                <a:cxn ang="0">
                  <a:pos x="148" y="16"/>
                </a:cxn>
                <a:cxn ang="0">
                  <a:pos x="126" y="0"/>
                </a:cxn>
                <a:cxn ang="0">
                  <a:pos x="107" y="16"/>
                </a:cxn>
                <a:cxn ang="0">
                  <a:pos x="85" y="0"/>
                </a:cxn>
                <a:cxn ang="0">
                  <a:pos x="63" y="16"/>
                </a:cxn>
                <a:cxn ang="0">
                  <a:pos x="31" y="0"/>
                </a:cxn>
                <a:cxn ang="0">
                  <a:pos x="0" y="132"/>
                </a:cxn>
              </a:cxnLst>
              <a:rect l="0" t="0" r="r" b="b"/>
              <a:pathLst>
                <a:path w="897" h="132">
                  <a:moveTo>
                    <a:pt x="0" y="132"/>
                  </a:moveTo>
                  <a:lnTo>
                    <a:pt x="69" y="132"/>
                  </a:lnTo>
                  <a:lnTo>
                    <a:pt x="72" y="110"/>
                  </a:lnTo>
                  <a:lnTo>
                    <a:pt x="91" y="110"/>
                  </a:lnTo>
                  <a:lnTo>
                    <a:pt x="91" y="132"/>
                  </a:lnTo>
                  <a:lnTo>
                    <a:pt x="538" y="132"/>
                  </a:lnTo>
                  <a:lnTo>
                    <a:pt x="535" y="110"/>
                  </a:lnTo>
                  <a:lnTo>
                    <a:pt x="554" y="110"/>
                  </a:lnTo>
                  <a:lnTo>
                    <a:pt x="554" y="132"/>
                  </a:lnTo>
                  <a:lnTo>
                    <a:pt x="897" y="132"/>
                  </a:lnTo>
                  <a:lnTo>
                    <a:pt x="875" y="16"/>
                  </a:lnTo>
                  <a:lnTo>
                    <a:pt x="868" y="0"/>
                  </a:lnTo>
                  <a:lnTo>
                    <a:pt x="843" y="0"/>
                  </a:lnTo>
                  <a:lnTo>
                    <a:pt x="834" y="16"/>
                  </a:lnTo>
                  <a:lnTo>
                    <a:pt x="827" y="0"/>
                  </a:lnTo>
                  <a:lnTo>
                    <a:pt x="802" y="0"/>
                  </a:lnTo>
                  <a:lnTo>
                    <a:pt x="793" y="16"/>
                  </a:lnTo>
                  <a:lnTo>
                    <a:pt x="783" y="0"/>
                  </a:lnTo>
                  <a:lnTo>
                    <a:pt x="758" y="0"/>
                  </a:lnTo>
                  <a:lnTo>
                    <a:pt x="752" y="16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708" y="16"/>
                  </a:lnTo>
                  <a:lnTo>
                    <a:pt x="651" y="16"/>
                  </a:lnTo>
                  <a:lnTo>
                    <a:pt x="645" y="0"/>
                  </a:lnTo>
                  <a:lnTo>
                    <a:pt x="632" y="0"/>
                  </a:lnTo>
                  <a:lnTo>
                    <a:pt x="620" y="0"/>
                  </a:lnTo>
                  <a:lnTo>
                    <a:pt x="610" y="16"/>
                  </a:lnTo>
                  <a:lnTo>
                    <a:pt x="601" y="0"/>
                  </a:lnTo>
                  <a:lnTo>
                    <a:pt x="591" y="0"/>
                  </a:lnTo>
                  <a:lnTo>
                    <a:pt x="579" y="0"/>
                  </a:lnTo>
                  <a:lnTo>
                    <a:pt x="569" y="16"/>
                  </a:lnTo>
                  <a:lnTo>
                    <a:pt x="560" y="0"/>
                  </a:lnTo>
                  <a:lnTo>
                    <a:pt x="547" y="0"/>
                  </a:lnTo>
                  <a:lnTo>
                    <a:pt x="535" y="0"/>
                  </a:lnTo>
                  <a:lnTo>
                    <a:pt x="525" y="16"/>
                  </a:lnTo>
                  <a:lnTo>
                    <a:pt x="519" y="0"/>
                  </a:lnTo>
                  <a:lnTo>
                    <a:pt x="506" y="0"/>
                  </a:lnTo>
                  <a:lnTo>
                    <a:pt x="494" y="0"/>
                  </a:lnTo>
                  <a:lnTo>
                    <a:pt x="484" y="16"/>
                  </a:lnTo>
                  <a:lnTo>
                    <a:pt x="475" y="0"/>
                  </a:lnTo>
                  <a:lnTo>
                    <a:pt x="462" y="0"/>
                  </a:lnTo>
                  <a:lnTo>
                    <a:pt x="450" y="0"/>
                  </a:lnTo>
                  <a:lnTo>
                    <a:pt x="444" y="16"/>
                  </a:lnTo>
                  <a:lnTo>
                    <a:pt x="434" y="0"/>
                  </a:lnTo>
                  <a:lnTo>
                    <a:pt x="409" y="0"/>
                  </a:lnTo>
                  <a:lnTo>
                    <a:pt x="399" y="16"/>
                  </a:lnTo>
                  <a:lnTo>
                    <a:pt x="393" y="0"/>
                  </a:lnTo>
                  <a:lnTo>
                    <a:pt x="368" y="0"/>
                  </a:lnTo>
                  <a:lnTo>
                    <a:pt x="359" y="16"/>
                  </a:lnTo>
                  <a:lnTo>
                    <a:pt x="349" y="0"/>
                  </a:lnTo>
                  <a:lnTo>
                    <a:pt x="324" y="0"/>
                  </a:lnTo>
                  <a:lnTo>
                    <a:pt x="318" y="16"/>
                  </a:lnTo>
                  <a:lnTo>
                    <a:pt x="308" y="0"/>
                  </a:lnTo>
                  <a:lnTo>
                    <a:pt x="283" y="0"/>
                  </a:lnTo>
                  <a:lnTo>
                    <a:pt x="274" y="16"/>
                  </a:lnTo>
                  <a:lnTo>
                    <a:pt x="267" y="0"/>
                  </a:lnTo>
                  <a:lnTo>
                    <a:pt x="242" y="0"/>
                  </a:lnTo>
                  <a:lnTo>
                    <a:pt x="233" y="16"/>
                  </a:lnTo>
                  <a:lnTo>
                    <a:pt x="223" y="0"/>
                  </a:lnTo>
                  <a:lnTo>
                    <a:pt x="198" y="0"/>
                  </a:lnTo>
                  <a:lnTo>
                    <a:pt x="192" y="16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8" y="16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16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63" y="16"/>
                  </a:lnTo>
                  <a:lnTo>
                    <a:pt x="57" y="0"/>
                  </a:lnTo>
                  <a:lnTo>
                    <a:pt x="31" y="0"/>
                  </a:lnTo>
                  <a:lnTo>
                    <a:pt x="22" y="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4" name="Freeform 314"/>
            <p:cNvSpPr>
              <a:spLocks/>
            </p:cNvSpPr>
            <p:nvPr/>
          </p:nvSpPr>
          <p:spPr bwMode="auto">
            <a:xfrm>
              <a:off x="2791" y="2782"/>
              <a:ext cx="3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6"/>
                </a:cxn>
                <a:cxn ang="0">
                  <a:pos x="31" y="32"/>
                </a:cxn>
                <a:cxn ang="0">
                  <a:pos x="3" y="32"/>
                </a:cxn>
                <a:cxn ang="0">
                  <a:pos x="3" y="16"/>
                </a:cxn>
                <a:cxn ang="0">
                  <a:pos x="0" y="0"/>
                </a:cxn>
              </a:cxnLst>
              <a:rect l="0" t="0" r="r" b="b"/>
              <a:pathLst>
                <a:path w="31" h="32">
                  <a:moveTo>
                    <a:pt x="0" y="0"/>
                  </a:moveTo>
                  <a:lnTo>
                    <a:pt x="25" y="0"/>
                  </a:lnTo>
                  <a:lnTo>
                    <a:pt x="28" y="16"/>
                  </a:lnTo>
                  <a:lnTo>
                    <a:pt x="31" y="32"/>
                  </a:lnTo>
                  <a:lnTo>
                    <a:pt x="3" y="32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5" name="Freeform 315"/>
            <p:cNvSpPr>
              <a:spLocks/>
            </p:cNvSpPr>
            <p:nvPr/>
          </p:nvSpPr>
          <p:spPr bwMode="auto">
            <a:xfrm>
              <a:off x="2750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6" name="Freeform 316"/>
            <p:cNvSpPr>
              <a:spLocks/>
            </p:cNvSpPr>
            <p:nvPr/>
          </p:nvSpPr>
          <p:spPr bwMode="auto">
            <a:xfrm>
              <a:off x="2706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7" name="Rectangle 317"/>
            <p:cNvSpPr>
              <a:spLocks noChangeArrowheads="1"/>
            </p:cNvSpPr>
            <p:nvPr/>
          </p:nvSpPr>
          <p:spPr bwMode="auto">
            <a:xfrm>
              <a:off x="2574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8" name="Rectangle 318"/>
            <p:cNvSpPr>
              <a:spLocks noChangeArrowheads="1"/>
            </p:cNvSpPr>
            <p:nvPr/>
          </p:nvSpPr>
          <p:spPr bwMode="auto">
            <a:xfrm>
              <a:off x="2618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Freeform 319"/>
            <p:cNvSpPr>
              <a:spLocks/>
            </p:cNvSpPr>
            <p:nvPr/>
          </p:nvSpPr>
          <p:spPr bwMode="auto">
            <a:xfrm>
              <a:off x="2662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0" name="Freeform 320"/>
            <p:cNvSpPr>
              <a:spLocks/>
            </p:cNvSpPr>
            <p:nvPr/>
          </p:nvSpPr>
          <p:spPr bwMode="auto">
            <a:xfrm>
              <a:off x="2747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Freeform 321"/>
            <p:cNvSpPr>
              <a:spLocks/>
            </p:cNvSpPr>
            <p:nvPr/>
          </p:nvSpPr>
          <p:spPr bwMode="auto">
            <a:xfrm>
              <a:off x="2703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2" name="Freeform 322"/>
            <p:cNvSpPr>
              <a:spLocks/>
            </p:cNvSpPr>
            <p:nvPr/>
          </p:nvSpPr>
          <p:spPr bwMode="auto">
            <a:xfrm>
              <a:off x="2615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Freeform 323"/>
            <p:cNvSpPr>
              <a:spLocks/>
            </p:cNvSpPr>
            <p:nvPr/>
          </p:nvSpPr>
          <p:spPr bwMode="auto">
            <a:xfrm>
              <a:off x="2659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Freeform 324"/>
            <p:cNvSpPr>
              <a:spLocks/>
            </p:cNvSpPr>
            <p:nvPr/>
          </p:nvSpPr>
          <p:spPr bwMode="auto">
            <a:xfrm>
              <a:off x="2784" y="2745"/>
              <a:ext cx="2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5"/>
                </a:cxn>
                <a:cxn ang="0">
                  <a:pos x="29" y="31"/>
                </a:cxn>
                <a:cxn ang="0">
                  <a:pos x="4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26" y="0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4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5" name="Freeform 325"/>
            <p:cNvSpPr>
              <a:spLocks/>
            </p:cNvSpPr>
            <p:nvPr/>
          </p:nvSpPr>
          <p:spPr bwMode="auto">
            <a:xfrm>
              <a:off x="2744" y="2764"/>
              <a:ext cx="2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5" y="0"/>
                  </a:lnTo>
                  <a:lnTo>
                    <a:pt x="28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6" name="Freeform 326"/>
            <p:cNvSpPr>
              <a:spLocks/>
            </p:cNvSpPr>
            <p:nvPr/>
          </p:nvSpPr>
          <p:spPr bwMode="auto">
            <a:xfrm>
              <a:off x="2699" y="2764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7" name="Rectangle 327"/>
            <p:cNvSpPr>
              <a:spLocks noChangeArrowheads="1"/>
            </p:cNvSpPr>
            <p:nvPr/>
          </p:nvSpPr>
          <p:spPr bwMode="auto">
            <a:xfrm>
              <a:off x="2615" y="2764"/>
              <a:ext cx="25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8" name="Rectangle 328"/>
            <p:cNvSpPr>
              <a:spLocks noChangeArrowheads="1"/>
            </p:cNvSpPr>
            <p:nvPr/>
          </p:nvSpPr>
          <p:spPr bwMode="auto">
            <a:xfrm>
              <a:off x="2659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9" name="Freeform 329"/>
            <p:cNvSpPr>
              <a:spLocks/>
            </p:cNvSpPr>
            <p:nvPr/>
          </p:nvSpPr>
          <p:spPr bwMode="auto">
            <a:xfrm>
              <a:off x="2744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0" name="Rectangle 330"/>
            <p:cNvSpPr>
              <a:spLocks noChangeArrowheads="1"/>
            </p:cNvSpPr>
            <p:nvPr/>
          </p:nvSpPr>
          <p:spPr bwMode="auto">
            <a:xfrm>
              <a:off x="2699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" name="Freeform 331"/>
            <p:cNvSpPr>
              <a:spLocks/>
            </p:cNvSpPr>
            <p:nvPr/>
          </p:nvSpPr>
          <p:spPr bwMode="auto">
            <a:xfrm>
              <a:off x="2615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2" name="Rectangle 332"/>
            <p:cNvSpPr>
              <a:spLocks noChangeArrowheads="1"/>
            </p:cNvSpPr>
            <p:nvPr/>
          </p:nvSpPr>
          <p:spPr bwMode="auto">
            <a:xfrm>
              <a:off x="2655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3" name="Freeform 333"/>
            <p:cNvSpPr>
              <a:spLocks/>
            </p:cNvSpPr>
            <p:nvPr/>
          </p:nvSpPr>
          <p:spPr bwMode="auto">
            <a:xfrm>
              <a:off x="2781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5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4" name="Rectangle 334"/>
            <p:cNvSpPr>
              <a:spLocks noChangeArrowheads="1"/>
            </p:cNvSpPr>
            <p:nvPr/>
          </p:nvSpPr>
          <p:spPr bwMode="auto">
            <a:xfrm>
              <a:off x="2740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5" name="Freeform 335"/>
            <p:cNvSpPr>
              <a:spLocks/>
            </p:cNvSpPr>
            <p:nvPr/>
          </p:nvSpPr>
          <p:spPr bwMode="auto">
            <a:xfrm>
              <a:off x="2696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6" name="Rectangle 336"/>
            <p:cNvSpPr>
              <a:spLocks noChangeArrowheads="1"/>
            </p:cNvSpPr>
            <p:nvPr/>
          </p:nvSpPr>
          <p:spPr bwMode="auto">
            <a:xfrm>
              <a:off x="2611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7" name="Rectangle 337"/>
            <p:cNvSpPr>
              <a:spLocks noChangeArrowheads="1"/>
            </p:cNvSpPr>
            <p:nvPr/>
          </p:nvSpPr>
          <p:spPr bwMode="auto">
            <a:xfrm>
              <a:off x="2655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8" name="Freeform 338"/>
            <p:cNvSpPr>
              <a:spLocks/>
            </p:cNvSpPr>
            <p:nvPr/>
          </p:nvSpPr>
          <p:spPr bwMode="auto">
            <a:xfrm>
              <a:off x="2778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9" name="Rectangle 339"/>
            <p:cNvSpPr>
              <a:spLocks noChangeArrowheads="1"/>
            </p:cNvSpPr>
            <p:nvPr/>
          </p:nvSpPr>
          <p:spPr bwMode="auto">
            <a:xfrm>
              <a:off x="2737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0" name="Freeform 340"/>
            <p:cNvSpPr>
              <a:spLocks/>
            </p:cNvSpPr>
            <p:nvPr/>
          </p:nvSpPr>
          <p:spPr bwMode="auto">
            <a:xfrm>
              <a:off x="2693" y="2704"/>
              <a:ext cx="2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25" y="0"/>
                  </a:lnTo>
                  <a:lnTo>
                    <a:pt x="29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1" name="Rectangle 341"/>
            <p:cNvSpPr>
              <a:spLocks noChangeArrowheads="1"/>
            </p:cNvSpPr>
            <p:nvPr/>
          </p:nvSpPr>
          <p:spPr bwMode="auto">
            <a:xfrm>
              <a:off x="2652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2" name="Freeform 342"/>
            <p:cNvSpPr>
              <a:spLocks/>
            </p:cNvSpPr>
            <p:nvPr/>
          </p:nvSpPr>
          <p:spPr bwMode="auto">
            <a:xfrm>
              <a:off x="2536" y="2745"/>
              <a:ext cx="4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15"/>
                </a:cxn>
                <a:cxn ang="0">
                  <a:pos x="47" y="31"/>
                </a:cxn>
                <a:cxn ang="0">
                  <a:pos x="16" y="31"/>
                </a:cxn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7" h="31">
                  <a:moveTo>
                    <a:pt x="0" y="0"/>
                  </a:moveTo>
                  <a:lnTo>
                    <a:pt x="47" y="0"/>
                  </a:lnTo>
                  <a:lnTo>
                    <a:pt x="47" y="15"/>
                  </a:lnTo>
                  <a:lnTo>
                    <a:pt x="47" y="31"/>
                  </a:lnTo>
                  <a:lnTo>
                    <a:pt x="16" y="31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3" name="Rectangle 343"/>
            <p:cNvSpPr>
              <a:spLocks noChangeArrowheads="1"/>
            </p:cNvSpPr>
            <p:nvPr/>
          </p:nvSpPr>
          <p:spPr bwMode="auto">
            <a:xfrm>
              <a:off x="2514" y="2726"/>
              <a:ext cx="69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4" name="Freeform 344"/>
            <p:cNvSpPr>
              <a:spLocks/>
            </p:cNvSpPr>
            <p:nvPr/>
          </p:nvSpPr>
          <p:spPr bwMode="auto">
            <a:xfrm>
              <a:off x="2501" y="2805"/>
              <a:ext cx="4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7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44" y="0"/>
                  </a:lnTo>
                  <a:lnTo>
                    <a:pt x="4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5" name="Freeform 345"/>
            <p:cNvSpPr>
              <a:spLocks/>
            </p:cNvSpPr>
            <p:nvPr/>
          </p:nvSpPr>
          <p:spPr bwMode="auto">
            <a:xfrm>
              <a:off x="2482" y="2782"/>
              <a:ext cx="10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4" y="0"/>
                </a:cxn>
                <a:cxn ang="0">
                  <a:pos x="104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104" h="13">
                  <a:moveTo>
                    <a:pt x="4" y="0"/>
                  </a:moveTo>
                  <a:lnTo>
                    <a:pt x="104" y="0"/>
                  </a:lnTo>
                  <a:lnTo>
                    <a:pt x="104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6" name="Rectangle 346"/>
            <p:cNvSpPr>
              <a:spLocks noChangeArrowheads="1"/>
            </p:cNvSpPr>
            <p:nvPr/>
          </p:nvSpPr>
          <p:spPr bwMode="auto">
            <a:xfrm>
              <a:off x="2508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7" name="Rectangle 347"/>
            <p:cNvSpPr>
              <a:spLocks noChangeArrowheads="1"/>
            </p:cNvSpPr>
            <p:nvPr/>
          </p:nvSpPr>
          <p:spPr bwMode="auto">
            <a:xfrm>
              <a:off x="249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" name="Rectangle 348"/>
            <p:cNvSpPr>
              <a:spLocks noChangeArrowheads="1"/>
            </p:cNvSpPr>
            <p:nvPr/>
          </p:nvSpPr>
          <p:spPr bwMode="auto">
            <a:xfrm>
              <a:off x="247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9" name="Rectangle 349"/>
            <p:cNvSpPr>
              <a:spLocks noChangeArrowheads="1"/>
            </p:cNvSpPr>
            <p:nvPr/>
          </p:nvSpPr>
          <p:spPr bwMode="auto">
            <a:xfrm>
              <a:off x="2416" y="2805"/>
              <a:ext cx="48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0" name="Rectangle 350"/>
            <p:cNvSpPr>
              <a:spLocks noChangeArrowheads="1"/>
            </p:cNvSpPr>
            <p:nvPr/>
          </p:nvSpPr>
          <p:spPr bwMode="auto">
            <a:xfrm>
              <a:off x="2441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1" name="Rectangle 351"/>
            <p:cNvSpPr>
              <a:spLocks noChangeArrowheads="1"/>
            </p:cNvSpPr>
            <p:nvPr/>
          </p:nvSpPr>
          <p:spPr bwMode="auto">
            <a:xfrm>
              <a:off x="2464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2" name="Rectangle 352"/>
            <p:cNvSpPr>
              <a:spLocks noChangeArrowheads="1"/>
            </p:cNvSpPr>
            <p:nvPr/>
          </p:nvSpPr>
          <p:spPr bwMode="auto">
            <a:xfrm>
              <a:off x="2451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3" name="Rectangle 353"/>
            <p:cNvSpPr>
              <a:spLocks noChangeArrowheads="1"/>
            </p:cNvSpPr>
            <p:nvPr/>
          </p:nvSpPr>
          <p:spPr bwMode="auto">
            <a:xfrm>
              <a:off x="2429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4" name="Rectangle 354"/>
            <p:cNvSpPr>
              <a:spLocks noChangeArrowheads="1"/>
            </p:cNvSpPr>
            <p:nvPr/>
          </p:nvSpPr>
          <p:spPr bwMode="auto">
            <a:xfrm>
              <a:off x="2397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5" name="Rectangle 355"/>
            <p:cNvSpPr>
              <a:spLocks noChangeArrowheads="1"/>
            </p:cNvSpPr>
            <p:nvPr/>
          </p:nvSpPr>
          <p:spPr bwMode="auto">
            <a:xfrm>
              <a:off x="2419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6" name="Rectangle 356"/>
            <p:cNvSpPr>
              <a:spLocks noChangeArrowheads="1"/>
            </p:cNvSpPr>
            <p:nvPr/>
          </p:nvSpPr>
          <p:spPr bwMode="auto">
            <a:xfrm>
              <a:off x="2407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7" name="Rectangle 357"/>
            <p:cNvSpPr>
              <a:spLocks noChangeArrowheads="1"/>
            </p:cNvSpPr>
            <p:nvPr/>
          </p:nvSpPr>
          <p:spPr bwMode="auto">
            <a:xfrm>
              <a:off x="238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8" name="Rectangle 358"/>
            <p:cNvSpPr>
              <a:spLocks noChangeArrowheads="1"/>
            </p:cNvSpPr>
            <p:nvPr/>
          </p:nvSpPr>
          <p:spPr bwMode="auto">
            <a:xfrm>
              <a:off x="2353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9" name="Freeform 359"/>
            <p:cNvSpPr>
              <a:spLocks/>
            </p:cNvSpPr>
            <p:nvPr/>
          </p:nvSpPr>
          <p:spPr bwMode="auto">
            <a:xfrm>
              <a:off x="2375" y="2764"/>
              <a:ext cx="29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0" name="Freeform 360"/>
            <p:cNvSpPr>
              <a:spLocks/>
            </p:cNvSpPr>
            <p:nvPr/>
          </p:nvSpPr>
          <p:spPr bwMode="auto">
            <a:xfrm>
              <a:off x="2363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1" name="Rectangle 361"/>
            <p:cNvSpPr>
              <a:spLocks noChangeArrowheads="1"/>
            </p:cNvSpPr>
            <p:nvPr/>
          </p:nvSpPr>
          <p:spPr bwMode="auto">
            <a:xfrm>
              <a:off x="2344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2" name="Freeform 362"/>
            <p:cNvSpPr>
              <a:spLocks/>
            </p:cNvSpPr>
            <p:nvPr/>
          </p:nvSpPr>
          <p:spPr bwMode="auto">
            <a:xfrm>
              <a:off x="2309" y="2782"/>
              <a:ext cx="2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3" name="Rectangle 363"/>
            <p:cNvSpPr>
              <a:spLocks noChangeArrowheads="1"/>
            </p:cNvSpPr>
            <p:nvPr/>
          </p:nvSpPr>
          <p:spPr bwMode="auto">
            <a:xfrm>
              <a:off x="2334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4" name="Rectangle 364"/>
            <p:cNvSpPr>
              <a:spLocks noChangeArrowheads="1"/>
            </p:cNvSpPr>
            <p:nvPr/>
          </p:nvSpPr>
          <p:spPr bwMode="auto">
            <a:xfrm>
              <a:off x="232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5" name="Freeform 365"/>
            <p:cNvSpPr>
              <a:spLocks/>
            </p:cNvSpPr>
            <p:nvPr/>
          </p:nvSpPr>
          <p:spPr bwMode="auto">
            <a:xfrm>
              <a:off x="2300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6" name="Freeform 366"/>
            <p:cNvSpPr>
              <a:spLocks/>
            </p:cNvSpPr>
            <p:nvPr/>
          </p:nvSpPr>
          <p:spPr bwMode="auto">
            <a:xfrm>
              <a:off x="2265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7" name="Rectangle 367"/>
            <p:cNvSpPr>
              <a:spLocks noChangeArrowheads="1"/>
            </p:cNvSpPr>
            <p:nvPr/>
          </p:nvSpPr>
          <p:spPr bwMode="auto">
            <a:xfrm>
              <a:off x="2290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Rectangle 368"/>
            <p:cNvSpPr>
              <a:spLocks noChangeArrowheads="1"/>
            </p:cNvSpPr>
            <p:nvPr/>
          </p:nvSpPr>
          <p:spPr bwMode="auto">
            <a:xfrm>
              <a:off x="2278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Freeform 369"/>
            <p:cNvSpPr>
              <a:spLocks/>
            </p:cNvSpPr>
            <p:nvPr/>
          </p:nvSpPr>
          <p:spPr bwMode="auto">
            <a:xfrm>
              <a:off x="2259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0" name="Freeform 370"/>
            <p:cNvSpPr>
              <a:spLocks/>
            </p:cNvSpPr>
            <p:nvPr/>
          </p:nvSpPr>
          <p:spPr bwMode="auto">
            <a:xfrm>
              <a:off x="2221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Freeform 371"/>
            <p:cNvSpPr>
              <a:spLocks/>
            </p:cNvSpPr>
            <p:nvPr/>
          </p:nvSpPr>
          <p:spPr bwMode="auto">
            <a:xfrm>
              <a:off x="2246" y="2764"/>
              <a:ext cx="2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6" h="12">
                  <a:moveTo>
                    <a:pt x="4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Freeform 372"/>
            <p:cNvSpPr>
              <a:spLocks/>
            </p:cNvSpPr>
            <p:nvPr/>
          </p:nvSpPr>
          <p:spPr bwMode="auto">
            <a:xfrm>
              <a:off x="2234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3" name="Freeform 373"/>
            <p:cNvSpPr>
              <a:spLocks/>
            </p:cNvSpPr>
            <p:nvPr/>
          </p:nvSpPr>
          <p:spPr bwMode="auto">
            <a:xfrm>
              <a:off x="2215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4" name="Freeform 374"/>
            <p:cNvSpPr>
              <a:spLocks/>
            </p:cNvSpPr>
            <p:nvPr/>
          </p:nvSpPr>
          <p:spPr bwMode="auto">
            <a:xfrm>
              <a:off x="2177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5" name="Freeform 375"/>
            <p:cNvSpPr>
              <a:spLocks/>
            </p:cNvSpPr>
            <p:nvPr/>
          </p:nvSpPr>
          <p:spPr bwMode="auto">
            <a:xfrm>
              <a:off x="2202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6" name="Rectangle 376"/>
            <p:cNvSpPr>
              <a:spLocks noChangeArrowheads="1"/>
            </p:cNvSpPr>
            <p:nvPr/>
          </p:nvSpPr>
          <p:spPr bwMode="auto">
            <a:xfrm>
              <a:off x="2193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Freeform 377"/>
            <p:cNvSpPr>
              <a:spLocks/>
            </p:cNvSpPr>
            <p:nvPr/>
          </p:nvSpPr>
          <p:spPr bwMode="auto">
            <a:xfrm>
              <a:off x="217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Freeform 378"/>
            <p:cNvSpPr>
              <a:spLocks/>
            </p:cNvSpPr>
            <p:nvPr/>
          </p:nvSpPr>
          <p:spPr bwMode="auto">
            <a:xfrm>
              <a:off x="2133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Rectangle 379"/>
            <p:cNvSpPr>
              <a:spLocks noChangeArrowheads="1"/>
            </p:cNvSpPr>
            <p:nvPr/>
          </p:nvSpPr>
          <p:spPr bwMode="auto">
            <a:xfrm>
              <a:off x="2161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Freeform 380"/>
            <p:cNvSpPr>
              <a:spLocks/>
            </p:cNvSpPr>
            <p:nvPr/>
          </p:nvSpPr>
          <p:spPr bwMode="auto">
            <a:xfrm>
              <a:off x="2149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1" name="Rectangle 381"/>
            <p:cNvSpPr>
              <a:spLocks noChangeArrowheads="1"/>
            </p:cNvSpPr>
            <p:nvPr/>
          </p:nvSpPr>
          <p:spPr bwMode="auto">
            <a:xfrm>
              <a:off x="213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2" name="Freeform 382"/>
            <p:cNvSpPr>
              <a:spLocks/>
            </p:cNvSpPr>
            <p:nvPr/>
          </p:nvSpPr>
          <p:spPr bwMode="auto">
            <a:xfrm>
              <a:off x="2102" y="2805"/>
              <a:ext cx="292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8" y="0"/>
                </a:cxn>
                <a:cxn ang="0">
                  <a:pos x="292" y="0"/>
                </a:cxn>
                <a:cxn ang="0">
                  <a:pos x="292" y="9"/>
                </a:cxn>
                <a:cxn ang="0">
                  <a:pos x="148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2" h="9">
                  <a:moveTo>
                    <a:pt x="3" y="0"/>
                  </a:moveTo>
                  <a:lnTo>
                    <a:pt x="148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148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3" name="Rectangle 383"/>
            <p:cNvSpPr>
              <a:spLocks noChangeArrowheads="1"/>
            </p:cNvSpPr>
            <p:nvPr/>
          </p:nvSpPr>
          <p:spPr bwMode="auto">
            <a:xfrm>
              <a:off x="2092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Rectangle 384"/>
            <p:cNvSpPr>
              <a:spLocks noChangeArrowheads="1"/>
            </p:cNvSpPr>
            <p:nvPr/>
          </p:nvSpPr>
          <p:spPr bwMode="auto">
            <a:xfrm>
              <a:off x="2117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5" name="Freeform 385"/>
            <p:cNvSpPr>
              <a:spLocks/>
            </p:cNvSpPr>
            <p:nvPr/>
          </p:nvSpPr>
          <p:spPr bwMode="auto">
            <a:xfrm>
              <a:off x="2108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6" name="Freeform 386"/>
            <p:cNvSpPr>
              <a:spLocks/>
            </p:cNvSpPr>
            <p:nvPr/>
          </p:nvSpPr>
          <p:spPr bwMode="auto">
            <a:xfrm>
              <a:off x="2086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Freeform 387"/>
            <p:cNvSpPr>
              <a:spLocks/>
            </p:cNvSpPr>
            <p:nvPr/>
          </p:nvSpPr>
          <p:spPr bwMode="auto">
            <a:xfrm>
              <a:off x="2032" y="2805"/>
              <a:ext cx="51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1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51" h="9">
                  <a:moveTo>
                    <a:pt x="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8" name="Rectangle 388"/>
            <p:cNvSpPr>
              <a:spLocks noChangeArrowheads="1"/>
            </p:cNvSpPr>
            <p:nvPr/>
          </p:nvSpPr>
          <p:spPr bwMode="auto">
            <a:xfrm>
              <a:off x="2048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9" name="Rectangle 389"/>
            <p:cNvSpPr>
              <a:spLocks noChangeArrowheads="1"/>
            </p:cNvSpPr>
            <p:nvPr/>
          </p:nvSpPr>
          <p:spPr bwMode="auto">
            <a:xfrm>
              <a:off x="2073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0" name="Rectangle 390"/>
            <p:cNvSpPr>
              <a:spLocks noChangeArrowheads="1"/>
            </p:cNvSpPr>
            <p:nvPr/>
          </p:nvSpPr>
          <p:spPr bwMode="auto">
            <a:xfrm>
              <a:off x="2064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1" name="Rectangle 391"/>
            <p:cNvSpPr>
              <a:spLocks noChangeArrowheads="1"/>
            </p:cNvSpPr>
            <p:nvPr/>
          </p:nvSpPr>
          <p:spPr bwMode="auto">
            <a:xfrm>
              <a:off x="204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2" name="Freeform 392"/>
            <p:cNvSpPr>
              <a:spLocks/>
            </p:cNvSpPr>
            <p:nvPr/>
          </p:nvSpPr>
          <p:spPr bwMode="auto">
            <a:xfrm>
              <a:off x="2004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3" name="Freeform 393"/>
            <p:cNvSpPr>
              <a:spLocks/>
            </p:cNvSpPr>
            <p:nvPr/>
          </p:nvSpPr>
          <p:spPr bwMode="auto">
            <a:xfrm>
              <a:off x="2029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4" name="Freeform 394"/>
            <p:cNvSpPr>
              <a:spLocks/>
            </p:cNvSpPr>
            <p:nvPr/>
          </p:nvSpPr>
          <p:spPr bwMode="auto">
            <a:xfrm>
              <a:off x="2020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5" name="Freeform 395"/>
            <p:cNvSpPr>
              <a:spLocks/>
            </p:cNvSpPr>
            <p:nvPr/>
          </p:nvSpPr>
          <p:spPr bwMode="auto">
            <a:xfrm>
              <a:off x="200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Freeform 396"/>
            <p:cNvSpPr>
              <a:spLocks/>
            </p:cNvSpPr>
            <p:nvPr/>
          </p:nvSpPr>
          <p:spPr bwMode="auto">
            <a:xfrm>
              <a:off x="1944" y="2805"/>
              <a:ext cx="5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4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54" h="9">
                  <a:moveTo>
                    <a:pt x="3" y="0"/>
                  </a:moveTo>
                  <a:lnTo>
                    <a:pt x="54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7" name="Freeform 397"/>
            <p:cNvSpPr>
              <a:spLocks/>
            </p:cNvSpPr>
            <p:nvPr/>
          </p:nvSpPr>
          <p:spPr bwMode="auto">
            <a:xfrm>
              <a:off x="1947" y="2782"/>
              <a:ext cx="41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1" y="0"/>
                </a:cxn>
                <a:cxn ang="0">
                  <a:pos x="38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41" h="13">
                  <a:moveTo>
                    <a:pt x="4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8" name="Freeform 398"/>
            <p:cNvSpPr>
              <a:spLocks/>
            </p:cNvSpPr>
            <p:nvPr/>
          </p:nvSpPr>
          <p:spPr bwMode="auto">
            <a:xfrm>
              <a:off x="1951" y="2764"/>
              <a:ext cx="4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3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lnTo>
                    <a:pt x="41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9" name="Freeform 399"/>
            <p:cNvSpPr>
              <a:spLocks/>
            </p:cNvSpPr>
            <p:nvPr/>
          </p:nvSpPr>
          <p:spPr bwMode="auto">
            <a:xfrm>
              <a:off x="1954" y="2745"/>
              <a:ext cx="50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0" y="0"/>
                </a:cxn>
                <a:cxn ang="0">
                  <a:pos x="50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50" h="12">
                  <a:moveTo>
                    <a:pt x="3" y="0"/>
                  </a:move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Freeform 400"/>
            <p:cNvSpPr>
              <a:spLocks/>
            </p:cNvSpPr>
            <p:nvPr/>
          </p:nvSpPr>
          <p:spPr bwMode="auto">
            <a:xfrm>
              <a:off x="1960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1" name="Rectangle 401"/>
            <p:cNvSpPr>
              <a:spLocks noChangeArrowheads="1"/>
            </p:cNvSpPr>
            <p:nvPr/>
          </p:nvSpPr>
          <p:spPr bwMode="auto">
            <a:xfrm>
              <a:off x="2555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Freeform 402"/>
            <p:cNvSpPr>
              <a:spLocks/>
            </p:cNvSpPr>
            <p:nvPr/>
          </p:nvSpPr>
          <p:spPr bwMode="auto">
            <a:xfrm>
              <a:off x="2514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2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3" name="Rectangle 403"/>
            <p:cNvSpPr>
              <a:spLocks noChangeArrowheads="1"/>
            </p:cNvSpPr>
            <p:nvPr/>
          </p:nvSpPr>
          <p:spPr bwMode="auto">
            <a:xfrm>
              <a:off x="2470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4" name="Rectangle 404"/>
            <p:cNvSpPr>
              <a:spLocks noChangeArrowheads="1"/>
            </p:cNvSpPr>
            <p:nvPr/>
          </p:nvSpPr>
          <p:spPr bwMode="auto">
            <a:xfrm>
              <a:off x="242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Rectangle 405"/>
            <p:cNvSpPr>
              <a:spLocks noChangeArrowheads="1"/>
            </p:cNvSpPr>
            <p:nvPr/>
          </p:nvSpPr>
          <p:spPr bwMode="auto">
            <a:xfrm>
              <a:off x="2385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Rectangle 406"/>
            <p:cNvSpPr>
              <a:spLocks noChangeArrowheads="1"/>
            </p:cNvSpPr>
            <p:nvPr/>
          </p:nvSpPr>
          <p:spPr bwMode="auto">
            <a:xfrm>
              <a:off x="2344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7" name="Rectangle 407"/>
            <p:cNvSpPr>
              <a:spLocks noChangeArrowheads="1"/>
            </p:cNvSpPr>
            <p:nvPr/>
          </p:nvSpPr>
          <p:spPr bwMode="auto">
            <a:xfrm>
              <a:off x="230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8" name="Rectangle 408"/>
            <p:cNvSpPr>
              <a:spLocks noChangeArrowheads="1"/>
            </p:cNvSpPr>
            <p:nvPr/>
          </p:nvSpPr>
          <p:spPr bwMode="auto">
            <a:xfrm>
              <a:off x="225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9" name="Rectangle 409"/>
            <p:cNvSpPr>
              <a:spLocks noChangeArrowheads="1"/>
            </p:cNvSpPr>
            <p:nvPr/>
          </p:nvSpPr>
          <p:spPr bwMode="auto">
            <a:xfrm>
              <a:off x="2218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0" name="Freeform 410"/>
            <p:cNvSpPr>
              <a:spLocks/>
            </p:cNvSpPr>
            <p:nvPr/>
          </p:nvSpPr>
          <p:spPr bwMode="auto">
            <a:xfrm>
              <a:off x="2177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1" name="Rectangle 411"/>
            <p:cNvSpPr>
              <a:spLocks noChangeArrowheads="1"/>
            </p:cNvSpPr>
            <p:nvPr/>
          </p:nvSpPr>
          <p:spPr bwMode="auto">
            <a:xfrm>
              <a:off x="213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2" name="Rectangle 412"/>
            <p:cNvSpPr>
              <a:spLocks noChangeArrowheads="1"/>
            </p:cNvSpPr>
            <p:nvPr/>
          </p:nvSpPr>
          <p:spPr bwMode="auto">
            <a:xfrm>
              <a:off x="2092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3" name="Freeform 413"/>
            <p:cNvSpPr>
              <a:spLocks/>
            </p:cNvSpPr>
            <p:nvPr/>
          </p:nvSpPr>
          <p:spPr bwMode="auto">
            <a:xfrm>
              <a:off x="2048" y="2704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4" name="Rectangle 414"/>
            <p:cNvSpPr>
              <a:spLocks noChangeArrowheads="1"/>
            </p:cNvSpPr>
            <p:nvPr/>
          </p:nvSpPr>
          <p:spPr bwMode="auto">
            <a:xfrm>
              <a:off x="2007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5" name="Freeform 415"/>
            <p:cNvSpPr>
              <a:spLocks/>
            </p:cNvSpPr>
            <p:nvPr/>
          </p:nvSpPr>
          <p:spPr bwMode="auto">
            <a:xfrm>
              <a:off x="1963" y="2704"/>
              <a:ext cx="29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" h="9">
                  <a:moveTo>
                    <a:pt x="3" y="0"/>
                  </a:moveTo>
                  <a:lnTo>
                    <a:pt x="29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6" name="Freeform 416"/>
            <p:cNvSpPr>
              <a:spLocks/>
            </p:cNvSpPr>
            <p:nvPr/>
          </p:nvSpPr>
          <p:spPr bwMode="auto">
            <a:xfrm>
              <a:off x="200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7" name="Freeform 417"/>
            <p:cNvSpPr>
              <a:spLocks/>
            </p:cNvSpPr>
            <p:nvPr/>
          </p:nvSpPr>
          <p:spPr bwMode="auto">
            <a:xfrm>
              <a:off x="200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8" name="Freeform 418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9" name="Freeform 419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3" y="29"/>
                </a:cxn>
              </a:cxnLst>
              <a:rect l="0" t="0" r="r" b="b"/>
              <a:pathLst>
                <a:path w="3" h="29">
                  <a:moveTo>
                    <a:pt x="3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0" name="Freeform 420"/>
            <p:cNvSpPr>
              <a:spLocks/>
            </p:cNvSpPr>
            <p:nvPr/>
          </p:nvSpPr>
          <p:spPr bwMode="auto">
            <a:xfrm>
              <a:off x="266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1" name="Freeform 421"/>
            <p:cNvSpPr>
              <a:spLocks/>
            </p:cNvSpPr>
            <p:nvPr/>
          </p:nvSpPr>
          <p:spPr bwMode="auto">
            <a:xfrm>
              <a:off x="2668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2" name="Freeform 422"/>
            <p:cNvSpPr>
              <a:spLocks/>
            </p:cNvSpPr>
            <p:nvPr/>
          </p:nvSpPr>
          <p:spPr bwMode="auto">
            <a:xfrm>
              <a:off x="257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3" name="Freeform 423"/>
            <p:cNvSpPr>
              <a:spLocks/>
            </p:cNvSpPr>
            <p:nvPr/>
          </p:nvSpPr>
          <p:spPr bwMode="auto">
            <a:xfrm>
              <a:off x="257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4" name="Freeform 424"/>
            <p:cNvSpPr>
              <a:spLocks/>
            </p:cNvSpPr>
            <p:nvPr/>
          </p:nvSpPr>
          <p:spPr bwMode="auto">
            <a:xfrm>
              <a:off x="247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5" name="Freeform 425"/>
            <p:cNvSpPr>
              <a:spLocks/>
            </p:cNvSpPr>
            <p:nvPr/>
          </p:nvSpPr>
          <p:spPr bwMode="auto">
            <a:xfrm>
              <a:off x="2479" y="2845"/>
              <a:ext cx="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6" name="Freeform 426"/>
            <p:cNvSpPr>
              <a:spLocks/>
            </p:cNvSpPr>
            <p:nvPr/>
          </p:nvSpPr>
          <p:spPr bwMode="auto">
            <a:xfrm>
              <a:off x="238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7" name="Freeform 427"/>
            <p:cNvSpPr>
              <a:spLocks/>
            </p:cNvSpPr>
            <p:nvPr/>
          </p:nvSpPr>
          <p:spPr bwMode="auto">
            <a:xfrm>
              <a:off x="238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8" name="Freeform 428"/>
            <p:cNvSpPr>
              <a:spLocks/>
            </p:cNvSpPr>
            <p:nvPr/>
          </p:nvSpPr>
          <p:spPr bwMode="auto">
            <a:xfrm>
              <a:off x="228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9" name="Freeform 429"/>
            <p:cNvSpPr>
              <a:spLocks/>
            </p:cNvSpPr>
            <p:nvPr/>
          </p:nvSpPr>
          <p:spPr bwMode="auto">
            <a:xfrm>
              <a:off x="229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0" name="Freeform 430"/>
            <p:cNvSpPr>
              <a:spLocks/>
            </p:cNvSpPr>
            <p:nvPr/>
          </p:nvSpPr>
          <p:spPr bwMode="auto">
            <a:xfrm>
              <a:off x="2193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1" name="Freeform 431"/>
            <p:cNvSpPr>
              <a:spLocks/>
            </p:cNvSpPr>
            <p:nvPr/>
          </p:nvSpPr>
          <p:spPr bwMode="auto">
            <a:xfrm>
              <a:off x="219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2" name="Freeform 432"/>
            <p:cNvSpPr>
              <a:spLocks/>
            </p:cNvSpPr>
            <p:nvPr/>
          </p:nvSpPr>
          <p:spPr bwMode="auto">
            <a:xfrm>
              <a:off x="209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3" name="Freeform 433"/>
            <p:cNvSpPr>
              <a:spLocks/>
            </p:cNvSpPr>
            <p:nvPr/>
          </p:nvSpPr>
          <p:spPr bwMode="auto">
            <a:xfrm>
              <a:off x="210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4" name="Freeform 434"/>
            <p:cNvSpPr>
              <a:spLocks/>
            </p:cNvSpPr>
            <p:nvPr/>
          </p:nvSpPr>
          <p:spPr bwMode="auto">
            <a:xfrm>
              <a:off x="2221" y="225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5" name="Freeform 435"/>
            <p:cNvSpPr>
              <a:spLocks/>
            </p:cNvSpPr>
            <p:nvPr/>
          </p:nvSpPr>
          <p:spPr bwMode="auto">
            <a:xfrm>
              <a:off x="2602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6" name="Freeform 436"/>
            <p:cNvSpPr>
              <a:spLocks/>
            </p:cNvSpPr>
            <p:nvPr/>
          </p:nvSpPr>
          <p:spPr bwMode="auto">
            <a:xfrm>
              <a:off x="2633" y="2135"/>
              <a:ext cx="4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6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" h="62">
                  <a:moveTo>
                    <a:pt x="0" y="62"/>
                  </a:moveTo>
                  <a:lnTo>
                    <a:pt x="4" y="6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7" name="Freeform 437"/>
            <p:cNvSpPr>
              <a:spLocks/>
            </p:cNvSpPr>
            <p:nvPr/>
          </p:nvSpPr>
          <p:spPr bwMode="auto">
            <a:xfrm>
              <a:off x="2228" y="2254"/>
              <a:ext cx="3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3" h="63">
                  <a:moveTo>
                    <a:pt x="0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8" name="Freeform 438"/>
            <p:cNvSpPr>
              <a:spLocks/>
            </p:cNvSpPr>
            <p:nvPr/>
          </p:nvSpPr>
          <p:spPr bwMode="auto">
            <a:xfrm>
              <a:off x="2605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9" name="Freeform 439"/>
            <p:cNvSpPr>
              <a:spLocks/>
            </p:cNvSpPr>
            <p:nvPr/>
          </p:nvSpPr>
          <p:spPr bwMode="auto">
            <a:xfrm>
              <a:off x="2637" y="2135"/>
              <a:ext cx="3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6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3" h="62">
                  <a:moveTo>
                    <a:pt x="0" y="62"/>
                  </a:move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0" name="Freeform 440"/>
            <p:cNvSpPr>
              <a:spLocks/>
            </p:cNvSpPr>
            <p:nvPr/>
          </p:nvSpPr>
          <p:spPr bwMode="auto">
            <a:xfrm>
              <a:off x="2615" y="2175"/>
              <a:ext cx="12" cy="1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33F53B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1" name="Freeform 441"/>
            <p:cNvSpPr>
              <a:spLocks/>
            </p:cNvSpPr>
            <p:nvPr/>
          </p:nvSpPr>
          <p:spPr bwMode="auto">
            <a:xfrm>
              <a:off x="2423" y="2191"/>
              <a:ext cx="31" cy="1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1" y="0"/>
                </a:cxn>
                <a:cxn ang="0">
                  <a:pos x="25" y="13"/>
                </a:cxn>
                <a:cxn ang="0">
                  <a:pos x="0" y="19"/>
                </a:cxn>
                <a:cxn ang="0">
                  <a:pos x="3" y="6"/>
                </a:cxn>
              </a:cxnLst>
              <a:rect l="0" t="0" r="r" b="b"/>
              <a:pathLst>
                <a:path w="31" h="19">
                  <a:moveTo>
                    <a:pt x="3" y="6"/>
                  </a:moveTo>
                  <a:lnTo>
                    <a:pt x="31" y="0"/>
                  </a:lnTo>
                  <a:lnTo>
                    <a:pt x="25" y="13"/>
                  </a:lnTo>
                  <a:lnTo>
                    <a:pt x="0" y="1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2" name="Freeform 442"/>
            <p:cNvSpPr>
              <a:spLocks/>
            </p:cNvSpPr>
            <p:nvPr/>
          </p:nvSpPr>
          <p:spPr bwMode="auto">
            <a:xfrm>
              <a:off x="2423" y="2188"/>
              <a:ext cx="31" cy="1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1" y="0"/>
                </a:cxn>
                <a:cxn ang="0">
                  <a:pos x="31" y="3"/>
                </a:cxn>
              </a:cxnLst>
              <a:rect l="0" t="0" r="r" b="b"/>
              <a:pathLst>
                <a:path w="31" h="13">
                  <a:moveTo>
                    <a:pt x="31" y="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31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3" name="Freeform 443"/>
            <p:cNvSpPr>
              <a:spLocks/>
            </p:cNvSpPr>
            <p:nvPr/>
          </p:nvSpPr>
          <p:spPr bwMode="auto">
            <a:xfrm>
              <a:off x="2681" y="2521"/>
              <a:ext cx="201" cy="126"/>
            </a:xfrm>
            <a:custGeom>
              <a:avLst/>
              <a:gdLst/>
              <a:ahLst/>
              <a:cxnLst>
                <a:cxn ang="0">
                  <a:pos x="59" y="79"/>
                </a:cxn>
                <a:cxn ang="0">
                  <a:pos x="59" y="120"/>
                </a:cxn>
                <a:cxn ang="0">
                  <a:pos x="59" y="120"/>
                </a:cxn>
                <a:cxn ang="0">
                  <a:pos x="63" y="123"/>
                </a:cxn>
                <a:cxn ang="0">
                  <a:pos x="66" y="123"/>
                </a:cxn>
                <a:cxn ang="0">
                  <a:pos x="66" y="126"/>
                </a:cxn>
                <a:cxn ang="0">
                  <a:pos x="69" y="126"/>
                </a:cxn>
                <a:cxn ang="0">
                  <a:pos x="72" y="126"/>
                </a:cxn>
                <a:cxn ang="0">
                  <a:pos x="75" y="126"/>
                </a:cxn>
                <a:cxn ang="0">
                  <a:pos x="78" y="126"/>
                </a:cxn>
                <a:cxn ang="0">
                  <a:pos x="192" y="104"/>
                </a:cxn>
                <a:cxn ang="0">
                  <a:pos x="195" y="104"/>
                </a:cxn>
                <a:cxn ang="0">
                  <a:pos x="198" y="101"/>
                </a:cxn>
                <a:cxn ang="0">
                  <a:pos x="201" y="101"/>
                </a:cxn>
                <a:cxn ang="0">
                  <a:pos x="201" y="95"/>
                </a:cxn>
                <a:cxn ang="0">
                  <a:pos x="201" y="54"/>
                </a:cxn>
                <a:cxn ang="0">
                  <a:pos x="201" y="48"/>
                </a:cxn>
                <a:cxn ang="0">
                  <a:pos x="198" y="44"/>
                </a:cxn>
                <a:cxn ang="0">
                  <a:pos x="198" y="41"/>
                </a:cxn>
                <a:cxn ang="0">
                  <a:pos x="195" y="38"/>
                </a:cxn>
                <a:cxn ang="0">
                  <a:pos x="170" y="16"/>
                </a:cxn>
                <a:cxn ang="0">
                  <a:pos x="135" y="4"/>
                </a:cxn>
                <a:cxn ang="0">
                  <a:pos x="132" y="4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5"/>
                </a:cxn>
                <a:cxn ang="0">
                  <a:pos x="9" y="38"/>
                </a:cxn>
                <a:cxn ang="0">
                  <a:pos x="15" y="38"/>
                </a:cxn>
                <a:cxn ang="0">
                  <a:pos x="18" y="38"/>
                </a:cxn>
                <a:cxn ang="0">
                  <a:pos x="25" y="41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4" y="48"/>
                </a:cxn>
                <a:cxn ang="0">
                  <a:pos x="59" y="79"/>
                </a:cxn>
              </a:cxnLst>
              <a:rect l="0" t="0" r="r" b="b"/>
              <a:pathLst>
                <a:path w="201" h="126">
                  <a:moveTo>
                    <a:pt x="59" y="79"/>
                  </a:moveTo>
                  <a:lnTo>
                    <a:pt x="59" y="120"/>
                  </a:lnTo>
                  <a:lnTo>
                    <a:pt x="59" y="120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6"/>
                  </a:lnTo>
                  <a:lnTo>
                    <a:pt x="75" y="126"/>
                  </a:lnTo>
                  <a:lnTo>
                    <a:pt x="78" y="126"/>
                  </a:lnTo>
                  <a:lnTo>
                    <a:pt x="192" y="104"/>
                  </a:lnTo>
                  <a:lnTo>
                    <a:pt x="195" y="104"/>
                  </a:lnTo>
                  <a:lnTo>
                    <a:pt x="198" y="101"/>
                  </a:lnTo>
                  <a:lnTo>
                    <a:pt x="201" y="101"/>
                  </a:lnTo>
                  <a:lnTo>
                    <a:pt x="201" y="95"/>
                  </a:lnTo>
                  <a:lnTo>
                    <a:pt x="201" y="54"/>
                  </a:lnTo>
                  <a:lnTo>
                    <a:pt x="201" y="48"/>
                  </a:lnTo>
                  <a:lnTo>
                    <a:pt x="198" y="44"/>
                  </a:lnTo>
                  <a:lnTo>
                    <a:pt x="198" y="41"/>
                  </a:lnTo>
                  <a:lnTo>
                    <a:pt x="195" y="38"/>
                  </a:lnTo>
                  <a:lnTo>
                    <a:pt x="170" y="16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4" y="48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4" name="Freeform 444"/>
            <p:cNvSpPr>
              <a:spLocks/>
            </p:cNvSpPr>
            <p:nvPr/>
          </p:nvSpPr>
          <p:spPr bwMode="auto">
            <a:xfrm>
              <a:off x="2681" y="2543"/>
              <a:ext cx="201" cy="107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9" y="98"/>
                </a:cxn>
                <a:cxn ang="0">
                  <a:pos x="59" y="98"/>
                </a:cxn>
                <a:cxn ang="0">
                  <a:pos x="63" y="101"/>
                </a:cxn>
                <a:cxn ang="0">
                  <a:pos x="63" y="104"/>
                </a:cxn>
                <a:cxn ang="0">
                  <a:pos x="66" y="104"/>
                </a:cxn>
                <a:cxn ang="0">
                  <a:pos x="66" y="104"/>
                </a:cxn>
                <a:cxn ang="0">
                  <a:pos x="69" y="104"/>
                </a:cxn>
                <a:cxn ang="0">
                  <a:pos x="72" y="107"/>
                </a:cxn>
                <a:cxn ang="0">
                  <a:pos x="75" y="104"/>
                </a:cxn>
                <a:cxn ang="0">
                  <a:pos x="192" y="85"/>
                </a:cxn>
                <a:cxn ang="0">
                  <a:pos x="195" y="85"/>
                </a:cxn>
                <a:cxn ang="0">
                  <a:pos x="198" y="82"/>
                </a:cxn>
                <a:cxn ang="0">
                  <a:pos x="201" y="79"/>
                </a:cxn>
                <a:cxn ang="0">
                  <a:pos x="201" y="73"/>
                </a:cxn>
                <a:cxn ang="0">
                  <a:pos x="201" y="32"/>
                </a:cxn>
                <a:cxn ang="0">
                  <a:pos x="201" y="26"/>
                </a:cxn>
                <a:cxn ang="0">
                  <a:pos x="201" y="26"/>
                </a:cxn>
                <a:cxn ang="0">
                  <a:pos x="198" y="22"/>
                </a:cxn>
                <a:cxn ang="0">
                  <a:pos x="198" y="22"/>
                </a:cxn>
                <a:cxn ang="0">
                  <a:pos x="72" y="44"/>
                </a:cxn>
                <a:cxn ang="0">
                  <a:pos x="69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3" y="41"/>
                </a:cxn>
                <a:cxn ang="0">
                  <a:pos x="59" y="38"/>
                </a:cxn>
                <a:cxn ang="0">
                  <a:pos x="56" y="35"/>
                </a:cxn>
                <a:cxn ang="0">
                  <a:pos x="53" y="32"/>
                </a:cxn>
                <a:cxn ang="0">
                  <a:pos x="47" y="26"/>
                </a:cxn>
                <a:cxn ang="0">
                  <a:pos x="44" y="22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25" y="19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6"/>
                </a:cxn>
                <a:cxn ang="0">
                  <a:pos x="59" y="57"/>
                </a:cxn>
              </a:cxnLst>
              <a:rect l="0" t="0" r="r" b="b"/>
              <a:pathLst>
                <a:path w="201" h="107">
                  <a:moveTo>
                    <a:pt x="59" y="57"/>
                  </a:moveTo>
                  <a:lnTo>
                    <a:pt x="59" y="98"/>
                  </a:lnTo>
                  <a:lnTo>
                    <a:pt x="59" y="98"/>
                  </a:lnTo>
                  <a:lnTo>
                    <a:pt x="63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192" y="85"/>
                  </a:lnTo>
                  <a:lnTo>
                    <a:pt x="195" y="85"/>
                  </a:lnTo>
                  <a:lnTo>
                    <a:pt x="198" y="82"/>
                  </a:lnTo>
                  <a:lnTo>
                    <a:pt x="201" y="79"/>
                  </a:lnTo>
                  <a:lnTo>
                    <a:pt x="201" y="73"/>
                  </a:lnTo>
                  <a:lnTo>
                    <a:pt x="201" y="32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72" y="44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3" y="41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3" y="32"/>
                  </a:lnTo>
                  <a:lnTo>
                    <a:pt x="47" y="26"/>
                  </a:lnTo>
                  <a:lnTo>
                    <a:pt x="44" y="22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6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5" name="Freeform 445"/>
            <p:cNvSpPr>
              <a:spLocks/>
            </p:cNvSpPr>
            <p:nvPr/>
          </p:nvSpPr>
          <p:spPr bwMode="auto">
            <a:xfrm>
              <a:off x="2753" y="2559"/>
              <a:ext cx="129" cy="88"/>
            </a:xfrm>
            <a:custGeom>
              <a:avLst/>
              <a:gdLst/>
              <a:ahLst/>
              <a:cxnLst>
                <a:cxn ang="0">
                  <a:pos x="3" y="88"/>
                </a:cxn>
                <a:cxn ang="0">
                  <a:pos x="120" y="69"/>
                </a:cxn>
                <a:cxn ang="0">
                  <a:pos x="123" y="69"/>
                </a:cxn>
                <a:cxn ang="0">
                  <a:pos x="126" y="66"/>
                </a:cxn>
                <a:cxn ang="0">
                  <a:pos x="129" y="63"/>
                </a:cxn>
                <a:cxn ang="0">
                  <a:pos x="129" y="57"/>
                </a:cxn>
                <a:cxn ang="0">
                  <a:pos x="129" y="16"/>
                </a:cxn>
                <a:cxn ang="0">
                  <a:pos x="129" y="10"/>
                </a:cxn>
                <a:cxn ang="0">
                  <a:pos x="126" y="6"/>
                </a:cxn>
                <a:cxn ang="0">
                  <a:pos x="126" y="3"/>
                </a:cxn>
                <a:cxn ang="0">
                  <a:pos x="123" y="0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0" y="28"/>
                </a:cxn>
                <a:cxn ang="0">
                  <a:pos x="3" y="88"/>
                </a:cxn>
              </a:cxnLst>
              <a:rect l="0" t="0" r="r" b="b"/>
              <a:pathLst>
                <a:path w="129" h="88">
                  <a:moveTo>
                    <a:pt x="3" y="88"/>
                  </a:moveTo>
                  <a:lnTo>
                    <a:pt x="120" y="69"/>
                  </a:lnTo>
                  <a:lnTo>
                    <a:pt x="123" y="69"/>
                  </a:lnTo>
                  <a:lnTo>
                    <a:pt x="126" y="66"/>
                  </a:lnTo>
                  <a:lnTo>
                    <a:pt x="129" y="63"/>
                  </a:lnTo>
                  <a:lnTo>
                    <a:pt x="129" y="57"/>
                  </a:lnTo>
                  <a:lnTo>
                    <a:pt x="129" y="16"/>
                  </a:lnTo>
                  <a:lnTo>
                    <a:pt x="129" y="10"/>
                  </a:lnTo>
                  <a:lnTo>
                    <a:pt x="126" y="6"/>
                  </a:lnTo>
                  <a:lnTo>
                    <a:pt x="126" y="3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0" y="28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6" name="Freeform 446"/>
            <p:cNvSpPr>
              <a:spLocks/>
            </p:cNvSpPr>
            <p:nvPr/>
          </p:nvSpPr>
          <p:spPr bwMode="auto">
            <a:xfrm>
              <a:off x="2709" y="2537"/>
              <a:ext cx="53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5" y="0"/>
                </a:cxn>
                <a:cxn ang="0">
                  <a:pos x="53" y="6"/>
                </a:cxn>
                <a:cxn ang="0">
                  <a:pos x="22" y="13"/>
                </a:cxn>
                <a:cxn ang="0">
                  <a:pos x="0" y="6"/>
                </a:cxn>
              </a:cxnLst>
              <a:rect l="0" t="0" r="r" b="b"/>
              <a:pathLst>
                <a:path w="53" h="13">
                  <a:moveTo>
                    <a:pt x="0" y="6"/>
                  </a:moveTo>
                  <a:lnTo>
                    <a:pt x="35" y="0"/>
                  </a:lnTo>
                  <a:lnTo>
                    <a:pt x="53" y="6"/>
                  </a:lnTo>
                  <a:lnTo>
                    <a:pt x="22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7" name="Freeform 447"/>
            <p:cNvSpPr>
              <a:spLocks/>
            </p:cNvSpPr>
            <p:nvPr/>
          </p:nvSpPr>
          <p:spPr bwMode="auto">
            <a:xfrm>
              <a:off x="2769" y="2528"/>
              <a:ext cx="53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1" y="0"/>
                </a:cxn>
                <a:cxn ang="0">
                  <a:pos x="53" y="6"/>
                </a:cxn>
                <a:cxn ang="0">
                  <a:pos x="22" y="12"/>
                </a:cxn>
                <a:cxn ang="0">
                  <a:pos x="0" y="3"/>
                </a:cxn>
              </a:cxnLst>
              <a:rect l="0" t="0" r="r" b="b"/>
              <a:pathLst>
                <a:path w="53" h="12">
                  <a:moveTo>
                    <a:pt x="0" y="3"/>
                  </a:moveTo>
                  <a:lnTo>
                    <a:pt x="31" y="0"/>
                  </a:lnTo>
                  <a:lnTo>
                    <a:pt x="53" y="6"/>
                  </a:lnTo>
                  <a:lnTo>
                    <a:pt x="22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8" name="Freeform 448"/>
            <p:cNvSpPr>
              <a:spLocks/>
            </p:cNvSpPr>
            <p:nvPr/>
          </p:nvSpPr>
          <p:spPr bwMode="auto">
            <a:xfrm>
              <a:off x="2709" y="2543"/>
              <a:ext cx="2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9" name="Freeform 449"/>
            <p:cNvSpPr>
              <a:spLocks/>
            </p:cNvSpPr>
            <p:nvPr/>
          </p:nvSpPr>
          <p:spPr bwMode="auto">
            <a:xfrm>
              <a:off x="2766" y="2531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9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9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50" name="Line 450"/>
          <p:cNvSpPr>
            <a:spLocks noChangeShapeType="1"/>
          </p:cNvSpPr>
          <p:nvPr/>
        </p:nvSpPr>
        <p:spPr bwMode="auto">
          <a:xfrm flipH="1">
            <a:off x="6070865" y="3221038"/>
            <a:ext cx="2063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51" name="Line 451"/>
          <p:cNvSpPr>
            <a:spLocks noChangeShapeType="1"/>
          </p:cNvSpPr>
          <p:nvPr/>
        </p:nvSpPr>
        <p:spPr bwMode="auto">
          <a:xfrm flipH="1">
            <a:off x="6072585" y="4416425"/>
            <a:ext cx="2682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52" name="Line 452"/>
          <p:cNvSpPr>
            <a:spLocks noChangeShapeType="1"/>
          </p:cNvSpPr>
          <p:nvPr/>
        </p:nvSpPr>
        <p:spPr bwMode="auto">
          <a:xfrm flipH="1">
            <a:off x="6050227" y="4986338"/>
            <a:ext cx="26312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53" name="Line 453"/>
          <p:cNvSpPr>
            <a:spLocks noChangeShapeType="1"/>
          </p:cNvSpPr>
          <p:nvPr/>
        </p:nvSpPr>
        <p:spPr bwMode="auto">
          <a:xfrm flipH="1">
            <a:off x="6330554" y="1846264"/>
            <a:ext cx="3440" cy="41290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054" name="Picture 45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24638" y="4940301"/>
            <a:ext cx="443706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55" name="Picture 455" descr="HOST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17759" y="2238376"/>
            <a:ext cx="450585" cy="466725"/>
          </a:xfrm>
          <a:prstGeom prst="rect">
            <a:avLst/>
          </a:prstGeom>
          <a:noFill/>
        </p:spPr>
      </p:pic>
      <p:sp>
        <p:nvSpPr>
          <p:cNvPr id="26056" name="Line 456"/>
          <p:cNvSpPr>
            <a:spLocks noChangeShapeType="1"/>
          </p:cNvSpPr>
          <p:nvPr/>
        </p:nvSpPr>
        <p:spPr bwMode="auto">
          <a:xfrm>
            <a:off x="8537046" y="1916114"/>
            <a:ext cx="13758" cy="40846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57" name="Text Box 457"/>
          <p:cNvSpPr txBox="1">
            <a:spLocks noChangeArrowheads="1"/>
          </p:cNvSpPr>
          <p:nvPr/>
        </p:nvSpPr>
        <p:spPr bwMode="auto">
          <a:xfrm flipH="1">
            <a:off x="8722784" y="5684838"/>
            <a:ext cx="5517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CPE</a:t>
            </a:r>
          </a:p>
        </p:txBody>
      </p:sp>
      <p:sp>
        <p:nvSpPr>
          <p:cNvPr id="26058" name="Text Box 458"/>
          <p:cNvSpPr txBox="1">
            <a:spLocks noChangeArrowheads="1"/>
          </p:cNvSpPr>
          <p:nvPr/>
        </p:nvSpPr>
        <p:spPr bwMode="auto">
          <a:xfrm flipH="1">
            <a:off x="7481094" y="5668963"/>
            <a:ext cx="81624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Access</a:t>
            </a:r>
          </a:p>
        </p:txBody>
      </p:sp>
      <p:pic>
        <p:nvPicPr>
          <p:cNvPr id="26059" name="Picture 459" descr="HOST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19479" y="3565525"/>
            <a:ext cx="450585" cy="466725"/>
          </a:xfrm>
          <a:prstGeom prst="rect">
            <a:avLst/>
          </a:prstGeom>
          <a:noFill/>
        </p:spPr>
      </p:pic>
      <p:sp>
        <p:nvSpPr>
          <p:cNvPr id="26060" name="Line 460"/>
          <p:cNvSpPr>
            <a:spLocks noChangeShapeType="1"/>
          </p:cNvSpPr>
          <p:nvPr/>
        </p:nvSpPr>
        <p:spPr bwMode="auto">
          <a:xfrm flipH="1">
            <a:off x="7066625" y="3810000"/>
            <a:ext cx="17301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61" name="Line 461"/>
          <p:cNvSpPr>
            <a:spLocks noChangeShapeType="1"/>
          </p:cNvSpPr>
          <p:nvPr/>
        </p:nvSpPr>
        <p:spPr bwMode="auto">
          <a:xfrm flipH="1">
            <a:off x="7068345" y="5056188"/>
            <a:ext cx="17301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62" name="AutoShape 462"/>
          <p:cNvSpPr>
            <a:spLocks noChangeArrowheads="1"/>
          </p:cNvSpPr>
          <p:nvPr/>
        </p:nvSpPr>
        <p:spPr bwMode="auto">
          <a:xfrm rot="3753148" flipH="1">
            <a:off x="8018463" y="2042849"/>
            <a:ext cx="452437" cy="357717"/>
          </a:xfrm>
          <a:prstGeom prst="lightningBol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77" name="Line 477"/>
          <p:cNvSpPr>
            <a:spLocks noChangeShapeType="1"/>
          </p:cNvSpPr>
          <p:nvPr/>
        </p:nvSpPr>
        <p:spPr bwMode="auto">
          <a:xfrm>
            <a:off x="7500012" y="1887538"/>
            <a:ext cx="12038" cy="4083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78" name="Text Box 478"/>
          <p:cNvSpPr txBox="1">
            <a:spLocks noChangeArrowheads="1"/>
          </p:cNvSpPr>
          <p:nvPr/>
        </p:nvSpPr>
        <p:spPr bwMode="auto">
          <a:xfrm flipH="1">
            <a:off x="6290998" y="5680075"/>
            <a:ext cx="11128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Switching</a:t>
            </a:r>
          </a:p>
        </p:txBody>
      </p:sp>
      <p:sp>
        <p:nvSpPr>
          <p:cNvPr id="26079" name="Line 479"/>
          <p:cNvSpPr>
            <a:spLocks noChangeShapeType="1"/>
          </p:cNvSpPr>
          <p:nvPr/>
        </p:nvSpPr>
        <p:spPr bwMode="auto">
          <a:xfrm flipH="1">
            <a:off x="7082103" y="2517775"/>
            <a:ext cx="534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80" name="Line 480"/>
          <p:cNvSpPr>
            <a:spLocks noChangeShapeType="1"/>
          </p:cNvSpPr>
          <p:nvPr/>
        </p:nvSpPr>
        <p:spPr bwMode="auto">
          <a:xfrm flipH="1">
            <a:off x="7616958" y="4433888"/>
            <a:ext cx="10542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81" name="Line 481"/>
          <p:cNvSpPr>
            <a:spLocks noChangeShapeType="1"/>
          </p:cNvSpPr>
          <p:nvPr/>
        </p:nvSpPr>
        <p:spPr bwMode="auto">
          <a:xfrm flipH="1" flipV="1">
            <a:off x="7616958" y="3925888"/>
            <a:ext cx="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82" name="Line 482"/>
          <p:cNvSpPr>
            <a:spLocks noChangeShapeType="1"/>
          </p:cNvSpPr>
          <p:nvPr/>
        </p:nvSpPr>
        <p:spPr bwMode="auto">
          <a:xfrm flipH="1">
            <a:off x="7082103" y="3940175"/>
            <a:ext cx="534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83" name="Text Box 483"/>
          <p:cNvSpPr txBox="1">
            <a:spLocks noChangeArrowheads="1"/>
          </p:cNvSpPr>
          <p:nvPr/>
        </p:nvSpPr>
        <p:spPr bwMode="auto">
          <a:xfrm>
            <a:off x="481542" y="1192213"/>
            <a:ext cx="2520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lim" pitchFamily="34" charset="-127"/>
              </a:rPr>
              <a:t>Berdasarkan fungsi</a:t>
            </a:r>
          </a:p>
        </p:txBody>
      </p:sp>
      <p:graphicFrame>
        <p:nvGraphicFramePr>
          <p:cNvPr id="26084" name="Object 484"/>
          <p:cNvGraphicFramePr>
            <a:graphicFrameLocks/>
          </p:cNvGraphicFramePr>
          <p:nvPr/>
        </p:nvGraphicFramePr>
        <p:xfrm>
          <a:off x="4688152" y="2038350"/>
          <a:ext cx="923529" cy="484188"/>
        </p:xfrm>
        <a:graphic>
          <a:graphicData uri="http://schemas.openxmlformats.org/presentationml/2006/ole">
            <p:oleObj spid="_x0000_s5122" name="Clip" r:id="rId8" imgW="927000" imgH="658800" progId="">
              <p:embed/>
            </p:oleObj>
          </a:graphicData>
        </a:graphic>
      </p:graphicFrame>
      <p:grpSp>
        <p:nvGrpSpPr>
          <p:cNvPr id="5" name="Group 485"/>
          <p:cNvGrpSpPr>
            <a:grpSpLocks/>
          </p:cNvGrpSpPr>
          <p:nvPr/>
        </p:nvGrpSpPr>
        <p:grpSpPr bwMode="auto">
          <a:xfrm>
            <a:off x="5654676" y="2801938"/>
            <a:ext cx="409310" cy="455612"/>
            <a:chOff x="4825" y="1920"/>
            <a:chExt cx="383" cy="548"/>
          </a:xfrm>
        </p:grpSpPr>
        <p:grpSp>
          <p:nvGrpSpPr>
            <p:cNvPr id="6" name="Group 486"/>
            <p:cNvGrpSpPr>
              <a:grpSpLocks/>
            </p:cNvGrpSpPr>
            <p:nvPr/>
          </p:nvGrpSpPr>
          <p:grpSpPr bwMode="auto">
            <a:xfrm flipH="1">
              <a:off x="4825" y="1941"/>
              <a:ext cx="383" cy="527"/>
              <a:chOff x="2929" y="2577"/>
              <a:chExt cx="383" cy="527"/>
            </a:xfrm>
          </p:grpSpPr>
          <p:grpSp>
            <p:nvGrpSpPr>
              <p:cNvPr id="7" name="Group 487"/>
              <p:cNvGrpSpPr>
                <a:grpSpLocks/>
              </p:cNvGrpSpPr>
              <p:nvPr/>
            </p:nvGrpSpPr>
            <p:grpSpPr bwMode="auto">
              <a:xfrm>
                <a:off x="3066" y="2889"/>
                <a:ext cx="13" cy="67"/>
                <a:chOff x="3066" y="2889"/>
                <a:chExt cx="13" cy="67"/>
              </a:xfrm>
            </p:grpSpPr>
            <p:sp>
              <p:nvSpPr>
                <p:cNvPr id="26088" name="Rectangle 488"/>
                <p:cNvSpPr>
                  <a:spLocks noChangeArrowheads="1"/>
                </p:cNvSpPr>
                <p:nvPr/>
              </p:nvSpPr>
              <p:spPr bwMode="auto">
                <a:xfrm>
                  <a:off x="3066" y="2890"/>
                  <a:ext cx="13" cy="66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9" name="Line 489"/>
                <p:cNvSpPr>
                  <a:spLocks noChangeShapeType="1"/>
                </p:cNvSpPr>
                <p:nvPr/>
              </p:nvSpPr>
              <p:spPr bwMode="auto">
                <a:xfrm>
                  <a:off x="3072" y="2889"/>
                  <a:ext cx="1" cy="6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90" name="Rectangle 490"/>
              <p:cNvSpPr>
                <a:spLocks noChangeArrowheads="1"/>
              </p:cNvSpPr>
              <p:nvPr/>
            </p:nvSpPr>
            <p:spPr bwMode="auto">
              <a:xfrm>
                <a:off x="3009" y="2847"/>
                <a:ext cx="41" cy="107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1" name="Freeform 491"/>
              <p:cNvSpPr>
                <a:spLocks/>
              </p:cNvSpPr>
              <p:nvPr/>
            </p:nvSpPr>
            <p:spPr bwMode="auto">
              <a:xfrm>
                <a:off x="3163" y="2868"/>
                <a:ext cx="2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"/>
                  </a:cxn>
                  <a:cxn ang="0">
                    <a:pos x="110" y="92"/>
                  </a:cxn>
                  <a:cxn ang="0">
                    <a:pos x="110" y="19"/>
                  </a:cxn>
                  <a:cxn ang="0">
                    <a:pos x="0" y="0"/>
                  </a:cxn>
                </a:cxnLst>
                <a:rect l="0" t="0" r="r" b="b"/>
                <a:pathLst>
                  <a:path w="110" h="92">
                    <a:moveTo>
                      <a:pt x="0" y="0"/>
                    </a:moveTo>
                    <a:lnTo>
                      <a:pt x="0" y="92"/>
                    </a:lnTo>
                    <a:lnTo>
                      <a:pt x="110" y="92"/>
                    </a:lnTo>
                    <a:lnTo>
                      <a:pt x="11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2" name="Freeform 492"/>
              <p:cNvSpPr>
                <a:spLocks/>
              </p:cNvSpPr>
              <p:nvPr/>
            </p:nvSpPr>
            <p:spPr bwMode="auto">
              <a:xfrm>
                <a:off x="3106" y="2827"/>
                <a:ext cx="19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82"/>
                  </a:cxn>
                  <a:cxn ang="0">
                    <a:pos x="55" y="75"/>
                  </a:cxn>
                  <a:cxn ang="0">
                    <a:pos x="76" y="20"/>
                  </a:cxn>
                  <a:cxn ang="0">
                    <a:pos x="41" y="0"/>
                  </a:cxn>
                </a:cxnLst>
                <a:rect l="0" t="0" r="r" b="b"/>
                <a:pathLst>
                  <a:path w="76" h="82">
                    <a:moveTo>
                      <a:pt x="41" y="0"/>
                    </a:moveTo>
                    <a:lnTo>
                      <a:pt x="0" y="82"/>
                    </a:lnTo>
                    <a:lnTo>
                      <a:pt x="55" y="75"/>
                    </a:lnTo>
                    <a:lnTo>
                      <a:pt x="76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3" name="Freeform 493"/>
              <p:cNvSpPr>
                <a:spLocks/>
              </p:cNvSpPr>
              <p:nvPr/>
            </p:nvSpPr>
            <p:spPr bwMode="auto">
              <a:xfrm>
                <a:off x="3074" y="2964"/>
                <a:ext cx="8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8" y="0"/>
                  </a:cxn>
                  <a:cxn ang="0">
                    <a:pos x="348" y="29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348" h="29">
                    <a:moveTo>
                      <a:pt x="0" y="0"/>
                    </a:moveTo>
                    <a:lnTo>
                      <a:pt x="348" y="0"/>
                    </a:lnTo>
                    <a:lnTo>
                      <a:pt x="348" y="29"/>
                    </a:lnTo>
                    <a:lnTo>
                      <a:pt x="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4" name="Freeform 494"/>
              <p:cNvSpPr>
                <a:spLocks/>
              </p:cNvSpPr>
              <p:nvPr/>
            </p:nvSpPr>
            <p:spPr bwMode="auto">
              <a:xfrm>
                <a:off x="3008" y="2693"/>
                <a:ext cx="36" cy="45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" y="127"/>
                  </a:cxn>
                  <a:cxn ang="0">
                    <a:pos x="0" y="177"/>
                  </a:cxn>
                  <a:cxn ang="0">
                    <a:pos x="145" y="59"/>
                  </a:cxn>
                  <a:cxn ang="0">
                    <a:pos x="137" y="0"/>
                  </a:cxn>
                </a:cxnLst>
                <a:rect l="0" t="0" r="r" b="b"/>
                <a:pathLst>
                  <a:path w="145" h="177">
                    <a:moveTo>
                      <a:pt x="137" y="0"/>
                    </a:moveTo>
                    <a:lnTo>
                      <a:pt x="1" y="127"/>
                    </a:lnTo>
                    <a:lnTo>
                      <a:pt x="0" y="177"/>
                    </a:lnTo>
                    <a:lnTo>
                      <a:pt x="145" y="5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5" name="Freeform 495"/>
              <p:cNvSpPr>
                <a:spLocks/>
              </p:cNvSpPr>
              <p:nvPr/>
            </p:nvSpPr>
            <p:spPr bwMode="auto">
              <a:xfrm>
                <a:off x="2998" y="2577"/>
                <a:ext cx="55" cy="378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0" y="89"/>
                  </a:cxn>
                  <a:cxn ang="0">
                    <a:pos x="0" y="1513"/>
                  </a:cxn>
                  <a:cxn ang="0">
                    <a:pos x="41" y="1513"/>
                  </a:cxn>
                  <a:cxn ang="0">
                    <a:pos x="41" y="219"/>
                  </a:cxn>
                  <a:cxn ang="0">
                    <a:pos x="220" y="144"/>
                  </a:cxn>
                  <a:cxn ang="0">
                    <a:pos x="220" y="0"/>
                  </a:cxn>
                </a:cxnLst>
                <a:rect l="0" t="0" r="r" b="b"/>
                <a:pathLst>
                  <a:path w="220" h="1513">
                    <a:moveTo>
                      <a:pt x="220" y="0"/>
                    </a:moveTo>
                    <a:lnTo>
                      <a:pt x="0" y="89"/>
                    </a:lnTo>
                    <a:lnTo>
                      <a:pt x="0" y="1513"/>
                    </a:lnTo>
                    <a:lnTo>
                      <a:pt x="41" y="1513"/>
                    </a:lnTo>
                    <a:lnTo>
                      <a:pt x="41" y="219"/>
                    </a:lnTo>
                    <a:lnTo>
                      <a:pt x="220" y="1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6" name="Freeform 496"/>
              <p:cNvSpPr>
                <a:spLocks/>
              </p:cNvSpPr>
              <p:nvPr/>
            </p:nvSpPr>
            <p:spPr bwMode="auto">
              <a:xfrm>
                <a:off x="2997" y="2955"/>
                <a:ext cx="315" cy="82"/>
              </a:xfrm>
              <a:custGeom>
                <a:avLst/>
                <a:gdLst/>
                <a:ahLst/>
                <a:cxnLst>
                  <a:cxn ang="0">
                    <a:pos x="0" y="329"/>
                  </a:cxn>
                  <a:cxn ang="0">
                    <a:pos x="0" y="0"/>
                  </a:cxn>
                  <a:cxn ang="0">
                    <a:pos x="275" y="0"/>
                  </a:cxn>
                  <a:cxn ang="0">
                    <a:pos x="330" y="55"/>
                  </a:cxn>
                  <a:cxn ang="0">
                    <a:pos x="494" y="55"/>
                  </a:cxn>
                  <a:cxn ang="0">
                    <a:pos x="549" y="110"/>
                  </a:cxn>
                  <a:cxn ang="0">
                    <a:pos x="1097" y="110"/>
                  </a:cxn>
                  <a:cxn ang="0">
                    <a:pos x="1097" y="220"/>
                  </a:cxn>
                  <a:cxn ang="0">
                    <a:pos x="1261" y="220"/>
                  </a:cxn>
                  <a:cxn ang="0">
                    <a:pos x="1261" y="329"/>
                  </a:cxn>
                  <a:cxn ang="0">
                    <a:pos x="0" y="329"/>
                  </a:cxn>
                </a:cxnLst>
                <a:rect l="0" t="0" r="r" b="b"/>
                <a:pathLst>
                  <a:path w="1261" h="329">
                    <a:moveTo>
                      <a:pt x="0" y="329"/>
                    </a:moveTo>
                    <a:lnTo>
                      <a:pt x="0" y="0"/>
                    </a:lnTo>
                    <a:lnTo>
                      <a:pt x="275" y="0"/>
                    </a:lnTo>
                    <a:lnTo>
                      <a:pt x="330" y="55"/>
                    </a:lnTo>
                    <a:lnTo>
                      <a:pt x="494" y="55"/>
                    </a:lnTo>
                    <a:lnTo>
                      <a:pt x="549" y="110"/>
                    </a:lnTo>
                    <a:lnTo>
                      <a:pt x="1097" y="110"/>
                    </a:lnTo>
                    <a:lnTo>
                      <a:pt x="1097" y="220"/>
                    </a:lnTo>
                    <a:lnTo>
                      <a:pt x="1261" y="220"/>
                    </a:lnTo>
                    <a:lnTo>
                      <a:pt x="1261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7" name="Rectangle 497"/>
              <p:cNvSpPr>
                <a:spLocks noChangeArrowheads="1"/>
              </p:cNvSpPr>
              <p:nvPr/>
            </p:nvSpPr>
            <p:spPr bwMode="auto">
              <a:xfrm>
                <a:off x="2998" y="3011"/>
                <a:ext cx="23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8" name="Line 498"/>
              <p:cNvSpPr>
                <a:spLocks noChangeShapeType="1"/>
              </p:cNvSpPr>
              <p:nvPr/>
            </p:nvSpPr>
            <p:spPr bwMode="auto">
              <a:xfrm>
                <a:off x="2986" y="2840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9" name="Freeform 499"/>
              <p:cNvSpPr>
                <a:spLocks/>
              </p:cNvSpPr>
              <p:nvPr/>
            </p:nvSpPr>
            <p:spPr bwMode="auto">
              <a:xfrm>
                <a:off x="2978" y="2888"/>
                <a:ext cx="20" cy="2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82" y="34"/>
                  </a:cxn>
                  <a:cxn ang="0">
                    <a:pos x="27" y="34"/>
                  </a:cxn>
                  <a:cxn ang="0">
                    <a:pos x="27" y="96"/>
                  </a:cxn>
                  <a:cxn ang="0">
                    <a:pos x="0" y="96"/>
                  </a:cxn>
                </a:cxnLst>
                <a:rect l="0" t="0" r="r" b="b"/>
                <a:pathLst>
                  <a:path w="82" h="96">
                    <a:moveTo>
                      <a:pt x="0" y="96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34"/>
                    </a:lnTo>
                    <a:lnTo>
                      <a:pt x="27" y="34"/>
                    </a:lnTo>
                    <a:lnTo>
                      <a:pt x="2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0" name="Freeform 500"/>
              <p:cNvSpPr>
                <a:spLocks/>
              </p:cNvSpPr>
              <p:nvPr/>
            </p:nvSpPr>
            <p:spPr bwMode="auto">
              <a:xfrm>
                <a:off x="3093" y="2871"/>
                <a:ext cx="7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398"/>
                  </a:cxn>
                  <a:cxn ang="0">
                    <a:pos x="239" y="390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r" b="b"/>
                <a:pathLst>
                  <a:path w="280" h="398">
                    <a:moveTo>
                      <a:pt x="0" y="0"/>
                    </a:moveTo>
                    <a:lnTo>
                      <a:pt x="280" y="398"/>
                    </a:lnTo>
                    <a:lnTo>
                      <a:pt x="239" y="390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1" name="Freeform 501"/>
              <p:cNvSpPr>
                <a:spLocks/>
              </p:cNvSpPr>
              <p:nvPr/>
            </p:nvSpPr>
            <p:spPr bwMode="auto">
              <a:xfrm>
                <a:off x="2942" y="2928"/>
                <a:ext cx="55" cy="109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165"/>
                  </a:cxn>
                  <a:cxn ang="0">
                    <a:pos x="0" y="439"/>
                  </a:cxn>
                  <a:cxn ang="0">
                    <a:pos x="219" y="439"/>
                  </a:cxn>
                  <a:cxn ang="0">
                    <a:pos x="219" y="110"/>
                  </a:cxn>
                  <a:cxn ang="0">
                    <a:pos x="164" y="0"/>
                  </a:cxn>
                </a:cxnLst>
                <a:rect l="0" t="0" r="r" b="b"/>
                <a:pathLst>
                  <a:path w="219" h="439">
                    <a:moveTo>
                      <a:pt x="164" y="0"/>
                    </a:moveTo>
                    <a:lnTo>
                      <a:pt x="0" y="165"/>
                    </a:lnTo>
                    <a:lnTo>
                      <a:pt x="0" y="439"/>
                    </a:lnTo>
                    <a:lnTo>
                      <a:pt x="219" y="439"/>
                    </a:lnTo>
                    <a:lnTo>
                      <a:pt x="219" y="11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2" name="Rectangle 502"/>
              <p:cNvSpPr>
                <a:spLocks noChangeArrowheads="1"/>
              </p:cNvSpPr>
              <p:nvPr/>
            </p:nvSpPr>
            <p:spPr bwMode="auto">
              <a:xfrm>
                <a:off x="2929" y="3091"/>
                <a:ext cx="382" cy="13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3" name="Rectangle 503"/>
              <p:cNvSpPr>
                <a:spLocks noChangeArrowheads="1"/>
              </p:cNvSpPr>
              <p:nvPr/>
            </p:nvSpPr>
            <p:spPr bwMode="auto">
              <a:xfrm>
                <a:off x="2929" y="3066"/>
                <a:ext cx="382" cy="22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Rectangle 504"/>
              <p:cNvSpPr>
                <a:spLocks noChangeArrowheads="1"/>
              </p:cNvSpPr>
              <p:nvPr/>
            </p:nvSpPr>
            <p:spPr bwMode="auto">
              <a:xfrm>
                <a:off x="2929" y="3038"/>
                <a:ext cx="382" cy="26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5" name="Rectangle 505"/>
              <p:cNvSpPr>
                <a:spLocks noChangeArrowheads="1"/>
              </p:cNvSpPr>
              <p:nvPr/>
            </p:nvSpPr>
            <p:spPr bwMode="auto">
              <a:xfrm>
                <a:off x="3260" y="3018"/>
                <a:ext cx="39" cy="11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Oval 506"/>
              <p:cNvSpPr>
                <a:spLocks noChangeArrowheads="1"/>
              </p:cNvSpPr>
              <p:nvPr/>
            </p:nvSpPr>
            <p:spPr bwMode="auto">
              <a:xfrm>
                <a:off x="2969" y="2914"/>
                <a:ext cx="28" cy="27"/>
              </a:xfrm>
              <a:prstGeom prst="ellipse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Rectangle 507"/>
              <p:cNvSpPr>
                <a:spLocks noChangeArrowheads="1"/>
              </p:cNvSpPr>
              <p:nvPr/>
            </p:nvSpPr>
            <p:spPr bwMode="auto">
              <a:xfrm>
                <a:off x="3066" y="2860"/>
                <a:ext cx="26" cy="26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8" name="Freeform 508"/>
              <p:cNvSpPr>
                <a:spLocks/>
              </p:cNvSpPr>
              <p:nvPr/>
            </p:nvSpPr>
            <p:spPr bwMode="auto">
              <a:xfrm>
                <a:off x="3052" y="2846"/>
                <a:ext cx="109" cy="109"/>
              </a:xfrm>
              <a:custGeom>
                <a:avLst/>
                <a:gdLst/>
                <a:ahLst/>
                <a:cxnLst>
                  <a:cxn ang="0">
                    <a:pos x="55" y="438"/>
                  </a:cxn>
                  <a:cxn ang="0">
                    <a:pos x="55" y="55"/>
                  </a:cxn>
                  <a:cxn ang="0">
                    <a:pos x="438" y="55"/>
                  </a:cxn>
                  <a:cxn ang="0">
                    <a:pos x="438" y="0"/>
                  </a:cxn>
                  <a:cxn ang="0">
                    <a:pos x="0" y="0"/>
                  </a:cxn>
                  <a:cxn ang="0">
                    <a:pos x="0" y="438"/>
                  </a:cxn>
                  <a:cxn ang="0">
                    <a:pos x="55" y="438"/>
                  </a:cxn>
                </a:cxnLst>
                <a:rect l="0" t="0" r="r" b="b"/>
                <a:pathLst>
                  <a:path w="438" h="438">
                    <a:moveTo>
                      <a:pt x="55" y="438"/>
                    </a:moveTo>
                    <a:lnTo>
                      <a:pt x="55" y="55"/>
                    </a:lnTo>
                    <a:lnTo>
                      <a:pt x="438" y="55"/>
                    </a:lnTo>
                    <a:lnTo>
                      <a:pt x="438" y="0"/>
                    </a:lnTo>
                    <a:lnTo>
                      <a:pt x="0" y="0"/>
                    </a:lnTo>
                    <a:lnTo>
                      <a:pt x="0" y="438"/>
                    </a:lnTo>
                    <a:lnTo>
                      <a:pt x="55" y="4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509"/>
              <p:cNvGrpSpPr>
                <a:grpSpLocks/>
              </p:cNvGrpSpPr>
              <p:nvPr/>
            </p:nvGrpSpPr>
            <p:grpSpPr bwMode="auto">
              <a:xfrm>
                <a:off x="2962" y="2742"/>
                <a:ext cx="122" cy="111"/>
                <a:chOff x="2962" y="2742"/>
                <a:chExt cx="122" cy="111"/>
              </a:xfrm>
            </p:grpSpPr>
            <p:sp>
              <p:nvSpPr>
                <p:cNvPr id="26110" name="Oval 510"/>
                <p:cNvSpPr>
                  <a:spLocks noChangeArrowheads="1"/>
                </p:cNvSpPr>
                <p:nvPr/>
              </p:nvSpPr>
              <p:spPr bwMode="auto">
                <a:xfrm>
                  <a:off x="2973" y="2742"/>
                  <a:ext cx="111" cy="111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1" name="Oval 511"/>
                <p:cNvSpPr>
                  <a:spLocks noChangeArrowheads="1"/>
                </p:cNvSpPr>
                <p:nvPr/>
              </p:nvSpPr>
              <p:spPr bwMode="auto">
                <a:xfrm>
                  <a:off x="2962" y="2742"/>
                  <a:ext cx="111" cy="111"/>
                </a:xfrm>
                <a:prstGeom prst="ellipse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12"/>
              <p:cNvGrpSpPr>
                <a:grpSpLocks/>
              </p:cNvGrpSpPr>
              <p:nvPr/>
            </p:nvGrpSpPr>
            <p:grpSpPr bwMode="auto">
              <a:xfrm>
                <a:off x="3010" y="2956"/>
                <a:ext cx="42" cy="108"/>
                <a:chOff x="3010" y="2956"/>
                <a:chExt cx="42" cy="108"/>
              </a:xfrm>
            </p:grpSpPr>
            <p:sp>
              <p:nvSpPr>
                <p:cNvPr id="26113" name="Rectangle 513"/>
                <p:cNvSpPr>
                  <a:spLocks noChangeArrowheads="1"/>
                </p:cNvSpPr>
                <p:nvPr/>
              </p:nvSpPr>
              <p:spPr bwMode="auto">
                <a:xfrm>
                  <a:off x="3011" y="2956"/>
                  <a:ext cx="40" cy="108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514"/>
                <p:cNvGrpSpPr>
                  <a:grpSpLocks/>
                </p:cNvGrpSpPr>
                <p:nvPr/>
              </p:nvGrpSpPr>
              <p:grpSpPr bwMode="auto">
                <a:xfrm>
                  <a:off x="3010" y="2969"/>
                  <a:ext cx="42" cy="83"/>
                  <a:chOff x="3010" y="2969"/>
                  <a:chExt cx="42" cy="83"/>
                </a:xfrm>
              </p:grpSpPr>
              <p:sp>
                <p:nvSpPr>
                  <p:cNvPr id="26115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83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6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24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7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10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8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96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69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37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1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51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122" name="Rectangle 522"/>
              <p:cNvSpPr>
                <a:spLocks noChangeArrowheads="1"/>
              </p:cNvSpPr>
              <p:nvPr/>
            </p:nvSpPr>
            <p:spPr bwMode="auto">
              <a:xfrm>
                <a:off x="3272" y="2984"/>
                <a:ext cx="1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23"/>
            <p:cNvGrpSpPr>
              <a:grpSpLocks/>
            </p:cNvGrpSpPr>
            <p:nvPr/>
          </p:nvGrpSpPr>
          <p:grpSpPr bwMode="auto">
            <a:xfrm flipH="1">
              <a:off x="5054" y="2043"/>
              <a:ext cx="68" cy="76"/>
              <a:chOff x="3158" y="2679"/>
              <a:chExt cx="68" cy="76"/>
            </a:xfrm>
          </p:grpSpPr>
          <p:sp>
            <p:nvSpPr>
              <p:cNvPr id="26124" name="Freeform 524"/>
              <p:cNvSpPr>
                <a:spLocks/>
              </p:cNvSpPr>
              <p:nvPr/>
            </p:nvSpPr>
            <p:spPr bwMode="auto">
              <a:xfrm>
                <a:off x="3195" y="2702"/>
                <a:ext cx="31" cy="53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77"/>
                  </a:cxn>
                  <a:cxn ang="0">
                    <a:pos x="21" y="212"/>
                  </a:cxn>
                  <a:cxn ang="0">
                    <a:pos x="124" y="6"/>
                  </a:cxn>
                  <a:cxn ang="0">
                    <a:pos x="104" y="0"/>
                  </a:cxn>
                </a:cxnLst>
                <a:rect l="0" t="0" r="r" b="b"/>
                <a:pathLst>
                  <a:path w="124" h="212">
                    <a:moveTo>
                      <a:pt x="104" y="0"/>
                    </a:moveTo>
                    <a:lnTo>
                      <a:pt x="0" y="177"/>
                    </a:lnTo>
                    <a:lnTo>
                      <a:pt x="21" y="212"/>
                    </a:lnTo>
                    <a:lnTo>
                      <a:pt x="124" y="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Freeform 525"/>
              <p:cNvSpPr>
                <a:spLocks/>
              </p:cNvSpPr>
              <p:nvPr/>
            </p:nvSpPr>
            <p:spPr bwMode="auto">
              <a:xfrm>
                <a:off x="3158" y="2679"/>
                <a:ext cx="60" cy="16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34"/>
                  </a:cxn>
                  <a:cxn ang="0">
                    <a:pos x="34" y="62"/>
                  </a:cxn>
                  <a:cxn ang="0">
                    <a:pos x="240" y="20"/>
                  </a:cxn>
                  <a:cxn ang="0">
                    <a:pos x="232" y="0"/>
                  </a:cxn>
                </a:cxnLst>
                <a:rect l="0" t="0" r="r" b="b"/>
                <a:pathLst>
                  <a:path w="240" h="62">
                    <a:moveTo>
                      <a:pt x="23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240" y="2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26"/>
            <p:cNvGrpSpPr>
              <a:grpSpLocks/>
            </p:cNvGrpSpPr>
            <p:nvPr/>
          </p:nvGrpSpPr>
          <p:grpSpPr bwMode="auto">
            <a:xfrm flipH="1">
              <a:off x="4917" y="1920"/>
              <a:ext cx="225" cy="354"/>
              <a:chOff x="3021" y="2556"/>
              <a:chExt cx="225" cy="354"/>
            </a:xfrm>
          </p:grpSpPr>
          <p:sp>
            <p:nvSpPr>
              <p:cNvPr id="26127" name="Freeform 527"/>
              <p:cNvSpPr>
                <a:spLocks/>
              </p:cNvSpPr>
              <p:nvPr/>
            </p:nvSpPr>
            <p:spPr bwMode="auto">
              <a:xfrm>
                <a:off x="3021" y="2557"/>
                <a:ext cx="225" cy="353"/>
              </a:xfrm>
              <a:custGeom>
                <a:avLst/>
                <a:gdLst/>
                <a:ahLst/>
                <a:cxnLst>
                  <a:cxn ang="0">
                    <a:pos x="29" y="51"/>
                  </a:cxn>
                  <a:cxn ang="0">
                    <a:pos x="15" y="92"/>
                  </a:cxn>
                  <a:cxn ang="0">
                    <a:pos x="4" y="143"/>
                  </a:cxn>
                  <a:cxn ang="0">
                    <a:pos x="0" y="198"/>
                  </a:cxn>
                  <a:cxn ang="0">
                    <a:pos x="0" y="253"/>
                  </a:cxn>
                  <a:cxn ang="0">
                    <a:pos x="12" y="324"/>
                  </a:cxn>
                  <a:cxn ang="0">
                    <a:pos x="22" y="413"/>
                  </a:cxn>
                  <a:cxn ang="0">
                    <a:pos x="43" y="513"/>
                  </a:cxn>
                  <a:cxn ang="0">
                    <a:pos x="77" y="626"/>
                  </a:cxn>
                  <a:cxn ang="0">
                    <a:pos x="128" y="736"/>
                  </a:cxn>
                  <a:cxn ang="0">
                    <a:pos x="210" y="866"/>
                  </a:cxn>
                  <a:cxn ang="0">
                    <a:pos x="292" y="989"/>
                  </a:cxn>
                  <a:cxn ang="0">
                    <a:pos x="361" y="1071"/>
                  </a:cxn>
                  <a:cxn ang="0">
                    <a:pos x="457" y="1170"/>
                  </a:cxn>
                  <a:cxn ang="0">
                    <a:pos x="556" y="1252"/>
                  </a:cxn>
                  <a:cxn ang="0">
                    <a:pos x="645" y="1317"/>
                  </a:cxn>
                  <a:cxn ang="0">
                    <a:pos x="710" y="1358"/>
                  </a:cxn>
                  <a:cxn ang="0">
                    <a:pos x="775" y="1389"/>
                  </a:cxn>
                  <a:cxn ang="0">
                    <a:pos x="827" y="1410"/>
                  </a:cxn>
                  <a:cxn ang="0">
                    <a:pos x="868" y="1410"/>
                  </a:cxn>
                  <a:cxn ang="0">
                    <a:pos x="899" y="1393"/>
                  </a:cxn>
                  <a:cxn ang="0">
                    <a:pos x="60" y="0"/>
                  </a:cxn>
                  <a:cxn ang="0">
                    <a:pos x="29" y="51"/>
                  </a:cxn>
                </a:cxnLst>
                <a:rect l="0" t="0" r="r" b="b"/>
                <a:pathLst>
                  <a:path w="899" h="1410">
                    <a:moveTo>
                      <a:pt x="29" y="51"/>
                    </a:moveTo>
                    <a:lnTo>
                      <a:pt x="15" y="92"/>
                    </a:lnTo>
                    <a:lnTo>
                      <a:pt x="4" y="143"/>
                    </a:lnTo>
                    <a:lnTo>
                      <a:pt x="0" y="198"/>
                    </a:lnTo>
                    <a:lnTo>
                      <a:pt x="0" y="253"/>
                    </a:lnTo>
                    <a:lnTo>
                      <a:pt x="12" y="324"/>
                    </a:lnTo>
                    <a:lnTo>
                      <a:pt x="22" y="413"/>
                    </a:lnTo>
                    <a:lnTo>
                      <a:pt x="43" y="513"/>
                    </a:lnTo>
                    <a:lnTo>
                      <a:pt x="77" y="626"/>
                    </a:lnTo>
                    <a:lnTo>
                      <a:pt x="128" y="736"/>
                    </a:lnTo>
                    <a:lnTo>
                      <a:pt x="210" y="866"/>
                    </a:lnTo>
                    <a:lnTo>
                      <a:pt x="292" y="989"/>
                    </a:lnTo>
                    <a:lnTo>
                      <a:pt x="361" y="1071"/>
                    </a:lnTo>
                    <a:lnTo>
                      <a:pt x="457" y="1170"/>
                    </a:lnTo>
                    <a:lnTo>
                      <a:pt x="556" y="1252"/>
                    </a:lnTo>
                    <a:lnTo>
                      <a:pt x="645" y="1317"/>
                    </a:lnTo>
                    <a:lnTo>
                      <a:pt x="710" y="1358"/>
                    </a:lnTo>
                    <a:lnTo>
                      <a:pt x="775" y="1389"/>
                    </a:lnTo>
                    <a:lnTo>
                      <a:pt x="827" y="1410"/>
                    </a:lnTo>
                    <a:lnTo>
                      <a:pt x="868" y="1410"/>
                    </a:lnTo>
                    <a:lnTo>
                      <a:pt x="899" y="1393"/>
                    </a:lnTo>
                    <a:lnTo>
                      <a:pt x="60" y="0"/>
                    </a:lnTo>
                    <a:lnTo>
                      <a:pt x="29" y="51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8" name="Freeform 528"/>
              <p:cNvSpPr>
                <a:spLocks/>
              </p:cNvSpPr>
              <p:nvPr/>
            </p:nvSpPr>
            <p:spPr bwMode="auto">
              <a:xfrm>
                <a:off x="3034" y="2556"/>
                <a:ext cx="212" cy="34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7"/>
                  </a:cxn>
                  <a:cxn ang="0">
                    <a:pos x="0" y="89"/>
                  </a:cxn>
                  <a:cxn ang="0">
                    <a:pos x="3" y="161"/>
                  </a:cxn>
                  <a:cxn ang="0">
                    <a:pos x="10" y="219"/>
                  </a:cxn>
                  <a:cxn ang="0">
                    <a:pos x="20" y="294"/>
                  </a:cxn>
                  <a:cxn ang="0">
                    <a:pos x="34" y="383"/>
                  </a:cxn>
                  <a:cxn ang="0">
                    <a:pos x="55" y="475"/>
                  </a:cxn>
                  <a:cxn ang="0">
                    <a:pos x="96" y="593"/>
                  </a:cxn>
                  <a:cxn ang="0">
                    <a:pos x="157" y="726"/>
                  </a:cxn>
                  <a:cxn ang="0">
                    <a:pos x="226" y="836"/>
                  </a:cxn>
                  <a:cxn ang="0">
                    <a:pos x="308" y="952"/>
                  </a:cxn>
                  <a:cxn ang="0">
                    <a:pos x="383" y="1041"/>
                  </a:cxn>
                  <a:cxn ang="0">
                    <a:pos x="441" y="1101"/>
                  </a:cxn>
                  <a:cxn ang="0">
                    <a:pos x="496" y="1157"/>
                  </a:cxn>
                  <a:cxn ang="0">
                    <a:pos x="554" y="1212"/>
                  </a:cxn>
                  <a:cxn ang="0">
                    <a:pos x="619" y="1265"/>
                  </a:cxn>
                  <a:cxn ang="0">
                    <a:pos x="664" y="1301"/>
                  </a:cxn>
                  <a:cxn ang="0">
                    <a:pos x="711" y="1332"/>
                  </a:cxn>
                  <a:cxn ang="0">
                    <a:pos x="764" y="1361"/>
                  </a:cxn>
                  <a:cxn ang="0">
                    <a:pos x="808" y="1390"/>
                  </a:cxn>
                  <a:cxn ang="0">
                    <a:pos x="836" y="1397"/>
                  </a:cxn>
                  <a:cxn ang="0">
                    <a:pos x="846" y="1376"/>
                  </a:cxn>
                  <a:cxn ang="0">
                    <a:pos x="844" y="1348"/>
                  </a:cxn>
                  <a:cxn ang="0">
                    <a:pos x="837" y="1314"/>
                  </a:cxn>
                  <a:cxn ang="0">
                    <a:pos x="826" y="1256"/>
                  </a:cxn>
                  <a:cxn ang="0">
                    <a:pos x="812" y="1180"/>
                  </a:cxn>
                  <a:cxn ang="0">
                    <a:pos x="795" y="1109"/>
                  </a:cxn>
                  <a:cxn ang="0">
                    <a:pos x="774" y="1026"/>
                  </a:cxn>
                  <a:cxn ang="0">
                    <a:pos x="747" y="938"/>
                  </a:cxn>
                  <a:cxn ang="0">
                    <a:pos x="716" y="869"/>
                  </a:cxn>
                  <a:cxn ang="0">
                    <a:pos x="691" y="808"/>
                  </a:cxn>
                  <a:cxn ang="0">
                    <a:pos x="651" y="729"/>
                  </a:cxn>
                  <a:cxn ang="0">
                    <a:pos x="612" y="658"/>
                  </a:cxn>
                  <a:cxn ang="0">
                    <a:pos x="566" y="581"/>
                  </a:cxn>
                  <a:cxn ang="0">
                    <a:pos x="493" y="486"/>
                  </a:cxn>
                  <a:cxn ang="0">
                    <a:pos x="441" y="417"/>
                  </a:cxn>
                  <a:cxn ang="0">
                    <a:pos x="367" y="324"/>
                  </a:cxn>
                  <a:cxn ang="0">
                    <a:pos x="298" y="257"/>
                  </a:cxn>
                  <a:cxn ang="0">
                    <a:pos x="229" y="187"/>
                  </a:cxn>
                  <a:cxn ang="0">
                    <a:pos x="178" y="137"/>
                  </a:cxn>
                  <a:cxn ang="0">
                    <a:pos x="123" y="84"/>
                  </a:cxn>
                  <a:cxn ang="0">
                    <a:pos x="82" y="48"/>
                  </a:cxn>
                  <a:cxn ang="0">
                    <a:pos x="41" y="14"/>
                  </a:cxn>
                  <a:cxn ang="0">
                    <a:pos x="7" y="0"/>
                  </a:cxn>
                </a:cxnLst>
                <a:rect l="0" t="0" r="r" b="b"/>
                <a:pathLst>
                  <a:path w="846" h="1397">
                    <a:moveTo>
                      <a:pt x="7" y="0"/>
                    </a:moveTo>
                    <a:lnTo>
                      <a:pt x="0" y="27"/>
                    </a:lnTo>
                    <a:lnTo>
                      <a:pt x="0" y="89"/>
                    </a:lnTo>
                    <a:lnTo>
                      <a:pt x="3" y="161"/>
                    </a:lnTo>
                    <a:lnTo>
                      <a:pt x="10" y="219"/>
                    </a:lnTo>
                    <a:lnTo>
                      <a:pt x="20" y="294"/>
                    </a:lnTo>
                    <a:lnTo>
                      <a:pt x="34" y="383"/>
                    </a:lnTo>
                    <a:lnTo>
                      <a:pt x="55" y="475"/>
                    </a:lnTo>
                    <a:lnTo>
                      <a:pt x="96" y="593"/>
                    </a:lnTo>
                    <a:lnTo>
                      <a:pt x="157" y="726"/>
                    </a:lnTo>
                    <a:lnTo>
                      <a:pt x="226" y="836"/>
                    </a:lnTo>
                    <a:lnTo>
                      <a:pt x="308" y="952"/>
                    </a:lnTo>
                    <a:lnTo>
                      <a:pt x="383" y="1041"/>
                    </a:lnTo>
                    <a:lnTo>
                      <a:pt x="441" y="1101"/>
                    </a:lnTo>
                    <a:lnTo>
                      <a:pt x="496" y="1157"/>
                    </a:lnTo>
                    <a:lnTo>
                      <a:pt x="554" y="1212"/>
                    </a:lnTo>
                    <a:lnTo>
                      <a:pt x="619" y="1265"/>
                    </a:lnTo>
                    <a:lnTo>
                      <a:pt x="664" y="1301"/>
                    </a:lnTo>
                    <a:lnTo>
                      <a:pt x="711" y="1332"/>
                    </a:lnTo>
                    <a:lnTo>
                      <a:pt x="764" y="1361"/>
                    </a:lnTo>
                    <a:lnTo>
                      <a:pt x="808" y="1390"/>
                    </a:lnTo>
                    <a:lnTo>
                      <a:pt x="836" y="1397"/>
                    </a:lnTo>
                    <a:lnTo>
                      <a:pt x="846" y="1376"/>
                    </a:lnTo>
                    <a:lnTo>
                      <a:pt x="844" y="1348"/>
                    </a:lnTo>
                    <a:lnTo>
                      <a:pt x="837" y="1314"/>
                    </a:lnTo>
                    <a:lnTo>
                      <a:pt x="826" y="1256"/>
                    </a:lnTo>
                    <a:lnTo>
                      <a:pt x="812" y="1180"/>
                    </a:lnTo>
                    <a:lnTo>
                      <a:pt x="795" y="1109"/>
                    </a:lnTo>
                    <a:lnTo>
                      <a:pt x="774" y="1026"/>
                    </a:lnTo>
                    <a:lnTo>
                      <a:pt x="747" y="938"/>
                    </a:lnTo>
                    <a:lnTo>
                      <a:pt x="716" y="869"/>
                    </a:lnTo>
                    <a:lnTo>
                      <a:pt x="691" y="808"/>
                    </a:lnTo>
                    <a:lnTo>
                      <a:pt x="651" y="729"/>
                    </a:lnTo>
                    <a:lnTo>
                      <a:pt x="612" y="658"/>
                    </a:lnTo>
                    <a:lnTo>
                      <a:pt x="566" y="581"/>
                    </a:lnTo>
                    <a:lnTo>
                      <a:pt x="493" y="486"/>
                    </a:lnTo>
                    <a:lnTo>
                      <a:pt x="441" y="417"/>
                    </a:lnTo>
                    <a:lnTo>
                      <a:pt x="367" y="324"/>
                    </a:lnTo>
                    <a:lnTo>
                      <a:pt x="298" y="257"/>
                    </a:lnTo>
                    <a:lnTo>
                      <a:pt x="229" y="187"/>
                    </a:lnTo>
                    <a:lnTo>
                      <a:pt x="178" y="137"/>
                    </a:lnTo>
                    <a:lnTo>
                      <a:pt x="123" y="84"/>
                    </a:lnTo>
                    <a:lnTo>
                      <a:pt x="82" y="48"/>
                    </a:lnTo>
                    <a:lnTo>
                      <a:pt x="41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29"/>
            <p:cNvGrpSpPr>
              <a:grpSpLocks/>
            </p:cNvGrpSpPr>
            <p:nvPr/>
          </p:nvGrpSpPr>
          <p:grpSpPr bwMode="auto">
            <a:xfrm flipH="1">
              <a:off x="4938" y="2009"/>
              <a:ext cx="217" cy="229"/>
              <a:chOff x="3042" y="2645"/>
              <a:chExt cx="217" cy="229"/>
            </a:xfrm>
          </p:grpSpPr>
          <p:sp>
            <p:nvSpPr>
              <p:cNvPr id="26130" name="Freeform 530"/>
              <p:cNvSpPr>
                <a:spLocks/>
              </p:cNvSpPr>
              <p:nvPr/>
            </p:nvSpPr>
            <p:spPr bwMode="auto">
              <a:xfrm>
                <a:off x="3042" y="2645"/>
                <a:ext cx="20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2" y="34"/>
                  </a:cxn>
                  <a:cxn ang="0">
                    <a:pos x="825" y="61"/>
                  </a:cxn>
                  <a:cxn ang="0">
                    <a:pos x="3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61">
                    <a:moveTo>
                      <a:pt x="0" y="0"/>
                    </a:moveTo>
                    <a:lnTo>
                      <a:pt x="832" y="34"/>
                    </a:lnTo>
                    <a:lnTo>
                      <a:pt x="825" y="61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1" name="Freeform 531"/>
              <p:cNvSpPr>
                <a:spLocks/>
              </p:cNvSpPr>
              <p:nvPr/>
            </p:nvSpPr>
            <p:spPr bwMode="auto">
              <a:xfrm>
                <a:off x="3185" y="2691"/>
                <a:ext cx="74" cy="183"/>
              </a:xfrm>
              <a:custGeom>
                <a:avLst/>
                <a:gdLst/>
                <a:ahLst/>
                <a:cxnLst>
                  <a:cxn ang="0">
                    <a:pos x="261" y="15"/>
                  </a:cxn>
                  <a:cxn ang="0">
                    <a:pos x="0" y="713"/>
                  </a:cxn>
                  <a:cxn ang="0">
                    <a:pos x="24" y="730"/>
                  </a:cxn>
                  <a:cxn ang="0">
                    <a:pos x="295" y="0"/>
                  </a:cxn>
                  <a:cxn ang="0">
                    <a:pos x="261" y="15"/>
                  </a:cxn>
                </a:cxnLst>
                <a:rect l="0" t="0" r="r" b="b"/>
                <a:pathLst>
                  <a:path w="295" h="730">
                    <a:moveTo>
                      <a:pt x="261" y="15"/>
                    </a:moveTo>
                    <a:lnTo>
                      <a:pt x="0" y="713"/>
                    </a:lnTo>
                    <a:lnTo>
                      <a:pt x="24" y="730"/>
                    </a:lnTo>
                    <a:lnTo>
                      <a:pt x="295" y="0"/>
                    </a:lnTo>
                    <a:lnTo>
                      <a:pt x="261" y="15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32"/>
            <p:cNvGrpSpPr>
              <a:grpSpLocks/>
            </p:cNvGrpSpPr>
            <p:nvPr/>
          </p:nvGrpSpPr>
          <p:grpSpPr bwMode="auto">
            <a:xfrm flipH="1">
              <a:off x="4883" y="2005"/>
              <a:ext cx="86" cy="57"/>
              <a:chOff x="3211" y="2649"/>
              <a:chExt cx="86" cy="57"/>
            </a:xfrm>
          </p:grpSpPr>
          <p:sp>
            <p:nvSpPr>
              <p:cNvPr id="26133" name="Freeform 533"/>
              <p:cNvSpPr>
                <a:spLocks/>
              </p:cNvSpPr>
              <p:nvPr/>
            </p:nvSpPr>
            <p:spPr bwMode="auto">
              <a:xfrm>
                <a:off x="3211" y="2656"/>
                <a:ext cx="61" cy="5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0" y="62"/>
                  </a:cxn>
                  <a:cxn ang="0">
                    <a:pos x="3" y="72"/>
                  </a:cxn>
                  <a:cxn ang="0">
                    <a:pos x="0" y="92"/>
                  </a:cxn>
                  <a:cxn ang="0">
                    <a:pos x="2" y="121"/>
                  </a:cxn>
                  <a:cxn ang="0">
                    <a:pos x="4" y="138"/>
                  </a:cxn>
                  <a:cxn ang="0">
                    <a:pos x="14" y="163"/>
                  </a:cxn>
                  <a:cxn ang="0">
                    <a:pos x="32" y="182"/>
                  </a:cxn>
                  <a:cxn ang="0">
                    <a:pos x="56" y="196"/>
                  </a:cxn>
                  <a:cxn ang="0">
                    <a:pos x="69" y="200"/>
                  </a:cxn>
                  <a:cxn ang="0">
                    <a:pos x="83" y="200"/>
                  </a:cxn>
                  <a:cxn ang="0">
                    <a:pos x="244" y="123"/>
                  </a:cxn>
                  <a:cxn ang="0">
                    <a:pos x="213" y="99"/>
                  </a:cxn>
                  <a:cxn ang="0">
                    <a:pos x="196" y="75"/>
                  </a:cxn>
                  <a:cxn ang="0">
                    <a:pos x="182" y="0"/>
                  </a:cxn>
                </a:cxnLst>
                <a:rect l="0" t="0" r="r" b="b"/>
                <a:pathLst>
                  <a:path w="244" h="200">
                    <a:moveTo>
                      <a:pt x="182" y="0"/>
                    </a:moveTo>
                    <a:lnTo>
                      <a:pt x="10" y="62"/>
                    </a:lnTo>
                    <a:lnTo>
                      <a:pt x="3" y="72"/>
                    </a:lnTo>
                    <a:lnTo>
                      <a:pt x="0" y="92"/>
                    </a:lnTo>
                    <a:lnTo>
                      <a:pt x="2" y="121"/>
                    </a:lnTo>
                    <a:lnTo>
                      <a:pt x="4" y="138"/>
                    </a:lnTo>
                    <a:lnTo>
                      <a:pt x="14" y="163"/>
                    </a:lnTo>
                    <a:lnTo>
                      <a:pt x="32" y="182"/>
                    </a:lnTo>
                    <a:lnTo>
                      <a:pt x="56" y="196"/>
                    </a:lnTo>
                    <a:lnTo>
                      <a:pt x="69" y="200"/>
                    </a:lnTo>
                    <a:lnTo>
                      <a:pt x="83" y="200"/>
                    </a:lnTo>
                    <a:lnTo>
                      <a:pt x="244" y="123"/>
                    </a:lnTo>
                    <a:lnTo>
                      <a:pt x="213" y="99"/>
                    </a:lnTo>
                    <a:lnTo>
                      <a:pt x="196" y="7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4" name="Freeform 534"/>
              <p:cNvSpPr>
                <a:spLocks/>
              </p:cNvSpPr>
              <p:nvPr/>
            </p:nvSpPr>
            <p:spPr bwMode="auto">
              <a:xfrm>
                <a:off x="3246" y="2649"/>
                <a:ext cx="34" cy="47"/>
              </a:xfrm>
              <a:custGeom>
                <a:avLst/>
                <a:gdLst/>
                <a:ahLst/>
                <a:cxnLst>
                  <a:cxn ang="0">
                    <a:pos x="80" y="27"/>
                  </a:cxn>
                  <a:cxn ang="0">
                    <a:pos x="73" y="16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22" y="2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0" y="50"/>
                  </a:cxn>
                  <a:cxn ang="0">
                    <a:pos x="1" y="63"/>
                  </a:cxn>
                  <a:cxn ang="0">
                    <a:pos x="3" y="80"/>
                  </a:cxn>
                  <a:cxn ang="0">
                    <a:pos x="9" y="105"/>
                  </a:cxn>
                  <a:cxn ang="0">
                    <a:pos x="19" y="125"/>
                  </a:cxn>
                  <a:cxn ang="0">
                    <a:pos x="31" y="144"/>
                  </a:cxn>
                  <a:cxn ang="0">
                    <a:pos x="43" y="159"/>
                  </a:cxn>
                  <a:cxn ang="0">
                    <a:pos x="57" y="173"/>
                  </a:cxn>
                  <a:cxn ang="0">
                    <a:pos x="74" y="181"/>
                  </a:cxn>
                  <a:cxn ang="0">
                    <a:pos x="95" y="187"/>
                  </a:cxn>
                  <a:cxn ang="0">
                    <a:pos x="112" y="187"/>
                  </a:cxn>
                  <a:cxn ang="0">
                    <a:pos x="128" y="178"/>
                  </a:cxn>
                  <a:cxn ang="0">
                    <a:pos x="135" y="163"/>
                  </a:cxn>
                  <a:cxn ang="0">
                    <a:pos x="136" y="142"/>
                  </a:cxn>
                  <a:cxn ang="0">
                    <a:pos x="131" y="120"/>
                  </a:cxn>
                  <a:cxn ang="0">
                    <a:pos x="121" y="89"/>
                  </a:cxn>
                  <a:cxn ang="0">
                    <a:pos x="97" y="50"/>
                  </a:cxn>
                  <a:cxn ang="0">
                    <a:pos x="80" y="27"/>
                  </a:cxn>
                </a:cxnLst>
                <a:rect l="0" t="0" r="r" b="b"/>
                <a:pathLst>
                  <a:path w="136" h="187">
                    <a:moveTo>
                      <a:pt x="80" y="27"/>
                    </a:moveTo>
                    <a:lnTo>
                      <a:pt x="73" y="16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22" y="2"/>
                    </a:lnTo>
                    <a:lnTo>
                      <a:pt x="13" y="12"/>
                    </a:lnTo>
                    <a:lnTo>
                      <a:pt x="5" y="27"/>
                    </a:lnTo>
                    <a:lnTo>
                      <a:pt x="0" y="50"/>
                    </a:lnTo>
                    <a:lnTo>
                      <a:pt x="1" y="63"/>
                    </a:lnTo>
                    <a:lnTo>
                      <a:pt x="3" y="80"/>
                    </a:lnTo>
                    <a:lnTo>
                      <a:pt x="9" y="105"/>
                    </a:lnTo>
                    <a:lnTo>
                      <a:pt x="19" y="125"/>
                    </a:lnTo>
                    <a:lnTo>
                      <a:pt x="31" y="144"/>
                    </a:lnTo>
                    <a:lnTo>
                      <a:pt x="43" y="159"/>
                    </a:lnTo>
                    <a:lnTo>
                      <a:pt x="57" y="173"/>
                    </a:lnTo>
                    <a:lnTo>
                      <a:pt x="74" y="181"/>
                    </a:lnTo>
                    <a:lnTo>
                      <a:pt x="95" y="187"/>
                    </a:lnTo>
                    <a:lnTo>
                      <a:pt x="112" y="187"/>
                    </a:lnTo>
                    <a:lnTo>
                      <a:pt x="128" y="178"/>
                    </a:lnTo>
                    <a:lnTo>
                      <a:pt x="135" y="163"/>
                    </a:lnTo>
                    <a:lnTo>
                      <a:pt x="136" y="142"/>
                    </a:lnTo>
                    <a:lnTo>
                      <a:pt x="131" y="120"/>
                    </a:lnTo>
                    <a:lnTo>
                      <a:pt x="121" y="89"/>
                    </a:lnTo>
                    <a:lnTo>
                      <a:pt x="97" y="50"/>
                    </a:lnTo>
                    <a:lnTo>
                      <a:pt x="80" y="2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" name="Freeform 535"/>
              <p:cNvSpPr>
                <a:spLocks/>
              </p:cNvSpPr>
              <p:nvPr/>
            </p:nvSpPr>
            <p:spPr bwMode="auto">
              <a:xfrm>
                <a:off x="3255" y="2652"/>
                <a:ext cx="42" cy="3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17" y="4"/>
                  </a:cxn>
                  <a:cxn ang="0">
                    <a:pos x="142" y="0"/>
                  </a:cxn>
                  <a:cxn ang="0">
                    <a:pos x="159" y="4"/>
                  </a:cxn>
                  <a:cxn ang="0">
                    <a:pos x="165" y="10"/>
                  </a:cxn>
                  <a:cxn ang="0">
                    <a:pos x="166" y="24"/>
                  </a:cxn>
                  <a:cxn ang="0">
                    <a:pos x="159" y="45"/>
                  </a:cxn>
                  <a:cxn ang="0">
                    <a:pos x="62" y="134"/>
                  </a:cxn>
                  <a:cxn ang="0">
                    <a:pos x="49" y="132"/>
                  </a:cxn>
                  <a:cxn ang="0">
                    <a:pos x="33" y="127"/>
                  </a:cxn>
                  <a:cxn ang="0">
                    <a:pos x="21" y="115"/>
                  </a:cxn>
                  <a:cxn ang="0">
                    <a:pos x="8" y="98"/>
                  </a:cxn>
                  <a:cxn ang="0">
                    <a:pos x="1" y="81"/>
                  </a:cxn>
                  <a:cxn ang="0">
                    <a:pos x="0" y="62"/>
                  </a:cxn>
                  <a:cxn ang="0">
                    <a:pos x="4" y="43"/>
                  </a:cxn>
                  <a:cxn ang="0">
                    <a:pos x="12" y="30"/>
                  </a:cxn>
                </a:cxnLst>
                <a:rect l="0" t="0" r="r" b="b"/>
                <a:pathLst>
                  <a:path w="166" h="134">
                    <a:moveTo>
                      <a:pt x="12" y="30"/>
                    </a:moveTo>
                    <a:lnTo>
                      <a:pt x="117" y="4"/>
                    </a:lnTo>
                    <a:lnTo>
                      <a:pt x="142" y="0"/>
                    </a:lnTo>
                    <a:lnTo>
                      <a:pt x="159" y="4"/>
                    </a:lnTo>
                    <a:lnTo>
                      <a:pt x="165" y="10"/>
                    </a:lnTo>
                    <a:lnTo>
                      <a:pt x="166" y="24"/>
                    </a:lnTo>
                    <a:lnTo>
                      <a:pt x="159" y="45"/>
                    </a:lnTo>
                    <a:lnTo>
                      <a:pt x="62" y="134"/>
                    </a:lnTo>
                    <a:lnTo>
                      <a:pt x="49" y="132"/>
                    </a:lnTo>
                    <a:lnTo>
                      <a:pt x="33" y="127"/>
                    </a:lnTo>
                    <a:lnTo>
                      <a:pt x="21" y="115"/>
                    </a:lnTo>
                    <a:lnTo>
                      <a:pt x="8" y="98"/>
                    </a:lnTo>
                    <a:lnTo>
                      <a:pt x="1" y="81"/>
                    </a:lnTo>
                    <a:lnTo>
                      <a:pt x="0" y="62"/>
                    </a:lnTo>
                    <a:lnTo>
                      <a:pt x="4" y="4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9F9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6" name="Freeform 536"/>
              <p:cNvSpPr>
                <a:spLocks/>
              </p:cNvSpPr>
              <p:nvPr/>
            </p:nvSpPr>
            <p:spPr bwMode="auto">
              <a:xfrm>
                <a:off x="3223" y="2668"/>
                <a:ext cx="18" cy="3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1" y="86"/>
                  </a:cxn>
                  <a:cxn ang="0">
                    <a:pos x="26" y="105"/>
                  </a:cxn>
                  <a:cxn ang="0">
                    <a:pos x="40" y="118"/>
                  </a:cxn>
                  <a:cxn ang="0">
                    <a:pos x="50" y="124"/>
                  </a:cxn>
                  <a:cxn ang="0">
                    <a:pos x="60" y="129"/>
                  </a:cxn>
                  <a:cxn ang="0">
                    <a:pos x="72" y="135"/>
                  </a:cxn>
                </a:cxnLst>
                <a:rect l="0" t="0" r="r" b="b"/>
                <a:pathLst>
                  <a:path w="72" h="135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1" y="86"/>
                    </a:lnTo>
                    <a:lnTo>
                      <a:pt x="26" y="105"/>
                    </a:lnTo>
                    <a:lnTo>
                      <a:pt x="40" y="118"/>
                    </a:lnTo>
                    <a:lnTo>
                      <a:pt x="50" y="124"/>
                    </a:lnTo>
                    <a:lnTo>
                      <a:pt x="60" y="129"/>
                    </a:lnTo>
                    <a:lnTo>
                      <a:pt x="72" y="1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7" name="Freeform 537"/>
              <p:cNvSpPr>
                <a:spLocks/>
              </p:cNvSpPr>
              <p:nvPr/>
            </p:nvSpPr>
            <p:spPr bwMode="auto">
              <a:xfrm>
                <a:off x="3235" y="2664"/>
                <a:ext cx="18" cy="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85"/>
                  </a:cxn>
                  <a:cxn ang="0">
                    <a:pos x="27" y="104"/>
                  </a:cxn>
                  <a:cxn ang="0">
                    <a:pos x="40" y="117"/>
                  </a:cxn>
                  <a:cxn ang="0">
                    <a:pos x="51" y="124"/>
                  </a:cxn>
                  <a:cxn ang="0">
                    <a:pos x="61" y="129"/>
                  </a:cxn>
                  <a:cxn ang="0">
                    <a:pos x="72" y="134"/>
                  </a:cxn>
                </a:cxnLst>
                <a:rect l="0" t="0" r="r" b="b"/>
                <a:pathLst>
                  <a:path w="72" h="134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85"/>
                    </a:lnTo>
                    <a:lnTo>
                      <a:pt x="27" y="104"/>
                    </a:lnTo>
                    <a:lnTo>
                      <a:pt x="40" y="117"/>
                    </a:lnTo>
                    <a:lnTo>
                      <a:pt x="51" y="124"/>
                    </a:lnTo>
                    <a:lnTo>
                      <a:pt x="61" y="129"/>
                    </a:lnTo>
                    <a:lnTo>
                      <a:pt x="72" y="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538"/>
          <p:cNvGrpSpPr>
            <a:grpSpLocks/>
          </p:cNvGrpSpPr>
          <p:nvPr/>
        </p:nvGrpSpPr>
        <p:grpSpPr bwMode="auto">
          <a:xfrm rot="10800000" flipV="1">
            <a:off x="3781822" y="2835276"/>
            <a:ext cx="398992" cy="461963"/>
            <a:chOff x="4825" y="1920"/>
            <a:chExt cx="383" cy="548"/>
          </a:xfrm>
        </p:grpSpPr>
        <p:grpSp>
          <p:nvGrpSpPr>
            <p:cNvPr id="16" name="Group 539"/>
            <p:cNvGrpSpPr>
              <a:grpSpLocks/>
            </p:cNvGrpSpPr>
            <p:nvPr/>
          </p:nvGrpSpPr>
          <p:grpSpPr bwMode="auto">
            <a:xfrm flipH="1">
              <a:off x="4825" y="1941"/>
              <a:ext cx="383" cy="527"/>
              <a:chOff x="2929" y="2577"/>
              <a:chExt cx="383" cy="527"/>
            </a:xfrm>
          </p:grpSpPr>
          <p:grpSp>
            <p:nvGrpSpPr>
              <p:cNvPr id="17" name="Group 540"/>
              <p:cNvGrpSpPr>
                <a:grpSpLocks/>
              </p:cNvGrpSpPr>
              <p:nvPr/>
            </p:nvGrpSpPr>
            <p:grpSpPr bwMode="auto">
              <a:xfrm>
                <a:off x="3066" y="2889"/>
                <a:ext cx="13" cy="67"/>
                <a:chOff x="3066" y="2889"/>
                <a:chExt cx="13" cy="67"/>
              </a:xfrm>
            </p:grpSpPr>
            <p:sp>
              <p:nvSpPr>
                <p:cNvPr id="26141" name="Rectangle 541"/>
                <p:cNvSpPr>
                  <a:spLocks noChangeArrowheads="1"/>
                </p:cNvSpPr>
                <p:nvPr/>
              </p:nvSpPr>
              <p:spPr bwMode="auto">
                <a:xfrm>
                  <a:off x="3066" y="2890"/>
                  <a:ext cx="13" cy="66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42" name="Line 542"/>
                <p:cNvSpPr>
                  <a:spLocks noChangeShapeType="1"/>
                </p:cNvSpPr>
                <p:nvPr/>
              </p:nvSpPr>
              <p:spPr bwMode="auto">
                <a:xfrm>
                  <a:off x="3072" y="2889"/>
                  <a:ext cx="1" cy="6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43" name="Rectangle 543"/>
              <p:cNvSpPr>
                <a:spLocks noChangeArrowheads="1"/>
              </p:cNvSpPr>
              <p:nvPr/>
            </p:nvSpPr>
            <p:spPr bwMode="auto">
              <a:xfrm>
                <a:off x="3009" y="2847"/>
                <a:ext cx="41" cy="107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4" name="Freeform 544"/>
              <p:cNvSpPr>
                <a:spLocks/>
              </p:cNvSpPr>
              <p:nvPr/>
            </p:nvSpPr>
            <p:spPr bwMode="auto">
              <a:xfrm>
                <a:off x="3163" y="2868"/>
                <a:ext cx="2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"/>
                  </a:cxn>
                  <a:cxn ang="0">
                    <a:pos x="110" y="92"/>
                  </a:cxn>
                  <a:cxn ang="0">
                    <a:pos x="110" y="19"/>
                  </a:cxn>
                  <a:cxn ang="0">
                    <a:pos x="0" y="0"/>
                  </a:cxn>
                </a:cxnLst>
                <a:rect l="0" t="0" r="r" b="b"/>
                <a:pathLst>
                  <a:path w="110" h="92">
                    <a:moveTo>
                      <a:pt x="0" y="0"/>
                    </a:moveTo>
                    <a:lnTo>
                      <a:pt x="0" y="92"/>
                    </a:lnTo>
                    <a:lnTo>
                      <a:pt x="110" y="92"/>
                    </a:lnTo>
                    <a:lnTo>
                      <a:pt x="11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5" name="Freeform 545"/>
              <p:cNvSpPr>
                <a:spLocks/>
              </p:cNvSpPr>
              <p:nvPr/>
            </p:nvSpPr>
            <p:spPr bwMode="auto">
              <a:xfrm>
                <a:off x="3106" y="2827"/>
                <a:ext cx="19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82"/>
                  </a:cxn>
                  <a:cxn ang="0">
                    <a:pos x="55" y="75"/>
                  </a:cxn>
                  <a:cxn ang="0">
                    <a:pos x="76" y="20"/>
                  </a:cxn>
                  <a:cxn ang="0">
                    <a:pos x="41" y="0"/>
                  </a:cxn>
                </a:cxnLst>
                <a:rect l="0" t="0" r="r" b="b"/>
                <a:pathLst>
                  <a:path w="76" h="82">
                    <a:moveTo>
                      <a:pt x="41" y="0"/>
                    </a:moveTo>
                    <a:lnTo>
                      <a:pt x="0" y="82"/>
                    </a:lnTo>
                    <a:lnTo>
                      <a:pt x="55" y="75"/>
                    </a:lnTo>
                    <a:lnTo>
                      <a:pt x="76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6" name="Freeform 546"/>
              <p:cNvSpPr>
                <a:spLocks/>
              </p:cNvSpPr>
              <p:nvPr/>
            </p:nvSpPr>
            <p:spPr bwMode="auto">
              <a:xfrm>
                <a:off x="3074" y="2964"/>
                <a:ext cx="8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8" y="0"/>
                  </a:cxn>
                  <a:cxn ang="0">
                    <a:pos x="348" y="29"/>
                  </a:cxn>
                  <a:cxn ang="0">
                    <a:pos x="5" y="29"/>
                  </a:cxn>
                  <a:cxn ang="0">
                    <a:pos x="0" y="0"/>
                  </a:cxn>
                </a:cxnLst>
                <a:rect l="0" t="0" r="r" b="b"/>
                <a:pathLst>
                  <a:path w="348" h="29">
                    <a:moveTo>
                      <a:pt x="0" y="0"/>
                    </a:moveTo>
                    <a:lnTo>
                      <a:pt x="348" y="0"/>
                    </a:lnTo>
                    <a:lnTo>
                      <a:pt x="348" y="29"/>
                    </a:lnTo>
                    <a:lnTo>
                      <a:pt x="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7" name="Freeform 547"/>
              <p:cNvSpPr>
                <a:spLocks/>
              </p:cNvSpPr>
              <p:nvPr/>
            </p:nvSpPr>
            <p:spPr bwMode="auto">
              <a:xfrm>
                <a:off x="3008" y="2693"/>
                <a:ext cx="36" cy="45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" y="127"/>
                  </a:cxn>
                  <a:cxn ang="0">
                    <a:pos x="0" y="177"/>
                  </a:cxn>
                  <a:cxn ang="0">
                    <a:pos x="145" y="59"/>
                  </a:cxn>
                  <a:cxn ang="0">
                    <a:pos x="137" y="0"/>
                  </a:cxn>
                </a:cxnLst>
                <a:rect l="0" t="0" r="r" b="b"/>
                <a:pathLst>
                  <a:path w="145" h="177">
                    <a:moveTo>
                      <a:pt x="137" y="0"/>
                    </a:moveTo>
                    <a:lnTo>
                      <a:pt x="1" y="127"/>
                    </a:lnTo>
                    <a:lnTo>
                      <a:pt x="0" y="177"/>
                    </a:lnTo>
                    <a:lnTo>
                      <a:pt x="145" y="5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" name="Freeform 548"/>
              <p:cNvSpPr>
                <a:spLocks/>
              </p:cNvSpPr>
              <p:nvPr/>
            </p:nvSpPr>
            <p:spPr bwMode="auto">
              <a:xfrm>
                <a:off x="2998" y="2577"/>
                <a:ext cx="55" cy="378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0" y="89"/>
                  </a:cxn>
                  <a:cxn ang="0">
                    <a:pos x="0" y="1513"/>
                  </a:cxn>
                  <a:cxn ang="0">
                    <a:pos x="41" y="1513"/>
                  </a:cxn>
                  <a:cxn ang="0">
                    <a:pos x="41" y="219"/>
                  </a:cxn>
                  <a:cxn ang="0">
                    <a:pos x="220" y="144"/>
                  </a:cxn>
                  <a:cxn ang="0">
                    <a:pos x="220" y="0"/>
                  </a:cxn>
                </a:cxnLst>
                <a:rect l="0" t="0" r="r" b="b"/>
                <a:pathLst>
                  <a:path w="220" h="1513">
                    <a:moveTo>
                      <a:pt x="220" y="0"/>
                    </a:moveTo>
                    <a:lnTo>
                      <a:pt x="0" y="89"/>
                    </a:lnTo>
                    <a:lnTo>
                      <a:pt x="0" y="1513"/>
                    </a:lnTo>
                    <a:lnTo>
                      <a:pt x="41" y="1513"/>
                    </a:lnTo>
                    <a:lnTo>
                      <a:pt x="41" y="219"/>
                    </a:lnTo>
                    <a:lnTo>
                      <a:pt x="220" y="1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" name="Freeform 549"/>
              <p:cNvSpPr>
                <a:spLocks/>
              </p:cNvSpPr>
              <p:nvPr/>
            </p:nvSpPr>
            <p:spPr bwMode="auto">
              <a:xfrm>
                <a:off x="2997" y="2955"/>
                <a:ext cx="315" cy="82"/>
              </a:xfrm>
              <a:custGeom>
                <a:avLst/>
                <a:gdLst/>
                <a:ahLst/>
                <a:cxnLst>
                  <a:cxn ang="0">
                    <a:pos x="0" y="329"/>
                  </a:cxn>
                  <a:cxn ang="0">
                    <a:pos x="0" y="0"/>
                  </a:cxn>
                  <a:cxn ang="0">
                    <a:pos x="275" y="0"/>
                  </a:cxn>
                  <a:cxn ang="0">
                    <a:pos x="330" y="55"/>
                  </a:cxn>
                  <a:cxn ang="0">
                    <a:pos x="494" y="55"/>
                  </a:cxn>
                  <a:cxn ang="0">
                    <a:pos x="549" y="110"/>
                  </a:cxn>
                  <a:cxn ang="0">
                    <a:pos x="1097" y="110"/>
                  </a:cxn>
                  <a:cxn ang="0">
                    <a:pos x="1097" y="220"/>
                  </a:cxn>
                  <a:cxn ang="0">
                    <a:pos x="1261" y="220"/>
                  </a:cxn>
                  <a:cxn ang="0">
                    <a:pos x="1261" y="329"/>
                  </a:cxn>
                  <a:cxn ang="0">
                    <a:pos x="0" y="329"/>
                  </a:cxn>
                </a:cxnLst>
                <a:rect l="0" t="0" r="r" b="b"/>
                <a:pathLst>
                  <a:path w="1261" h="329">
                    <a:moveTo>
                      <a:pt x="0" y="329"/>
                    </a:moveTo>
                    <a:lnTo>
                      <a:pt x="0" y="0"/>
                    </a:lnTo>
                    <a:lnTo>
                      <a:pt x="275" y="0"/>
                    </a:lnTo>
                    <a:lnTo>
                      <a:pt x="330" y="55"/>
                    </a:lnTo>
                    <a:lnTo>
                      <a:pt x="494" y="55"/>
                    </a:lnTo>
                    <a:lnTo>
                      <a:pt x="549" y="110"/>
                    </a:lnTo>
                    <a:lnTo>
                      <a:pt x="1097" y="110"/>
                    </a:lnTo>
                    <a:lnTo>
                      <a:pt x="1097" y="220"/>
                    </a:lnTo>
                    <a:lnTo>
                      <a:pt x="1261" y="220"/>
                    </a:lnTo>
                    <a:lnTo>
                      <a:pt x="1261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0" name="Rectangle 550"/>
              <p:cNvSpPr>
                <a:spLocks noChangeArrowheads="1"/>
              </p:cNvSpPr>
              <p:nvPr/>
            </p:nvSpPr>
            <p:spPr bwMode="auto">
              <a:xfrm>
                <a:off x="2998" y="3011"/>
                <a:ext cx="23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1" name="Line 551"/>
              <p:cNvSpPr>
                <a:spLocks noChangeShapeType="1"/>
              </p:cNvSpPr>
              <p:nvPr/>
            </p:nvSpPr>
            <p:spPr bwMode="auto">
              <a:xfrm>
                <a:off x="2986" y="2840"/>
                <a:ext cx="1" cy="4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" name="Freeform 552"/>
              <p:cNvSpPr>
                <a:spLocks/>
              </p:cNvSpPr>
              <p:nvPr/>
            </p:nvSpPr>
            <p:spPr bwMode="auto">
              <a:xfrm>
                <a:off x="2978" y="2888"/>
                <a:ext cx="20" cy="2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82" y="34"/>
                  </a:cxn>
                  <a:cxn ang="0">
                    <a:pos x="27" y="34"/>
                  </a:cxn>
                  <a:cxn ang="0">
                    <a:pos x="27" y="96"/>
                  </a:cxn>
                  <a:cxn ang="0">
                    <a:pos x="0" y="96"/>
                  </a:cxn>
                </a:cxnLst>
                <a:rect l="0" t="0" r="r" b="b"/>
                <a:pathLst>
                  <a:path w="82" h="96">
                    <a:moveTo>
                      <a:pt x="0" y="96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34"/>
                    </a:lnTo>
                    <a:lnTo>
                      <a:pt x="27" y="34"/>
                    </a:lnTo>
                    <a:lnTo>
                      <a:pt x="2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" name="Freeform 553"/>
              <p:cNvSpPr>
                <a:spLocks/>
              </p:cNvSpPr>
              <p:nvPr/>
            </p:nvSpPr>
            <p:spPr bwMode="auto">
              <a:xfrm>
                <a:off x="3093" y="2871"/>
                <a:ext cx="7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398"/>
                  </a:cxn>
                  <a:cxn ang="0">
                    <a:pos x="239" y="390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r" b="b"/>
                <a:pathLst>
                  <a:path w="280" h="398">
                    <a:moveTo>
                      <a:pt x="0" y="0"/>
                    </a:moveTo>
                    <a:lnTo>
                      <a:pt x="280" y="398"/>
                    </a:lnTo>
                    <a:lnTo>
                      <a:pt x="239" y="390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4" name="Freeform 554"/>
              <p:cNvSpPr>
                <a:spLocks/>
              </p:cNvSpPr>
              <p:nvPr/>
            </p:nvSpPr>
            <p:spPr bwMode="auto">
              <a:xfrm>
                <a:off x="2942" y="2928"/>
                <a:ext cx="55" cy="109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165"/>
                  </a:cxn>
                  <a:cxn ang="0">
                    <a:pos x="0" y="439"/>
                  </a:cxn>
                  <a:cxn ang="0">
                    <a:pos x="219" y="439"/>
                  </a:cxn>
                  <a:cxn ang="0">
                    <a:pos x="219" y="110"/>
                  </a:cxn>
                  <a:cxn ang="0">
                    <a:pos x="164" y="0"/>
                  </a:cxn>
                </a:cxnLst>
                <a:rect l="0" t="0" r="r" b="b"/>
                <a:pathLst>
                  <a:path w="219" h="439">
                    <a:moveTo>
                      <a:pt x="164" y="0"/>
                    </a:moveTo>
                    <a:lnTo>
                      <a:pt x="0" y="165"/>
                    </a:lnTo>
                    <a:lnTo>
                      <a:pt x="0" y="439"/>
                    </a:lnTo>
                    <a:lnTo>
                      <a:pt x="219" y="439"/>
                    </a:lnTo>
                    <a:lnTo>
                      <a:pt x="219" y="11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5" name="Rectangle 555"/>
              <p:cNvSpPr>
                <a:spLocks noChangeArrowheads="1"/>
              </p:cNvSpPr>
              <p:nvPr/>
            </p:nvSpPr>
            <p:spPr bwMode="auto">
              <a:xfrm>
                <a:off x="2929" y="3091"/>
                <a:ext cx="382" cy="13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6" name="Rectangle 556"/>
              <p:cNvSpPr>
                <a:spLocks noChangeArrowheads="1"/>
              </p:cNvSpPr>
              <p:nvPr/>
            </p:nvSpPr>
            <p:spPr bwMode="auto">
              <a:xfrm>
                <a:off x="2929" y="3066"/>
                <a:ext cx="382" cy="22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7" name="Rectangle 557"/>
              <p:cNvSpPr>
                <a:spLocks noChangeArrowheads="1"/>
              </p:cNvSpPr>
              <p:nvPr/>
            </p:nvSpPr>
            <p:spPr bwMode="auto">
              <a:xfrm flipH="1" flipV="1">
                <a:off x="2929" y="3038"/>
                <a:ext cx="382" cy="26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" name="Rectangle 558"/>
              <p:cNvSpPr>
                <a:spLocks noChangeArrowheads="1"/>
              </p:cNvSpPr>
              <p:nvPr/>
            </p:nvSpPr>
            <p:spPr bwMode="auto">
              <a:xfrm>
                <a:off x="3260" y="3018"/>
                <a:ext cx="39" cy="11"/>
              </a:xfrm>
              <a:prstGeom prst="rect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9" name="Oval 559"/>
              <p:cNvSpPr>
                <a:spLocks noChangeArrowheads="1"/>
              </p:cNvSpPr>
              <p:nvPr/>
            </p:nvSpPr>
            <p:spPr bwMode="auto">
              <a:xfrm>
                <a:off x="2969" y="2914"/>
                <a:ext cx="28" cy="27"/>
              </a:xfrm>
              <a:prstGeom prst="ellipse">
                <a:avLst/>
              </a:prstGeom>
              <a:solidFill>
                <a:srgbClr val="9F9F9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0" name="Rectangle 560"/>
              <p:cNvSpPr>
                <a:spLocks noChangeArrowheads="1"/>
              </p:cNvSpPr>
              <p:nvPr/>
            </p:nvSpPr>
            <p:spPr bwMode="auto">
              <a:xfrm>
                <a:off x="3066" y="2860"/>
                <a:ext cx="26" cy="26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1" name="Freeform 561"/>
              <p:cNvSpPr>
                <a:spLocks/>
              </p:cNvSpPr>
              <p:nvPr/>
            </p:nvSpPr>
            <p:spPr bwMode="auto">
              <a:xfrm>
                <a:off x="3052" y="2846"/>
                <a:ext cx="109" cy="109"/>
              </a:xfrm>
              <a:custGeom>
                <a:avLst/>
                <a:gdLst/>
                <a:ahLst/>
                <a:cxnLst>
                  <a:cxn ang="0">
                    <a:pos x="55" y="438"/>
                  </a:cxn>
                  <a:cxn ang="0">
                    <a:pos x="55" y="55"/>
                  </a:cxn>
                  <a:cxn ang="0">
                    <a:pos x="438" y="55"/>
                  </a:cxn>
                  <a:cxn ang="0">
                    <a:pos x="438" y="0"/>
                  </a:cxn>
                  <a:cxn ang="0">
                    <a:pos x="0" y="0"/>
                  </a:cxn>
                  <a:cxn ang="0">
                    <a:pos x="0" y="438"/>
                  </a:cxn>
                  <a:cxn ang="0">
                    <a:pos x="55" y="438"/>
                  </a:cxn>
                </a:cxnLst>
                <a:rect l="0" t="0" r="r" b="b"/>
                <a:pathLst>
                  <a:path w="438" h="438">
                    <a:moveTo>
                      <a:pt x="55" y="438"/>
                    </a:moveTo>
                    <a:lnTo>
                      <a:pt x="55" y="55"/>
                    </a:lnTo>
                    <a:lnTo>
                      <a:pt x="438" y="55"/>
                    </a:lnTo>
                    <a:lnTo>
                      <a:pt x="438" y="0"/>
                    </a:lnTo>
                    <a:lnTo>
                      <a:pt x="0" y="0"/>
                    </a:lnTo>
                    <a:lnTo>
                      <a:pt x="0" y="438"/>
                    </a:lnTo>
                    <a:lnTo>
                      <a:pt x="55" y="4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562"/>
              <p:cNvGrpSpPr>
                <a:grpSpLocks/>
              </p:cNvGrpSpPr>
              <p:nvPr/>
            </p:nvGrpSpPr>
            <p:grpSpPr bwMode="auto">
              <a:xfrm>
                <a:off x="2962" y="2742"/>
                <a:ext cx="122" cy="111"/>
                <a:chOff x="2962" y="2742"/>
                <a:chExt cx="122" cy="111"/>
              </a:xfrm>
            </p:grpSpPr>
            <p:sp>
              <p:nvSpPr>
                <p:cNvPr id="26163" name="Oval 563"/>
                <p:cNvSpPr>
                  <a:spLocks noChangeArrowheads="1"/>
                </p:cNvSpPr>
                <p:nvPr/>
              </p:nvSpPr>
              <p:spPr bwMode="auto">
                <a:xfrm>
                  <a:off x="2973" y="2742"/>
                  <a:ext cx="111" cy="111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4" name="Oval 564"/>
                <p:cNvSpPr>
                  <a:spLocks noChangeArrowheads="1"/>
                </p:cNvSpPr>
                <p:nvPr/>
              </p:nvSpPr>
              <p:spPr bwMode="auto">
                <a:xfrm>
                  <a:off x="2962" y="2742"/>
                  <a:ext cx="111" cy="111"/>
                </a:xfrm>
                <a:prstGeom prst="ellipse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65"/>
              <p:cNvGrpSpPr>
                <a:grpSpLocks/>
              </p:cNvGrpSpPr>
              <p:nvPr/>
            </p:nvGrpSpPr>
            <p:grpSpPr bwMode="auto">
              <a:xfrm>
                <a:off x="3010" y="2956"/>
                <a:ext cx="42" cy="108"/>
                <a:chOff x="3010" y="2956"/>
                <a:chExt cx="42" cy="108"/>
              </a:xfrm>
            </p:grpSpPr>
            <p:sp>
              <p:nvSpPr>
                <p:cNvPr id="26166" name="Rectangle 566"/>
                <p:cNvSpPr>
                  <a:spLocks noChangeArrowheads="1"/>
                </p:cNvSpPr>
                <p:nvPr/>
              </p:nvSpPr>
              <p:spPr bwMode="auto">
                <a:xfrm>
                  <a:off x="3011" y="2956"/>
                  <a:ext cx="40" cy="108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567"/>
                <p:cNvGrpSpPr>
                  <a:grpSpLocks/>
                </p:cNvGrpSpPr>
                <p:nvPr/>
              </p:nvGrpSpPr>
              <p:grpSpPr bwMode="auto">
                <a:xfrm>
                  <a:off x="3010" y="2969"/>
                  <a:ext cx="42" cy="83"/>
                  <a:chOff x="3010" y="2969"/>
                  <a:chExt cx="42" cy="83"/>
                </a:xfrm>
              </p:grpSpPr>
              <p:sp>
                <p:nvSpPr>
                  <p:cNvPr id="26168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83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69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24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0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10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1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96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2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2969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3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37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4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3010" y="3051"/>
                    <a:ext cx="4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175" name="Rectangle 575"/>
              <p:cNvSpPr>
                <a:spLocks noChangeArrowheads="1"/>
              </p:cNvSpPr>
              <p:nvPr/>
            </p:nvSpPr>
            <p:spPr bwMode="auto">
              <a:xfrm>
                <a:off x="3272" y="2984"/>
                <a:ext cx="11" cy="2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576"/>
            <p:cNvGrpSpPr>
              <a:grpSpLocks/>
            </p:cNvGrpSpPr>
            <p:nvPr/>
          </p:nvGrpSpPr>
          <p:grpSpPr bwMode="auto">
            <a:xfrm flipH="1">
              <a:off x="5054" y="2043"/>
              <a:ext cx="68" cy="76"/>
              <a:chOff x="3158" y="2679"/>
              <a:chExt cx="68" cy="76"/>
            </a:xfrm>
          </p:grpSpPr>
          <p:sp>
            <p:nvSpPr>
              <p:cNvPr id="26177" name="Freeform 577"/>
              <p:cNvSpPr>
                <a:spLocks/>
              </p:cNvSpPr>
              <p:nvPr/>
            </p:nvSpPr>
            <p:spPr bwMode="auto">
              <a:xfrm>
                <a:off x="3195" y="2702"/>
                <a:ext cx="31" cy="53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77"/>
                  </a:cxn>
                  <a:cxn ang="0">
                    <a:pos x="21" y="212"/>
                  </a:cxn>
                  <a:cxn ang="0">
                    <a:pos x="124" y="6"/>
                  </a:cxn>
                  <a:cxn ang="0">
                    <a:pos x="104" y="0"/>
                  </a:cxn>
                </a:cxnLst>
                <a:rect l="0" t="0" r="r" b="b"/>
                <a:pathLst>
                  <a:path w="124" h="212">
                    <a:moveTo>
                      <a:pt x="104" y="0"/>
                    </a:moveTo>
                    <a:lnTo>
                      <a:pt x="0" y="177"/>
                    </a:lnTo>
                    <a:lnTo>
                      <a:pt x="21" y="212"/>
                    </a:lnTo>
                    <a:lnTo>
                      <a:pt x="124" y="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8" name="Freeform 578"/>
              <p:cNvSpPr>
                <a:spLocks/>
              </p:cNvSpPr>
              <p:nvPr/>
            </p:nvSpPr>
            <p:spPr bwMode="auto">
              <a:xfrm>
                <a:off x="3158" y="2679"/>
                <a:ext cx="60" cy="16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34"/>
                  </a:cxn>
                  <a:cxn ang="0">
                    <a:pos x="34" y="62"/>
                  </a:cxn>
                  <a:cxn ang="0">
                    <a:pos x="240" y="20"/>
                  </a:cxn>
                  <a:cxn ang="0">
                    <a:pos x="232" y="0"/>
                  </a:cxn>
                </a:cxnLst>
                <a:rect l="0" t="0" r="r" b="b"/>
                <a:pathLst>
                  <a:path w="240" h="62">
                    <a:moveTo>
                      <a:pt x="23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240" y="2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579"/>
            <p:cNvGrpSpPr>
              <a:grpSpLocks/>
            </p:cNvGrpSpPr>
            <p:nvPr/>
          </p:nvGrpSpPr>
          <p:grpSpPr bwMode="auto">
            <a:xfrm flipH="1">
              <a:off x="4917" y="1920"/>
              <a:ext cx="225" cy="354"/>
              <a:chOff x="3021" y="2556"/>
              <a:chExt cx="225" cy="354"/>
            </a:xfrm>
          </p:grpSpPr>
          <p:sp>
            <p:nvSpPr>
              <p:cNvPr id="26180" name="Freeform 580"/>
              <p:cNvSpPr>
                <a:spLocks/>
              </p:cNvSpPr>
              <p:nvPr/>
            </p:nvSpPr>
            <p:spPr bwMode="auto">
              <a:xfrm>
                <a:off x="3021" y="2557"/>
                <a:ext cx="225" cy="353"/>
              </a:xfrm>
              <a:custGeom>
                <a:avLst/>
                <a:gdLst/>
                <a:ahLst/>
                <a:cxnLst>
                  <a:cxn ang="0">
                    <a:pos x="29" y="51"/>
                  </a:cxn>
                  <a:cxn ang="0">
                    <a:pos x="15" y="92"/>
                  </a:cxn>
                  <a:cxn ang="0">
                    <a:pos x="4" y="143"/>
                  </a:cxn>
                  <a:cxn ang="0">
                    <a:pos x="0" y="198"/>
                  </a:cxn>
                  <a:cxn ang="0">
                    <a:pos x="0" y="253"/>
                  </a:cxn>
                  <a:cxn ang="0">
                    <a:pos x="12" y="324"/>
                  </a:cxn>
                  <a:cxn ang="0">
                    <a:pos x="22" y="413"/>
                  </a:cxn>
                  <a:cxn ang="0">
                    <a:pos x="43" y="513"/>
                  </a:cxn>
                  <a:cxn ang="0">
                    <a:pos x="77" y="626"/>
                  </a:cxn>
                  <a:cxn ang="0">
                    <a:pos x="128" y="736"/>
                  </a:cxn>
                  <a:cxn ang="0">
                    <a:pos x="210" y="866"/>
                  </a:cxn>
                  <a:cxn ang="0">
                    <a:pos x="292" y="989"/>
                  </a:cxn>
                  <a:cxn ang="0">
                    <a:pos x="361" y="1071"/>
                  </a:cxn>
                  <a:cxn ang="0">
                    <a:pos x="457" y="1170"/>
                  </a:cxn>
                  <a:cxn ang="0">
                    <a:pos x="556" y="1252"/>
                  </a:cxn>
                  <a:cxn ang="0">
                    <a:pos x="645" y="1317"/>
                  </a:cxn>
                  <a:cxn ang="0">
                    <a:pos x="710" y="1358"/>
                  </a:cxn>
                  <a:cxn ang="0">
                    <a:pos x="775" y="1389"/>
                  </a:cxn>
                  <a:cxn ang="0">
                    <a:pos x="827" y="1410"/>
                  </a:cxn>
                  <a:cxn ang="0">
                    <a:pos x="868" y="1410"/>
                  </a:cxn>
                  <a:cxn ang="0">
                    <a:pos x="899" y="1393"/>
                  </a:cxn>
                  <a:cxn ang="0">
                    <a:pos x="60" y="0"/>
                  </a:cxn>
                  <a:cxn ang="0">
                    <a:pos x="29" y="51"/>
                  </a:cxn>
                </a:cxnLst>
                <a:rect l="0" t="0" r="r" b="b"/>
                <a:pathLst>
                  <a:path w="899" h="1410">
                    <a:moveTo>
                      <a:pt x="29" y="51"/>
                    </a:moveTo>
                    <a:lnTo>
                      <a:pt x="15" y="92"/>
                    </a:lnTo>
                    <a:lnTo>
                      <a:pt x="4" y="143"/>
                    </a:lnTo>
                    <a:lnTo>
                      <a:pt x="0" y="198"/>
                    </a:lnTo>
                    <a:lnTo>
                      <a:pt x="0" y="253"/>
                    </a:lnTo>
                    <a:lnTo>
                      <a:pt x="12" y="324"/>
                    </a:lnTo>
                    <a:lnTo>
                      <a:pt x="22" y="413"/>
                    </a:lnTo>
                    <a:lnTo>
                      <a:pt x="43" y="513"/>
                    </a:lnTo>
                    <a:lnTo>
                      <a:pt x="77" y="626"/>
                    </a:lnTo>
                    <a:lnTo>
                      <a:pt x="128" y="736"/>
                    </a:lnTo>
                    <a:lnTo>
                      <a:pt x="210" y="866"/>
                    </a:lnTo>
                    <a:lnTo>
                      <a:pt x="292" y="989"/>
                    </a:lnTo>
                    <a:lnTo>
                      <a:pt x="361" y="1071"/>
                    </a:lnTo>
                    <a:lnTo>
                      <a:pt x="457" y="1170"/>
                    </a:lnTo>
                    <a:lnTo>
                      <a:pt x="556" y="1252"/>
                    </a:lnTo>
                    <a:lnTo>
                      <a:pt x="645" y="1317"/>
                    </a:lnTo>
                    <a:lnTo>
                      <a:pt x="710" y="1358"/>
                    </a:lnTo>
                    <a:lnTo>
                      <a:pt x="775" y="1389"/>
                    </a:lnTo>
                    <a:lnTo>
                      <a:pt x="827" y="1410"/>
                    </a:lnTo>
                    <a:lnTo>
                      <a:pt x="868" y="1410"/>
                    </a:lnTo>
                    <a:lnTo>
                      <a:pt x="899" y="1393"/>
                    </a:lnTo>
                    <a:lnTo>
                      <a:pt x="60" y="0"/>
                    </a:lnTo>
                    <a:lnTo>
                      <a:pt x="29" y="51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1" name="Freeform 581"/>
              <p:cNvSpPr>
                <a:spLocks/>
              </p:cNvSpPr>
              <p:nvPr/>
            </p:nvSpPr>
            <p:spPr bwMode="auto">
              <a:xfrm>
                <a:off x="3034" y="2556"/>
                <a:ext cx="212" cy="34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7"/>
                  </a:cxn>
                  <a:cxn ang="0">
                    <a:pos x="0" y="89"/>
                  </a:cxn>
                  <a:cxn ang="0">
                    <a:pos x="3" y="161"/>
                  </a:cxn>
                  <a:cxn ang="0">
                    <a:pos x="10" y="219"/>
                  </a:cxn>
                  <a:cxn ang="0">
                    <a:pos x="20" y="294"/>
                  </a:cxn>
                  <a:cxn ang="0">
                    <a:pos x="34" y="383"/>
                  </a:cxn>
                  <a:cxn ang="0">
                    <a:pos x="55" y="475"/>
                  </a:cxn>
                  <a:cxn ang="0">
                    <a:pos x="96" y="593"/>
                  </a:cxn>
                  <a:cxn ang="0">
                    <a:pos x="157" y="726"/>
                  </a:cxn>
                  <a:cxn ang="0">
                    <a:pos x="226" y="836"/>
                  </a:cxn>
                  <a:cxn ang="0">
                    <a:pos x="308" y="952"/>
                  </a:cxn>
                  <a:cxn ang="0">
                    <a:pos x="383" y="1041"/>
                  </a:cxn>
                  <a:cxn ang="0">
                    <a:pos x="441" y="1101"/>
                  </a:cxn>
                  <a:cxn ang="0">
                    <a:pos x="496" y="1157"/>
                  </a:cxn>
                  <a:cxn ang="0">
                    <a:pos x="554" y="1212"/>
                  </a:cxn>
                  <a:cxn ang="0">
                    <a:pos x="619" y="1265"/>
                  </a:cxn>
                  <a:cxn ang="0">
                    <a:pos x="664" y="1301"/>
                  </a:cxn>
                  <a:cxn ang="0">
                    <a:pos x="711" y="1332"/>
                  </a:cxn>
                  <a:cxn ang="0">
                    <a:pos x="764" y="1361"/>
                  </a:cxn>
                  <a:cxn ang="0">
                    <a:pos x="808" y="1390"/>
                  </a:cxn>
                  <a:cxn ang="0">
                    <a:pos x="836" y="1397"/>
                  </a:cxn>
                  <a:cxn ang="0">
                    <a:pos x="846" y="1376"/>
                  </a:cxn>
                  <a:cxn ang="0">
                    <a:pos x="844" y="1348"/>
                  </a:cxn>
                  <a:cxn ang="0">
                    <a:pos x="837" y="1314"/>
                  </a:cxn>
                  <a:cxn ang="0">
                    <a:pos x="826" y="1256"/>
                  </a:cxn>
                  <a:cxn ang="0">
                    <a:pos x="812" y="1180"/>
                  </a:cxn>
                  <a:cxn ang="0">
                    <a:pos x="795" y="1109"/>
                  </a:cxn>
                  <a:cxn ang="0">
                    <a:pos x="774" y="1026"/>
                  </a:cxn>
                  <a:cxn ang="0">
                    <a:pos x="747" y="938"/>
                  </a:cxn>
                  <a:cxn ang="0">
                    <a:pos x="716" y="869"/>
                  </a:cxn>
                  <a:cxn ang="0">
                    <a:pos x="691" y="808"/>
                  </a:cxn>
                  <a:cxn ang="0">
                    <a:pos x="651" y="729"/>
                  </a:cxn>
                  <a:cxn ang="0">
                    <a:pos x="612" y="658"/>
                  </a:cxn>
                  <a:cxn ang="0">
                    <a:pos x="566" y="581"/>
                  </a:cxn>
                  <a:cxn ang="0">
                    <a:pos x="493" y="486"/>
                  </a:cxn>
                  <a:cxn ang="0">
                    <a:pos x="441" y="417"/>
                  </a:cxn>
                  <a:cxn ang="0">
                    <a:pos x="367" y="324"/>
                  </a:cxn>
                  <a:cxn ang="0">
                    <a:pos x="298" y="257"/>
                  </a:cxn>
                  <a:cxn ang="0">
                    <a:pos x="229" y="187"/>
                  </a:cxn>
                  <a:cxn ang="0">
                    <a:pos x="178" y="137"/>
                  </a:cxn>
                  <a:cxn ang="0">
                    <a:pos x="123" y="84"/>
                  </a:cxn>
                  <a:cxn ang="0">
                    <a:pos x="82" y="48"/>
                  </a:cxn>
                  <a:cxn ang="0">
                    <a:pos x="41" y="14"/>
                  </a:cxn>
                  <a:cxn ang="0">
                    <a:pos x="7" y="0"/>
                  </a:cxn>
                </a:cxnLst>
                <a:rect l="0" t="0" r="r" b="b"/>
                <a:pathLst>
                  <a:path w="846" h="1397">
                    <a:moveTo>
                      <a:pt x="7" y="0"/>
                    </a:moveTo>
                    <a:lnTo>
                      <a:pt x="0" y="27"/>
                    </a:lnTo>
                    <a:lnTo>
                      <a:pt x="0" y="89"/>
                    </a:lnTo>
                    <a:lnTo>
                      <a:pt x="3" y="161"/>
                    </a:lnTo>
                    <a:lnTo>
                      <a:pt x="10" y="219"/>
                    </a:lnTo>
                    <a:lnTo>
                      <a:pt x="20" y="294"/>
                    </a:lnTo>
                    <a:lnTo>
                      <a:pt x="34" y="383"/>
                    </a:lnTo>
                    <a:lnTo>
                      <a:pt x="55" y="475"/>
                    </a:lnTo>
                    <a:lnTo>
                      <a:pt x="96" y="593"/>
                    </a:lnTo>
                    <a:lnTo>
                      <a:pt x="157" y="726"/>
                    </a:lnTo>
                    <a:lnTo>
                      <a:pt x="226" y="836"/>
                    </a:lnTo>
                    <a:lnTo>
                      <a:pt x="308" y="952"/>
                    </a:lnTo>
                    <a:lnTo>
                      <a:pt x="383" y="1041"/>
                    </a:lnTo>
                    <a:lnTo>
                      <a:pt x="441" y="1101"/>
                    </a:lnTo>
                    <a:lnTo>
                      <a:pt x="496" y="1157"/>
                    </a:lnTo>
                    <a:lnTo>
                      <a:pt x="554" y="1212"/>
                    </a:lnTo>
                    <a:lnTo>
                      <a:pt x="619" y="1265"/>
                    </a:lnTo>
                    <a:lnTo>
                      <a:pt x="664" y="1301"/>
                    </a:lnTo>
                    <a:lnTo>
                      <a:pt x="711" y="1332"/>
                    </a:lnTo>
                    <a:lnTo>
                      <a:pt x="764" y="1361"/>
                    </a:lnTo>
                    <a:lnTo>
                      <a:pt x="808" y="1390"/>
                    </a:lnTo>
                    <a:lnTo>
                      <a:pt x="836" y="1397"/>
                    </a:lnTo>
                    <a:lnTo>
                      <a:pt x="846" y="1376"/>
                    </a:lnTo>
                    <a:lnTo>
                      <a:pt x="844" y="1348"/>
                    </a:lnTo>
                    <a:lnTo>
                      <a:pt x="837" y="1314"/>
                    </a:lnTo>
                    <a:lnTo>
                      <a:pt x="826" y="1256"/>
                    </a:lnTo>
                    <a:lnTo>
                      <a:pt x="812" y="1180"/>
                    </a:lnTo>
                    <a:lnTo>
                      <a:pt x="795" y="1109"/>
                    </a:lnTo>
                    <a:lnTo>
                      <a:pt x="774" y="1026"/>
                    </a:lnTo>
                    <a:lnTo>
                      <a:pt x="747" y="938"/>
                    </a:lnTo>
                    <a:lnTo>
                      <a:pt x="716" y="869"/>
                    </a:lnTo>
                    <a:lnTo>
                      <a:pt x="691" y="808"/>
                    </a:lnTo>
                    <a:lnTo>
                      <a:pt x="651" y="729"/>
                    </a:lnTo>
                    <a:lnTo>
                      <a:pt x="612" y="658"/>
                    </a:lnTo>
                    <a:lnTo>
                      <a:pt x="566" y="581"/>
                    </a:lnTo>
                    <a:lnTo>
                      <a:pt x="493" y="486"/>
                    </a:lnTo>
                    <a:lnTo>
                      <a:pt x="441" y="417"/>
                    </a:lnTo>
                    <a:lnTo>
                      <a:pt x="367" y="324"/>
                    </a:lnTo>
                    <a:lnTo>
                      <a:pt x="298" y="257"/>
                    </a:lnTo>
                    <a:lnTo>
                      <a:pt x="229" y="187"/>
                    </a:lnTo>
                    <a:lnTo>
                      <a:pt x="178" y="137"/>
                    </a:lnTo>
                    <a:lnTo>
                      <a:pt x="123" y="84"/>
                    </a:lnTo>
                    <a:lnTo>
                      <a:pt x="82" y="48"/>
                    </a:lnTo>
                    <a:lnTo>
                      <a:pt x="41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582"/>
            <p:cNvGrpSpPr>
              <a:grpSpLocks/>
            </p:cNvGrpSpPr>
            <p:nvPr/>
          </p:nvGrpSpPr>
          <p:grpSpPr bwMode="auto">
            <a:xfrm flipH="1">
              <a:off x="4938" y="2009"/>
              <a:ext cx="217" cy="229"/>
              <a:chOff x="3042" y="2645"/>
              <a:chExt cx="217" cy="229"/>
            </a:xfrm>
          </p:grpSpPr>
          <p:sp>
            <p:nvSpPr>
              <p:cNvPr id="26183" name="Freeform 583"/>
              <p:cNvSpPr>
                <a:spLocks/>
              </p:cNvSpPr>
              <p:nvPr/>
            </p:nvSpPr>
            <p:spPr bwMode="auto">
              <a:xfrm>
                <a:off x="3042" y="2645"/>
                <a:ext cx="20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2" y="34"/>
                  </a:cxn>
                  <a:cxn ang="0">
                    <a:pos x="825" y="61"/>
                  </a:cxn>
                  <a:cxn ang="0">
                    <a:pos x="3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61">
                    <a:moveTo>
                      <a:pt x="0" y="0"/>
                    </a:moveTo>
                    <a:lnTo>
                      <a:pt x="832" y="34"/>
                    </a:lnTo>
                    <a:lnTo>
                      <a:pt x="825" y="61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4" name="Freeform 584"/>
              <p:cNvSpPr>
                <a:spLocks/>
              </p:cNvSpPr>
              <p:nvPr/>
            </p:nvSpPr>
            <p:spPr bwMode="auto">
              <a:xfrm>
                <a:off x="3185" y="2691"/>
                <a:ext cx="74" cy="183"/>
              </a:xfrm>
              <a:custGeom>
                <a:avLst/>
                <a:gdLst/>
                <a:ahLst/>
                <a:cxnLst>
                  <a:cxn ang="0">
                    <a:pos x="261" y="15"/>
                  </a:cxn>
                  <a:cxn ang="0">
                    <a:pos x="0" y="713"/>
                  </a:cxn>
                  <a:cxn ang="0">
                    <a:pos x="24" y="730"/>
                  </a:cxn>
                  <a:cxn ang="0">
                    <a:pos x="295" y="0"/>
                  </a:cxn>
                  <a:cxn ang="0">
                    <a:pos x="261" y="15"/>
                  </a:cxn>
                </a:cxnLst>
                <a:rect l="0" t="0" r="r" b="b"/>
                <a:pathLst>
                  <a:path w="295" h="730">
                    <a:moveTo>
                      <a:pt x="261" y="15"/>
                    </a:moveTo>
                    <a:lnTo>
                      <a:pt x="0" y="713"/>
                    </a:lnTo>
                    <a:lnTo>
                      <a:pt x="24" y="730"/>
                    </a:lnTo>
                    <a:lnTo>
                      <a:pt x="295" y="0"/>
                    </a:lnTo>
                    <a:lnTo>
                      <a:pt x="261" y="15"/>
                    </a:lnTo>
                    <a:close/>
                  </a:path>
                </a:pathLst>
              </a:custGeom>
              <a:solidFill>
                <a:srgbClr val="D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85"/>
            <p:cNvGrpSpPr>
              <a:grpSpLocks/>
            </p:cNvGrpSpPr>
            <p:nvPr/>
          </p:nvGrpSpPr>
          <p:grpSpPr bwMode="auto">
            <a:xfrm flipH="1">
              <a:off x="4883" y="2005"/>
              <a:ext cx="86" cy="57"/>
              <a:chOff x="3211" y="2649"/>
              <a:chExt cx="86" cy="57"/>
            </a:xfrm>
          </p:grpSpPr>
          <p:sp>
            <p:nvSpPr>
              <p:cNvPr id="26186" name="Freeform 586"/>
              <p:cNvSpPr>
                <a:spLocks/>
              </p:cNvSpPr>
              <p:nvPr/>
            </p:nvSpPr>
            <p:spPr bwMode="auto">
              <a:xfrm>
                <a:off x="3211" y="2656"/>
                <a:ext cx="61" cy="5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0" y="62"/>
                  </a:cxn>
                  <a:cxn ang="0">
                    <a:pos x="3" y="72"/>
                  </a:cxn>
                  <a:cxn ang="0">
                    <a:pos x="0" y="92"/>
                  </a:cxn>
                  <a:cxn ang="0">
                    <a:pos x="2" y="121"/>
                  </a:cxn>
                  <a:cxn ang="0">
                    <a:pos x="4" y="138"/>
                  </a:cxn>
                  <a:cxn ang="0">
                    <a:pos x="14" y="163"/>
                  </a:cxn>
                  <a:cxn ang="0">
                    <a:pos x="32" y="182"/>
                  </a:cxn>
                  <a:cxn ang="0">
                    <a:pos x="56" y="196"/>
                  </a:cxn>
                  <a:cxn ang="0">
                    <a:pos x="69" y="200"/>
                  </a:cxn>
                  <a:cxn ang="0">
                    <a:pos x="83" y="200"/>
                  </a:cxn>
                  <a:cxn ang="0">
                    <a:pos x="244" y="123"/>
                  </a:cxn>
                  <a:cxn ang="0">
                    <a:pos x="213" y="99"/>
                  </a:cxn>
                  <a:cxn ang="0">
                    <a:pos x="196" y="75"/>
                  </a:cxn>
                  <a:cxn ang="0">
                    <a:pos x="182" y="0"/>
                  </a:cxn>
                </a:cxnLst>
                <a:rect l="0" t="0" r="r" b="b"/>
                <a:pathLst>
                  <a:path w="244" h="200">
                    <a:moveTo>
                      <a:pt x="182" y="0"/>
                    </a:moveTo>
                    <a:lnTo>
                      <a:pt x="10" y="62"/>
                    </a:lnTo>
                    <a:lnTo>
                      <a:pt x="3" y="72"/>
                    </a:lnTo>
                    <a:lnTo>
                      <a:pt x="0" y="92"/>
                    </a:lnTo>
                    <a:lnTo>
                      <a:pt x="2" y="121"/>
                    </a:lnTo>
                    <a:lnTo>
                      <a:pt x="4" y="138"/>
                    </a:lnTo>
                    <a:lnTo>
                      <a:pt x="14" y="163"/>
                    </a:lnTo>
                    <a:lnTo>
                      <a:pt x="32" y="182"/>
                    </a:lnTo>
                    <a:lnTo>
                      <a:pt x="56" y="196"/>
                    </a:lnTo>
                    <a:lnTo>
                      <a:pt x="69" y="200"/>
                    </a:lnTo>
                    <a:lnTo>
                      <a:pt x="83" y="200"/>
                    </a:lnTo>
                    <a:lnTo>
                      <a:pt x="244" y="123"/>
                    </a:lnTo>
                    <a:lnTo>
                      <a:pt x="213" y="99"/>
                    </a:lnTo>
                    <a:lnTo>
                      <a:pt x="196" y="7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FBFD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Freeform 587"/>
              <p:cNvSpPr>
                <a:spLocks/>
              </p:cNvSpPr>
              <p:nvPr/>
            </p:nvSpPr>
            <p:spPr bwMode="auto">
              <a:xfrm>
                <a:off x="3246" y="2649"/>
                <a:ext cx="34" cy="47"/>
              </a:xfrm>
              <a:custGeom>
                <a:avLst/>
                <a:gdLst/>
                <a:ahLst/>
                <a:cxnLst>
                  <a:cxn ang="0">
                    <a:pos x="80" y="27"/>
                  </a:cxn>
                  <a:cxn ang="0">
                    <a:pos x="73" y="16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22" y="2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0" y="50"/>
                  </a:cxn>
                  <a:cxn ang="0">
                    <a:pos x="1" y="63"/>
                  </a:cxn>
                  <a:cxn ang="0">
                    <a:pos x="3" y="80"/>
                  </a:cxn>
                  <a:cxn ang="0">
                    <a:pos x="9" y="105"/>
                  </a:cxn>
                  <a:cxn ang="0">
                    <a:pos x="19" y="125"/>
                  </a:cxn>
                  <a:cxn ang="0">
                    <a:pos x="31" y="144"/>
                  </a:cxn>
                  <a:cxn ang="0">
                    <a:pos x="43" y="159"/>
                  </a:cxn>
                  <a:cxn ang="0">
                    <a:pos x="57" y="173"/>
                  </a:cxn>
                  <a:cxn ang="0">
                    <a:pos x="74" y="181"/>
                  </a:cxn>
                  <a:cxn ang="0">
                    <a:pos x="95" y="187"/>
                  </a:cxn>
                  <a:cxn ang="0">
                    <a:pos x="112" y="187"/>
                  </a:cxn>
                  <a:cxn ang="0">
                    <a:pos x="128" y="178"/>
                  </a:cxn>
                  <a:cxn ang="0">
                    <a:pos x="135" y="163"/>
                  </a:cxn>
                  <a:cxn ang="0">
                    <a:pos x="136" y="142"/>
                  </a:cxn>
                  <a:cxn ang="0">
                    <a:pos x="131" y="120"/>
                  </a:cxn>
                  <a:cxn ang="0">
                    <a:pos x="121" y="89"/>
                  </a:cxn>
                  <a:cxn ang="0">
                    <a:pos x="97" y="50"/>
                  </a:cxn>
                  <a:cxn ang="0">
                    <a:pos x="80" y="27"/>
                  </a:cxn>
                </a:cxnLst>
                <a:rect l="0" t="0" r="r" b="b"/>
                <a:pathLst>
                  <a:path w="136" h="187">
                    <a:moveTo>
                      <a:pt x="80" y="27"/>
                    </a:moveTo>
                    <a:lnTo>
                      <a:pt x="73" y="16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22" y="2"/>
                    </a:lnTo>
                    <a:lnTo>
                      <a:pt x="13" y="12"/>
                    </a:lnTo>
                    <a:lnTo>
                      <a:pt x="5" y="27"/>
                    </a:lnTo>
                    <a:lnTo>
                      <a:pt x="0" y="50"/>
                    </a:lnTo>
                    <a:lnTo>
                      <a:pt x="1" y="63"/>
                    </a:lnTo>
                    <a:lnTo>
                      <a:pt x="3" y="80"/>
                    </a:lnTo>
                    <a:lnTo>
                      <a:pt x="9" y="105"/>
                    </a:lnTo>
                    <a:lnTo>
                      <a:pt x="19" y="125"/>
                    </a:lnTo>
                    <a:lnTo>
                      <a:pt x="31" y="144"/>
                    </a:lnTo>
                    <a:lnTo>
                      <a:pt x="43" y="159"/>
                    </a:lnTo>
                    <a:lnTo>
                      <a:pt x="57" y="173"/>
                    </a:lnTo>
                    <a:lnTo>
                      <a:pt x="74" y="181"/>
                    </a:lnTo>
                    <a:lnTo>
                      <a:pt x="95" y="187"/>
                    </a:lnTo>
                    <a:lnTo>
                      <a:pt x="112" y="187"/>
                    </a:lnTo>
                    <a:lnTo>
                      <a:pt x="128" y="178"/>
                    </a:lnTo>
                    <a:lnTo>
                      <a:pt x="135" y="163"/>
                    </a:lnTo>
                    <a:lnTo>
                      <a:pt x="136" y="142"/>
                    </a:lnTo>
                    <a:lnTo>
                      <a:pt x="131" y="120"/>
                    </a:lnTo>
                    <a:lnTo>
                      <a:pt x="121" y="89"/>
                    </a:lnTo>
                    <a:lnTo>
                      <a:pt x="97" y="50"/>
                    </a:lnTo>
                    <a:lnTo>
                      <a:pt x="80" y="2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Freeform 588"/>
              <p:cNvSpPr>
                <a:spLocks/>
              </p:cNvSpPr>
              <p:nvPr/>
            </p:nvSpPr>
            <p:spPr bwMode="auto">
              <a:xfrm>
                <a:off x="3255" y="2652"/>
                <a:ext cx="42" cy="3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17" y="4"/>
                  </a:cxn>
                  <a:cxn ang="0">
                    <a:pos x="142" y="0"/>
                  </a:cxn>
                  <a:cxn ang="0">
                    <a:pos x="159" y="4"/>
                  </a:cxn>
                  <a:cxn ang="0">
                    <a:pos x="165" y="10"/>
                  </a:cxn>
                  <a:cxn ang="0">
                    <a:pos x="166" y="24"/>
                  </a:cxn>
                  <a:cxn ang="0">
                    <a:pos x="159" y="45"/>
                  </a:cxn>
                  <a:cxn ang="0">
                    <a:pos x="62" y="134"/>
                  </a:cxn>
                  <a:cxn ang="0">
                    <a:pos x="49" y="132"/>
                  </a:cxn>
                  <a:cxn ang="0">
                    <a:pos x="33" y="127"/>
                  </a:cxn>
                  <a:cxn ang="0">
                    <a:pos x="21" y="115"/>
                  </a:cxn>
                  <a:cxn ang="0">
                    <a:pos x="8" y="98"/>
                  </a:cxn>
                  <a:cxn ang="0">
                    <a:pos x="1" y="81"/>
                  </a:cxn>
                  <a:cxn ang="0">
                    <a:pos x="0" y="62"/>
                  </a:cxn>
                  <a:cxn ang="0">
                    <a:pos x="4" y="43"/>
                  </a:cxn>
                  <a:cxn ang="0">
                    <a:pos x="12" y="30"/>
                  </a:cxn>
                </a:cxnLst>
                <a:rect l="0" t="0" r="r" b="b"/>
                <a:pathLst>
                  <a:path w="166" h="134">
                    <a:moveTo>
                      <a:pt x="12" y="30"/>
                    </a:moveTo>
                    <a:lnTo>
                      <a:pt x="117" y="4"/>
                    </a:lnTo>
                    <a:lnTo>
                      <a:pt x="142" y="0"/>
                    </a:lnTo>
                    <a:lnTo>
                      <a:pt x="159" y="4"/>
                    </a:lnTo>
                    <a:lnTo>
                      <a:pt x="165" y="10"/>
                    </a:lnTo>
                    <a:lnTo>
                      <a:pt x="166" y="24"/>
                    </a:lnTo>
                    <a:lnTo>
                      <a:pt x="159" y="45"/>
                    </a:lnTo>
                    <a:lnTo>
                      <a:pt x="62" y="134"/>
                    </a:lnTo>
                    <a:lnTo>
                      <a:pt x="49" y="132"/>
                    </a:lnTo>
                    <a:lnTo>
                      <a:pt x="33" y="127"/>
                    </a:lnTo>
                    <a:lnTo>
                      <a:pt x="21" y="115"/>
                    </a:lnTo>
                    <a:lnTo>
                      <a:pt x="8" y="98"/>
                    </a:lnTo>
                    <a:lnTo>
                      <a:pt x="1" y="81"/>
                    </a:lnTo>
                    <a:lnTo>
                      <a:pt x="0" y="62"/>
                    </a:lnTo>
                    <a:lnTo>
                      <a:pt x="4" y="4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9F9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Freeform 589"/>
              <p:cNvSpPr>
                <a:spLocks/>
              </p:cNvSpPr>
              <p:nvPr/>
            </p:nvSpPr>
            <p:spPr bwMode="auto">
              <a:xfrm>
                <a:off x="3223" y="2668"/>
                <a:ext cx="18" cy="3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1" y="86"/>
                  </a:cxn>
                  <a:cxn ang="0">
                    <a:pos x="26" y="105"/>
                  </a:cxn>
                  <a:cxn ang="0">
                    <a:pos x="40" y="118"/>
                  </a:cxn>
                  <a:cxn ang="0">
                    <a:pos x="50" y="124"/>
                  </a:cxn>
                  <a:cxn ang="0">
                    <a:pos x="60" y="129"/>
                  </a:cxn>
                  <a:cxn ang="0">
                    <a:pos x="72" y="135"/>
                  </a:cxn>
                </a:cxnLst>
                <a:rect l="0" t="0" r="r" b="b"/>
                <a:pathLst>
                  <a:path w="72" h="135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1" y="86"/>
                    </a:lnTo>
                    <a:lnTo>
                      <a:pt x="26" y="105"/>
                    </a:lnTo>
                    <a:lnTo>
                      <a:pt x="40" y="118"/>
                    </a:lnTo>
                    <a:lnTo>
                      <a:pt x="50" y="124"/>
                    </a:lnTo>
                    <a:lnTo>
                      <a:pt x="60" y="129"/>
                    </a:lnTo>
                    <a:lnTo>
                      <a:pt x="72" y="1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Freeform 590"/>
              <p:cNvSpPr>
                <a:spLocks/>
              </p:cNvSpPr>
              <p:nvPr/>
            </p:nvSpPr>
            <p:spPr bwMode="auto">
              <a:xfrm>
                <a:off x="3235" y="2664"/>
                <a:ext cx="18" cy="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85"/>
                  </a:cxn>
                  <a:cxn ang="0">
                    <a:pos x="27" y="104"/>
                  </a:cxn>
                  <a:cxn ang="0">
                    <a:pos x="40" y="117"/>
                  </a:cxn>
                  <a:cxn ang="0">
                    <a:pos x="51" y="124"/>
                  </a:cxn>
                  <a:cxn ang="0">
                    <a:pos x="61" y="129"/>
                  </a:cxn>
                  <a:cxn ang="0">
                    <a:pos x="72" y="134"/>
                  </a:cxn>
                </a:cxnLst>
                <a:rect l="0" t="0" r="r" b="b"/>
                <a:pathLst>
                  <a:path w="72" h="134">
                    <a:moveTo>
                      <a:pt x="5" y="0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85"/>
                    </a:lnTo>
                    <a:lnTo>
                      <a:pt x="27" y="104"/>
                    </a:lnTo>
                    <a:lnTo>
                      <a:pt x="40" y="117"/>
                    </a:lnTo>
                    <a:lnTo>
                      <a:pt x="51" y="124"/>
                    </a:lnTo>
                    <a:lnTo>
                      <a:pt x="61" y="129"/>
                    </a:lnTo>
                    <a:lnTo>
                      <a:pt x="72" y="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591"/>
          <p:cNvGrpSpPr>
            <a:grpSpLocks/>
          </p:cNvGrpSpPr>
          <p:nvPr/>
        </p:nvGrpSpPr>
        <p:grpSpPr bwMode="auto">
          <a:xfrm rot="15746451">
            <a:off x="4060759" y="1988005"/>
            <a:ext cx="1034271" cy="1049073"/>
            <a:chOff x="2709" y="599"/>
            <a:chExt cx="971" cy="882"/>
          </a:xfrm>
        </p:grpSpPr>
        <p:sp>
          <p:nvSpPr>
            <p:cNvPr id="26192" name="Freeform 592"/>
            <p:cNvSpPr>
              <a:spLocks/>
            </p:cNvSpPr>
            <p:nvPr/>
          </p:nvSpPr>
          <p:spPr bwMode="auto">
            <a:xfrm rot="13915283">
              <a:off x="2920" y="472"/>
              <a:ext cx="27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3" name="Freeform 593"/>
            <p:cNvSpPr>
              <a:spLocks/>
            </p:cNvSpPr>
            <p:nvPr/>
          </p:nvSpPr>
          <p:spPr bwMode="auto">
            <a:xfrm rot="13915283">
              <a:off x="2883" y="425"/>
              <a:ext cx="28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4" name="Freeform 594"/>
            <p:cNvSpPr>
              <a:spLocks/>
            </p:cNvSpPr>
            <p:nvPr/>
          </p:nvSpPr>
          <p:spPr bwMode="auto">
            <a:xfrm rot="13915283">
              <a:off x="2963" y="532"/>
              <a:ext cx="27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5" name="Freeform 595"/>
            <p:cNvSpPr>
              <a:spLocks/>
            </p:cNvSpPr>
            <p:nvPr/>
          </p:nvSpPr>
          <p:spPr bwMode="auto">
            <a:xfrm rot="13915283">
              <a:off x="3011" y="597"/>
              <a:ext cx="27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6" name="Freeform 596"/>
            <p:cNvSpPr>
              <a:spLocks/>
            </p:cNvSpPr>
            <p:nvPr/>
          </p:nvSpPr>
          <p:spPr bwMode="auto">
            <a:xfrm rot="13915283">
              <a:off x="3057" y="659"/>
              <a:ext cx="33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7" name="Freeform 597"/>
            <p:cNvSpPr>
              <a:spLocks/>
            </p:cNvSpPr>
            <p:nvPr/>
          </p:nvSpPr>
          <p:spPr bwMode="auto">
            <a:xfrm rot="13915283">
              <a:off x="3106" y="738"/>
              <a:ext cx="40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8" name="Freeform 598"/>
            <p:cNvSpPr>
              <a:spLocks/>
            </p:cNvSpPr>
            <p:nvPr/>
          </p:nvSpPr>
          <p:spPr bwMode="auto">
            <a:xfrm rot="13915283">
              <a:off x="3157" y="802"/>
              <a:ext cx="60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199" name="Freeform 599"/>
            <p:cNvSpPr>
              <a:spLocks/>
            </p:cNvSpPr>
            <p:nvPr/>
          </p:nvSpPr>
          <p:spPr bwMode="auto">
            <a:xfrm rot="13915283">
              <a:off x="3208" y="888"/>
              <a:ext cx="67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0" name="Freeform 600"/>
            <p:cNvSpPr>
              <a:spLocks/>
            </p:cNvSpPr>
            <p:nvPr/>
          </p:nvSpPr>
          <p:spPr bwMode="auto">
            <a:xfrm rot="13915283">
              <a:off x="3268" y="965"/>
              <a:ext cx="81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1" name="Freeform 601"/>
            <p:cNvSpPr>
              <a:spLocks/>
            </p:cNvSpPr>
            <p:nvPr/>
          </p:nvSpPr>
          <p:spPr bwMode="auto">
            <a:xfrm rot="13915283">
              <a:off x="3317" y="1049"/>
              <a:ext cx="103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2" name="Freeform 602"/>
            <p:cNvSpPr>
              <a:spLocks/>
            </p:cNvSpPr>
            <p:nvPr/>
          </p:nvSpPr>
          <p:spPr bwMode="auto">
            <a:xfrm rot="13915283">
              <a:off x="3371" y="1138"/>
              <a:ext cx="120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3" name="Freeform 603"/>
            <p:cNvSpPr>
              <a:spLocks/>
            </p:cNvSpPr>
            <p:nvPr/>
          </p:nvSpPr>
          <p:spPr bwMode="auto">
            <a:xfrm rot="13899654">
              <a:off x="3420" y="1221"/>
              <a:ext cx="144" cy="37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604"/>
          <p:cNvGrpSpPr>
            <a:grpSpLocks/>
          </p:cNvGrpSpPr>
          <p:nvPr/>
        </p:nvGrpSpPr>
        <p:grpSpPr bwMode="auto">
          <a:xfrm>
            <a:off x="4893366" y="2166938"/>
            <a:ext cx="1108244" cy="938212"/>
            <a:chOff x="2729" y="599"/>
            <a:chExt cx="931" cy="882"/>
          </a:xfrm>
        </p:grpSpPr>
        <p:sp>
          <p:nvSpPr>
            <p:cNvPr id="26205" name="Freeform 605"/>
            <p:cNvSpPr>
              <a:spLocks/>
            </p:cNvSpPr>
            <p:nvPr/>
          </p:nvSpPr>
          <p:spPr bwMode="auto">
            <a:xfrm rot="13915283">
              <a:off x="2920" y="492"/>
              <a:ext cx="27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6" name="Freeform 606"/>
            <p:cNvSpPr>
              <a:spLocks/>
            </p:cNvSpPr>
            <p:nvPr/>
          </p:nvSpPr>
          <p:spPr bwMode="auto">
            <a:xfrm rot="13915283">
              <a:off x="2883" y="445"/>
              <a:ext cx="28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7" name="Freeform 607"/>
            <p:cNvSpPr>
              <a:spLocks/>
            </p:cNvSpPr>
            <p:nvPr/>
          </p:nvSpPr>
          <p:spPr bwMode="auto">
            <a:xfrm rot="13915283">
              <a:off x="2963" y="552"/>
              <a:ext cx="27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8" name="Freeform 608"/>
            <p:cNvSpPr>
              <a:spLocks/>
            </p:cNvSpPr>
            <p:nvPr/>
          </p:nvSpPr>
          <p:spPr bwMode="auto">
            <a:xfrm rot="13915283">
              <a:off x="3011" y="617"/>
              <a:ext cx="27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09" name="Freeform 609"/>
            <p:cNvSpPr>
              <a:spLocks/>
            </p:cNvSpPr>
            <p:nvPr/>
          </p:nvSpPr>
          <p:spPr bwMode="auto">
            <a:xfrm rot="13915283">
              <a:off x="3057" y="679"/>
              <a:ext cx="33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0" name="Freeform 610"/>
            <p:cNvSpPr>
              <a:spLocks/>
            </p:cNvSpPr>
            <p:nvPr/>
          </p:nvSpPr>
          <p:spPr bwMode="auto">
            <a:xfrm rot="13915283">
              <a:off x="3106" y="758"/>
              <a:ext cx="40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1" name="Freeform 611"/>
            <p:cNvSpPr>
              <a:spLocks/>
            </p:cNvSpPr>
            <p:nvPr/>
          </p:nvSpPr>
          <p:spPr bwMode="auto">
            <a:xfrm rot="13915283">
              <a:off x="3157" y="821"/>
              <a:ext cx="60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2" name="Freeform 612"/>
            <p:cNvSpPr>
              <a:spLocks/>
            </p:cNvSpPr>
            <p:nvPr/>
          </p:nvSpPr>
          <p:spPr bwMode="auto">
            <a:xfrm rot="13915283">
              <a:off x="3208" y="908"/>
              <a:ext cx="67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3" name="Freeform 613"/>
            <p:cNvSpPr>
              <a:spLocks/>
            </p:cNvSpPr>
            <p:nvPr/>
          </p:nvSpPr>
          <p:spPr bwMode="auto">
            <a:xfrm rot="13915283">
              <a:off x="3268" y="984"/>
              <a:ext cx="81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4" name="Freeform 614"/>
            <p:cNvSpPr>
              <a:spLocks/>
            </p:cNvSpPr>
            <p:nvPr/>
          </p:nvSpPr>
          <p:spPr bwMode="auto">
            <a:xfrm rot="13915283">
              <a:off x="3317" y="1068"/>
              <a:ext cx="103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5" name="Freeform 615"/>
            <p:cNvSpPr>
              <a:spLocks/>
            </p:cNvSpPr>
            <p:nvPr/>
          </p:nvSpPr>
          <p:spPr bwMode="auto">
            <a:xfrm rot="13915283">
              <a:off x="3371" y="1158"/>
              <a:ext cx="120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6" name="Freeform 616"/>
            <p:cNvSpPr>
              <a:spLocks/>
            </p:cNvSpPr>
            <p:nvPr/>
          </p:nvSpPr>
          <p:spPr bwMode="auto">
            <a:xfrm rot="13899654">
              <a:off x="3420" y="1241"/>
              <a:ext cx="144" cy="3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80"/>
                </a:cxn>
                <a:cxn ang="0">
                  <a:pos x="40" y="160"/>
                </a:cxn>
              </a:cxnLst>
              <a:rect l="0" t="0" r="r" b="b"/>
              <a:pathLst>
                <a:path w="40" h="160">
                  <a:moveTo>
                    <a:pt x="40" y="0"/>
                  </a:moveTo>
                  <a:cubicBezTo>
                    <a:pt x="20" y="26"/>
                    <a:pt x="0" y="53"/>
                    <a:pt x="0" y="80"/>
                  </a:cubicBezTo>
                  <a:cubicBezTo>
                    <a:pt x="0" y="107"/>
                    <a:pt x="20" y="133"/>
                    <a:pt x="40" y="16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617"/>
          <p:cNvGrpSpPr>
            <a:grpSpLocks/>
          </p:cNvGrpSpPr>
          <p:nvPr/>
        </p:nvGrpSpPr>
        <p:grpSpPr bwMode="auto">
          <a:xfrm>
            <a:off x="4390629" y="3724275"/>
            <a:ext cx="1141942" cy="149225"/>
            <a:chOff x="2254" y="2755"/>
            <a:chExt cx="2066" cy="590"/>
          </a:xfrm>
        </p:grpSpPr>
        <p:sp>
          <p:nvSpPr>
            <p:cNvPr id="26218" name="Freeform 618"/>
            <p:cNvSpPr>
              <a:spLocks/>
            </p:cNvSpPr>
            <p:nvPr/>
          </p:nvSpPr>
          <p:spPr bwMode="auto">
            <a:xfrm>
              <a:off x="225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19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19" name="Freeform 619"/>
            <p:cNvSpPr>
              <a:spLocks/>
            </p:cNvSpPr>
            <p:nvPr/>
          </p:nvSpPr>
          <p:spPr bwMode="auto">
            <a:xfrm>
              <a:off x="2312" y="3050"/>
              <a:ext cx="57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83"/>
                </a:cxn>
                <a:cxn ang="0">
                  <a:pos x="19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7" y="0"/>
                </a:cxn>
              </a:cxnLst>
              <a:rect l="0" t="0" r="r" b="b"/>
              <a:pathLst>
                <a:path w="57" h="293">
                  <a:moveTo>
                    <a:pt x="0" y="0"/>
                  </a:moveTo>
                  <a:lnTo>
                    <a:pt x="16" y="283"/>
                  </a:lnTo>
                  <a:lnTo>
                    <a:pt x="19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7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0" name="Freeform 620"/>
            <p:cNvSpPr>
              <a:spLocks/>
            </p:cNvSpPr>
            <p:nvPr/>
          </p:nvSpPr>
          <p:spPr bwMode="auto">
            <a:xfrm>
              <a:off x="2369" y="2758"/>
              <a:ext cx="57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3"/>
                </a:cxn>
                <a:cxn ang="0">
                  <a:pos x="40" y="9"/>
                </a:cxn>
                <a:cxn ang="0">
                  <a:pos x="57" y="292"/>
                </a:cxn>
              </a:cxnLst>
              <a:rect l="0" t="0" r="r" b="b"/>
              <a:pathLst>
                <a:path w="57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57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1" name="Freeform 621"/>
            <p:cNvSpPr>
              <a:spLocks/>
            </p:cNvSpPr>
            <p:nvPr/>
          </p:nvSpPr>
          <p:spPr bwMode="auto">
            <a:xfrm>
              <a:off x="242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1" y="288"/>
                </a:cxn>
                <a:cxn ang="0">
                  <a:pos x="27" y="293"/>
                </a:cxn>
                <a:cxn ang="0">
                  <a:pos x="33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1" y="288"/>
                  </a:lnTo>
                  <a:lnTo>
                    <a:pt x="27" y="293"/>
                  </a:lnTo>
                  <a:lnTo>
                    <a:pt x="33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2" name="Freeform 622"/>
            <p:cNvSpPr>
              <a:spLocks/>
            </p:cNvSpPr>
            <p:nvPr/>
          </p:nvSpPr>
          <p:spPr bwMode="auto">
            <a:xfrm>
              <a:off x="2369" y="2758"/>
              <a:ext cx="57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3"/>
                </a:cxn>
                <a:cxn ang="0">
                  <a:pos x="40" y="9"/>
                </a:cxn>
                <a:cxn ang="0">
                  <a:pos x="57" y="292"/>
                </a:cxn>
              </a:cxnLst>
              <a:rect l="0" t="0" r="r" b="b"/>
              <a:pathLst>
                <a:path w="57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57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3" name="Freeform 623"/>
            <p:cNvSpPr>
              <a:spLocks/>
            </p:cNvSpPr>
            <p:nvPr/>
          </p:nvSpPr>
          <p:spPr bwMode="auto">
            <a:xfrm>
              <a:off x="242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1" y="288"/>
                </a:cxn>
                <a:cxn ang="0">
                  <a:pos x="27" y="293"/>
                </a:cxn>
                <a:cxn ang="0">
                  <a:pos x="33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1" y="288"/>
                  </a:lnTo>
                  <a:lnTo>
                    <a:pt x="27" y="293"/>
                  </a:lnTo>
                  <a:lnTo>
                    <a:pt x="33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4" name="Freeform 624"/>
            <p:cNvSpPr>
              <a:spLocks/>
            </p:cNvSpPr>
            <p:nvPr/>
          </p:nvSpPr>
          <p:spPr bwMode="auto">
            <a:xfrm>
              <a:off x="248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1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5" name="Freeform 625"/>
            <p:cNvSpPr>
              <a:spLocks/>
            </p:cNvSpPr>
            <p:nvPr/>
          </p:nvSpPr>
          <p:spPr bwMode="auto">
            <a:xfrm>
              <a:off x="254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41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41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6" name="Freeform 626"/>
            <p:cNvSpPr>
              <a:spLocks/>
            </p:cNvSpPr>
            <p:nvPr/>
          </p:nvSpPr>
          <p:spPr bwMode="auto">
            <a:xfrm>
              <a:off x="260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7" name="Freeform 627"/>
            <p:cNvSpPr>
              <a:spLocks/>
            </p:cNvSpPr>
            <p:nvPr/>
          </p:nvSpPr>
          <p:spPr bwMode="auto">
            <a:xfrm>
              <a:off x="265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8" name="Freeform 628"/>
            <p:cNvSpPr>
              <a:spLocks/>
            </p:cNvSpPr>
            <p:nvPr/>
          </p:nvSpPr>
          <p:spPr bwMode="auto">
            <a:xfrm>
              <a:off x="260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9" name="Freeform 629"/>
            <p:cNvSpPr>
              <a:spLocks/>
            </p:cNvSpPr>
            <p:nvPr/>
          </p:nvSpPr>
          <p:spPr bwMode="auto">
            <a:xfrm>
              <a:off x="265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0" name="Freeform 630"/>
            <p:cNvSpPr>
              <a:spLocks/>
            </p:cNvSpPr>
            <p:nvPr/>
          </p:nvSpPr>
          <p:spPr bwMode="auto">
            <a:xfrm>
              <a:off x="2713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1" name="Freeform 631"/>
            <p:cNvSpPr>
              <a:spLocks/>
            </p:cNvSpPr>
            <p:nvPr/>
          </p:nvSpPr>
          <p:spPr bwMode="auto">
            <a:xfrm>
              <a:off x="2748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2" name="Freeform 632"/>
            <p:cNvSpPr>
              <a:spLocks/>
            </p:cNvSpPr>
            <p:nvPr/>
          </p:nvSpPr>
          <p:spPr bwMode="auto">
            <a:xfrm>
              <a:off x="2784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3" name="Freeform 633"/>
            <p:cNvSpPr>
              <a:spLocks/>
            </p:cNvSpPr>
            <p:nvPr/>
          </p:nvSpPr>
          <p:spPr bwMode="auto">
            <a:xfrm>
              <a:off x="2819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4" name="Freeform 634"/>
            <p:cNvSpPr>
              <a:spLocks/>
            </p:cNvSpPr>
            <p:nvPr/>
          </p:nvSpPr>
          <p:spPr bwMode="auto">
            <a:xfrm>
              <a:off x="2784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5" name="Freeform 635"/>
            <p:cNvSpPr>
              <a:spLocks/>
            </p:cNvSpPr>
            <p:nvPr/>
          </p:nvSpPr>
          <p:spPr bwMode="auto">
            <a:xfrm>
              <a:off x="2819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6" name="Freeform 636"/>
            <p:cNvSpPr>
              <a:spLocks/>
            </p:cNvSpPr>
            <p:nvPr/>
          </p:nvSpPr>
          <p:spPr bwMode="auto">
            <a:xfrm>
              <a:off x="2854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7" name="Freeform 637"/>
            <p:cNvSpPr>
              <a:spLocks/>
            </p:cNvSpPr>
            <p:nvPr/>
          </p:nvSpPr>
          <p:spPr bwMode="auto">
            <a:xfrm>
              <a:off x="2890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2" y="287"/>
                </a:cxn>
                <a:cxn ang="0">
                  <a:pos x="17" y="288"/>
                </a:cxn>
                <a:cxn ang="0">
                  <a:pos x="22" y="287"/>
                </a:cxn>
                <a:cxn ang="0">
                  <a:pos x="24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0" y="283"/>
                  </a:lnTo>
                  <a:lnTo>
                    <a:pt x="12" y="287"/>
                  </a:lnTo>
                  <a:lnTo>
                    <a:pt x="17" y="288"/>
                  </a:lnTo>
                  <a:lnTo>
                    <a:pt x="22" y="287"/>
                  </a:lnTo>
                  <a:lnTo>
                    <a:pt x="24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8" name="Freeform 638"/>
            <p:cNvSpPr>
              <a:spLocks/>
            </p:cNvSpPr>
            <p:nvPr/>
          </p:nvSpPr>
          <p:spPr bwMode="auto">
            <a:xfrm>
              <a:off x="2925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9" name="Freeform 639"/>
            <p:cNvSpPr>
              <a:spLocks/>
            </p:cNvSpPr>
            <p:nvPr/>
          </p:nvSpPr>
          <p:spPr bwMode="auto">
            <a:xfrm>
              <a:off x="2960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0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0" name="Freeform 640"/>
            <p:cNvSpPr>
              <a:spLocks/>
            </p:cNvSpPr>
            <p:nvPr/>
          </p:nvSpPr>
          <p:spPr bwMode="auto">
            <a:xfrm>
              <a:off x="2925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4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4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1" name="Freeform 641"/>
            <p:cNvSpPr>
              <a:spLocks/>
            </p:cNvSpPr>
            <p:nvPr/>
          </p:nvSpPr>
          <p:spPr bwMode="auto">
            <a:xfrm>
              <a:off x="2960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83"/>
                </a:cxn>
                <a:cxn ang="0">
                  <a:pos x="13" y="287"/>
                </a:cxn>
                <a:cxn ang="0">
                  <a:pos x="17" y="288"/>
                </a:cxn>
                <a:cxn ang="0">
                  <a:pos x="23" y="287"/>
                </a:cxn>
                <a:cxn ang="0">
                  <a:pos x="24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0" y="283"/>
                  </a:lnTo>
                  <a:lnTo>
                    <a:pt x="13" y="287"/>
                  </a:lnTo>
                  <a:lnTo>
                    <a:pt x="17" y="288"/>
                  </a:lnTo>
                  <a:lnTo>
                    <a:pt x="23" y="287"/>
                  </a:lnTo>
                  <a:lnTo>
                    <a:pt x="24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2" name="Freeform 642"/>
            <p:cNvSpPr>
              <a:spLocks/>
            </p:cNvSpPr>
            <p:nvPr/>
          </p:nvSpPr>
          <p:spPr bwMode="auto">
            <a:xfrm>
              <a:off x="2996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1" y="12"/>
                </a:cxn>
                <a:cxn ang="0">
                  <a:pos x="25" y="4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9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1" y="12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49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3" name="Freeform 643"/>
            <p:cNvSpPr>
              <a:spLocks/>
            </p:cNvSpPr>
            <p:nvPr/>
          </p:nvSpPr>
          <p:spPr bwMode="auto">
            <a:xfrm>
              <a:off x="3068" y="3050"/>
              <a:ext cx="73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3"/>
                </a:cxn>
                <a:cxn ang="0">
                  <a:pos x="25" y="290"/>
                </a:cxn>
                <a:cxn ang="0">
                  <a:pos x="32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3" y="0"/>
                </a:cxn>
              </a:cxnLst>
              <a:rect l="0" t="0" r="r" b="b"/>
              <a:pathLst>
                <a:path w="73" h="295">
                  <a:moveTo>
                    <a:pt x="0" y="0"/>
                  </a:moveTo>
                  <a:lnTo>
                    <a:pt x="22" y="283"/>
                  </a:lnTo>
                  <a:lnTo>
                    <a:pt x="25" y="290"/>
                  </a:lnTo>
                  <a:lnTo>
                    <a:pt x="32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3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4" name="Freeform 644"/>
            <p:cNvSpPr>
              <a:spLocks/>
            </p:cNvSpPr>
            <p:nvPr/>
          </p:nvSpPr>
          <p:spPr bwMode="auto">
            <a:xfrm>
              <a:off x="3141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1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5" name="Freeform 645"/>
            <p:cNvSpPr>
              <a:spLocks/>
            </p:cNvSpPr>
            <p:nvPr/>
          </p:nvSpPr>
          <p:spPr bwMode="auto">
            <a:xfrm>
              <a:off x="3213" y="3050"/>
              <a:ext cx="74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83"/>
                </a:cxn>
                <a:cxn ang="0">
                  <a:pos x="26" y="290"/>
                </a:cxn>
                <a:cxn ang="0">
                  <a:pos x="33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4" y="0"/>
                </a:cxn>
              </a:cxnLst>
              <a:rect l="0" t="0" r="r" b="b"/>
              <a:pathLst>
                <a:path w="74" h="295">
                  <a:moveTo>
                    <a:pt x="0" y="0"/>
                  </a:moveTo>
                  <a:lnTo>
                    <a:pt x="23" y="283"/>
                  </a:lnTo>
                  <a:lnTo>
                    <a:pt x="26" y="290"/>
                  </a:lnTo>
                  <a:lnTo>
                    <a:pt x="33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6" name="Freeform 646"/>
            <p:cNvSpPr>
              <a:spLocks/>
            </p:cNvSpPr>
            <p:nvPr/>
          </p:nvSpPr>
          <p:spPr bwMode="auto">
            <a:xfrm>
              <a:off x="3141" y="2755"/>
              <a:ext cx="72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72" y="295"/>
                </a:cxn>
              </a:cxnLst>
              <a:rect l="0" t="0" r="r" b="b"/>
              <a:pathLst>
                <a:path w="72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1" y="12"/>
                  </a:lnTo>
                  <a:lnTo>
                    <a:pt x="72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7" name="Freeform 647"/>
            <p:cNvSpPr>
              <a:spLocks/>
            </p:cNvSpPr>
            <p:nvPr/>
          </p:nvSpPr>
          <p:spPr bwMode="auto">
            <a:xfrm>
              <a:off x="3213" y="3050"/>
              <a:ext cx="74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83"/>
                </a:cxn>
                <a:cxn ang="0">
                  <a:pos x="26" y="290"/>
                </a:cxn>
                <a:cxn ang="0">
                  <a:pos x="33" y="295"/>
                </a:cxn>
                <a:cxn ang="0">
                  <a:pos x="41" y="295"/>
                </a:cxn>
                <a:cxn ang="0">
                  <a:pos x="48" y="290"/>
                </a:cxn>
                <a:cxn ang="0">
                  <a:pos x="51" y="283"/>
                </a:cxn>
                <a:cxn ang="0">
                  <a:pos x="74" y="0"/>
                </a:cxn>
              </a:cxnLst>
              <a:rect l="0" t="0" r="r" b="b"/>
              <a:pathLst>
                <a:path w="74" h="295">
                  <a:moveTo>
                    <a:pt x="0" y="0"/>
                  </a:moveTo>
                  <a:lnTo>
                    <a:pt x="23" y="283"/>
                  </a:lnTo>
                  <a:lnTo>
                    <a:pt x="26" y="290"/>
                  </a:lnTo>
                  <a:lnTo>
                    <a:pt x="33" y="295"/>
                  </a:lnTo>
                  <a:lnTo>
                    <a:pt x="41" y="295"/>
                  </a:lnTo>
                  <a:lnTo>
                    <a:pt x="48" y="290"/>
                  </a:lnTo>
                  <a:lnTo>
                    <a:pt x="51" y="283"/>
                  </a:lnTo>
                  <a:lnTo>
                    <a:pt x="7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8" name="Freeform 648"/>
            <p:cNvSpPr>
              <a:spLocks/>
            </p:cNvSpPr>
            <p:nvPr/>
          </p:nvSpPr>
          <p:spPr bwMode="auto">
            <a:xfrm>
              <a:off x="3287" y="2755"/>
              <a:ext cx="73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2" y="12"/>
                </a:cxn>
                <a:cxn ang="0">
                  <a:pos x="25" y="4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3" y="295"/>
                </a:cxn>
              </a:cxnLst>
              <a:rect l="0" t="0" r="r" b="b"/>
              <a:pathLst>
                <a:path w="73" h="295">
                  <a:moveTo>
                    <a:pt x="0" y="295"/>
                  </a:moveTo>
                  <a:lnTo>
                    <a:pt x="22" y="12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3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9" name="Freeform 649"/>
            <p:cNvSpPr>
              <a:spLocks/>
            </p:cNvSpPr>
            <p:nvPr/>
          </p:nvSpPr>
          <p:spPr bwMode="auto">
            <a:xfrm>
              <a:off x="3360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3"/>
                </a:cxn>
                <a:cxn ang="0">
                  <a:pos x="24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50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2" y="283"/>
                  </a:lnTo>
                  <a:lnTo>
                    <a:pt x="24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50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0" name="Freeform 650"/>
            <p:cNvSpPr>
              <a:spLocks/>
            </p:cNvSpPr>
            <p:nvPr/>
          </p:nvSpPr>
          <p:spPr bwMode="auto">
            <a:xfrm>
              <a:off x="3432" y="2755"/>
              <a:ext cx="74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4" y="295"/>
                </a:cxn>
              </a:cxnLst>
              <a:rect l="0" t="0" r="r" b="b"/>
              <a:pathLst>
                <a:path w="74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4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1" name="Freeform 651"/>
            <p:cNvSpPr>
              <a:spLocks/>
            </p:cNvSpPr>
            <p:nvPr/>
          </p:nvSpPr>
          <p:spPr bwMode="auto">
            <a:xfrm>
              <a:off x="3506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3"/>
                </a:cxn>
                <a:cxn ang="0">
                  <a:pos x="25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49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1" y="283"/>
                  </a:lnTo>
                  <a:lnTo>
                    <a:pt x="25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49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2" name="Freeform 652"/>
            <p:cNvSpPr>
              <a:spLocks/>
            </p:cNvSpPr>
            <p:nvPr/>
          </p:nvSpPr>
          <p:spPr bwMode="auto">
            <a:xfrm>
              <a:off x="3432" y="2755"/>
              <a:ext cx="74" cy="295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23" y="12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51" y="12"/>
                </a:cxn>
                <a:cxn ang="0">
                  <a:pos x="74" y="295"/>
                </a:cxn>
              </a:cxnLst>
              <a:rect l="0" t="0" r="r" b="b"/>
              <a:pathLst>
                <a:path w="74" h="295">
                  <a:moveTo>
                    <a:pt x="0" y="295"/>
                  </a:moveTo>
                  <a:lnTo>
                    <a:pt x="23" y="12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1" y="12"/>
                  </a:lnTo>
                  <a:lnTo>
                    <a:pt x="74" y="295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3" name="Freeform 653"/>
            <p:cNvSpPr>
              <a:spLocks/>
            </p:cNvSpPr>
            <p:nvPr/>
          </p:nvSpPr>
          <p:spPr bwMode="auto">
            <a:xfrm>
              <a:off x="3506" y="3050"/>
              <a:ext cx="72" cy="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3"/>
                </a:cxn>
                <a:cxn ang="0">
                  <a:pos x="25" y="290"/>
                </a:cxn>
                <a:cxn ang="0">
                  <a:pos x="31" y="295"/>
                </a:cxn>
                <a:cxn ang="0">
                  <a:pos x="40" y="295"/>
                </a:cxn>
                <a:cxn ang="0">
                  <a:pos x="47" y="290"/>
                </a:cxn>
                <a:cxn ang="0">
                  <a:pos x="49" y="283"/>
                </a:cxn>
                <a:cxn ang="0">
                  <a:pos x="72" y="0"/>
                </a:cxn>
              </a:cxnLst>
              <a:rect l="0" t="0" r="r" b="b"/>
              <a:pathLst>
                <a:path w="72" h="295">
                  <a:moveTo>
                    <a:pt x="0" y="0"/>
                  </a:moveTo>
                  <a:lnTo>
                    <a:pt x="21" y="283"/>
                  </a:lnTo>
                  <a:lnTo>
                    <a:pt x="25" y="290"/>
                  </a:lnTo>
                  <a:lnTo>
                    <a:pt x="31" y="295"/>
                  </a:lnTo>
                  <a:lnTo>
                    <a:pt x="40" y="295"/>
                  </a:lnTo>
                  <a:lnTo>
                    <a:pt x="47" y="290"/>
                  </a:lnTo>
                  <a:lnTo>
                    <a:pt x="49" y="283"/>
                  </a:lnTo>
                  <a:lnTo>
                    <a:pt x="72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4" name="Freeform 654"/>
            <p:cNvSpPr>
              <a:spLocks/>
            </p:cNvSpPr>
            <p:nvPr/>
          </p:nvSpPr>
          <p:spPr bwMode="auto">
            <a:xfrm>
              <a:off x="3578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8" y="3"/>
                </a:cxn>
                <a:cxn ang="0">
                  <a:pos x="41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1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5" name="Freeform 655"/>
            <p:cNvSpPr>
              <a:spLocks/>
            </p:cNvSpPr>
            <p:nvPr/>
          </p:nvSpPr>
          <p:spPr bwMode="auto">
            <a:xfrm>
              <a:off x="3636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40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8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40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6" name="Freeform 656"/>
            <p:cNvSpPr>
              <a:spLocks/>
            </p:cNvSpPr>
            <p:nvPr/>
          </p:nvSpPr>
          <p:spPr bwMode="auto">
            <a:xfrm>
              <a:off x="369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0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0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7" name="Freeform 657"/>
            <p:cNvSpPr>
              <a:spLocks/>
            </p:cNvSpPr>
            <p:nvPr/>
          </p:nvSpPr>
          <p:spPr bwMode="auto">
            <a:xfrm>
              <a:off x="375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8" name="Freeform 658"/>
            <p:cNvSpPr>
              <a:spLocks/>
            </p:cNvSpPr>
            <p:nvPr/>
          </p:nvSpPr>
          <p:spPr bwMode="auto">
            <a:xfrm>
              <a:off x="3694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8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0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8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0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9" name="Freeform 659"/>
            <p:cNvSpPr>
              <a:spLocks/>
            </p:cNvSpPr>
            <p:nvPr/>
          </p:nvSpPr>
          <p:spPr bwMode="auto">
            <a:xfrm>
              <a:off x="3752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8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8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0" name="Freeform 660"/>
            <p:cNvSpPr>
              <a:spLocks/>
            </p:cNvSpPr>
            <p:nvPr/>
          </p:nvSpPr>
          <p:spPr bwMode="auto">
            <a:xfrm>
              <a:off x="3810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1" name="Freeform 661"/>
            <p:cNvSpPr>
              <a:spLocks/>
            </p:cNvSpPr>
            <p:nvPr/>
          </p:nvSpPr>
          <p:spPr bwMode="auto">
            <a:xfrm>
              <a:off x="3868" y="3050"/>
              <a:ext cx="58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2" y="293"/>
                </a:cxn>
                <a:cxn ang="0">
                  <a:pos x="37" y="288"/>
                </a:cxn>
                <a:cxn ang="0">
                  <a:pos x="39" y="283"/>
                </a:cxn>
                <a:cxn ang="0">
                  <a:pos x="58" y="0"/>
                </a:cxn>
              </a:cxnLst>
              <a:rect l="0" t="0" r="r" b="b"/>
              <a:pathLst>
                <a:path w="58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2" y="293"/>
                  </a:lnTo>
                  <a:lnTo>
                    <a:pt x="37" y="288"/>
                  </a:lnTo>
                  <a:lnTo>
                    <a:pt x="39" y="283"/>
                  </a:lnTo>
                  <a:lnTo>
                    <a:pt x="5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2" name="Freeform 662"/>
            <p:cNvSpPr>
              <a:spLocks/>
            </p:cNvSpPr>
            <p:nvPr/>
          </p:nvSpPr>
          <p:spPr bwMode="auto">
            <a:xfrm>
              <a:off x="3926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3" name="Freeform 663"/>
            <p:cNvSpPr>
              <a:spLocks/>
            </p:cNvSpPr>
            <p:nvPr/>
          </p:nvSpPr>
          <p:spPr bwMode="auto">
            <a:xfrm>
              <a:off x="3984" y="3050"/>
              <a:ext cx="56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6" y="0"/>
                </a:cxn>
              </a:cxnLst>
              <a:rect l="0" t="0" r="r" b="b"/>
              <a:pathLst>
                <a:path w="56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4" name="Freeform 664"/>
            <p:cNvSpPr>
              <a:spLocks/>
            </p:cNvSpPr>
            <p:nvPr/>
          </p:nvSpPr>
          <p:spPr bwMode="auto">
            <a:xfrm>
              <a:off x="3926" y="2758"/>
              <a:ext cx="58" cy="292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17" y="9"/>
                </a:cxn>
                <a:cxn ang="0">
                  <a:pos x="20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9" y="9"/>
                </a:cxn>
                <a:cxn ang="0">
                  <a:pos x="58" y="292"/>
                </a:cxn>
              </a:cxnLst>
              <a:rect l="0" t="0" r="r" b="b"/>
              <a:pathLst>
                <a:path w="58" h="292">
                  <a:moveTo>
                    <a:pt x="0" y="292"/>
                  </a:moveTo>
                  <a:lnTo>
                    <a:pt x="17" y="9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9" y="9"/>
                  </a:lnTo>
                  <a:lnTo>
                    <a:pt x="58" y="29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5" name="Freeform 665"/>
            <p:cNvSpPr>
              <a:spLocks/>
            </p:cNvSpPr>
            <p:nvPr/>
          </p:nvSpPr>
          <p:spPr bwMode="auto">
            <a:xfrm>
              <a:off x="3984" y="3050"/>
              <a:ext cx="56" cy="2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3"/>
                </a:cxn>
                <a:cxn ang="0">
                  <a:pos x="20" y="288"/>
                </a:cxn>
                <a:cxn ang="0">
                  <a:pos x="25" y="293"/>
                </a:cxn>
                <a:cxn ang="0">
                  <a:pos x="31" y="293"/>
                </a:cxn>
                <a:cxn ang="0">
                  <a:pos x="36" y="288"/>
                </a:cxn>
                <a:cxn ang="0">
                  <a:pos x="39" y="283"/>
                </a:cxn>
                <a:cxn ang="0">
                  <a:pos x="56" y="0"/>
                </a:cxn>
              </a:cxnLst>
              <a:rect l="0" t="0" r="r" b="b"/>
              <a:pathLst>
                <a:path w="56" h="293">
                  <a:moveTo>
                    <a:pt x="0" y="0"/>
                  </a:moveTo>
                  <a:lnTo>
                    <a:pt x="17" y="283"/>
                  </a:lnTo>
                  <a:lnTo>
                    <a:pt x="20" y="288"/>
                  </a:lnTo>
                  <a:lnTo>
                    <a:pt x="25" y="293"/>
                  </a:lnTo>
                  <a:lnTo>
                    <a:pt x="31" y="293"/>
                  </a:lnTo>
                  <a:lnTo>
                    <a:pt x="36" y="288"/>
                  </a:lnTo>
                  <a:lnTo>
                    <a:pt x="39" y="283"/>
                  </a:lnTo>
                  <a:lnTo>
                    <a:pt x="5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6" name="Freeform 666"/>
            <p:cNvSpPr>
              <a:spLocks/>
            </p:cNvSpPr>
            <p:nvPr/>
          </p:nvSpPr>
          <p:spPr bwMode="auto">
            <a:xfrm>
              <a:off x="4039" y="2761"/>
              <a:ext cx="34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0" y="6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6"/>
                </a:cxn>
                <a:cxn ang="0">
                  <a:pos x="34" y="289"/>
                </a:cxn>
              </a:cxnLst>
              <a:rect l="0" t="0" r="r" b="b"/>
              <a:pathLst>
                <a:path w="34" h="289">
                  <a:moveTo>
                    <a:pt x="0" y="289"/>
                  </a:moveTo>
                  <a:lnTo>
                    <a:pt x="10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34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7" name="Freeform 667"/>
            <p:cNvSpPr>
              <a:spLocks/>
            </p:cNvSpPr>
            <p:nvPr/>
          </p:nvSpPr>
          <p:spPr bwMode="auto">
            <a:xfrm>
              <a:off x="4073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4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4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8" name="Freeform 668"/>
            <p:cNvSpPr>
              <a:spLocks/>
            </p:cNvSpPr>
            <p:nvPr/>
          </p:nvSpPr>
          <p:spPr bwMode="auto">
            <a:xfrm>
              <a:off x="4108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9" name="Freeform 669"/>
            <p:cNvSpPr>
              <a:spLocks/>
            </p:cNvSpPr>
            <p:nvPr/>
          </p:nvSpPr>
          <p:spPr bwMode="auto">
            <a:xfrm>
              <a:off x="4143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5" y="287"/>
                </a:cxn>
                <a:cxn ang="0">
                  <a:pos x="19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5" y="287"/>
                  </a:lnTo>
                  <a:lnTo>
                    <a:pt x="19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0" name="Freeform 670"/>
            <p:cNvSpPr>
              <a:spLocks/>
            </p:cNvSpPr>
            <p:nvPr/>
          </p:nvSpPr>
          <p:spPr bwMode="auto">
            <a:xfrm>
              <a:off x="4108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1" name="Freeform 671"/>
            <p:cNvSpPr>
              <a:spLocks/>
            </p:cNvSpPr>
            <p:nvPr/>
          </p:nvSpPr>
          <p:spPr bwMode="auto">
            <a:xfrm>
              <a:off x="4143" y="3050"/>
              <a:ext cx="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83"/>
                </a:cxn>
                <a:cxn ang="0">
                  <a:pos x="15" y="287"/>
                </a:cxn>
                <a:cxn ang="0">
                  <a:pos x="19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6" y="0"/>
                </a:cxn>
              </a:cxnLst>
              <a:rect l="0" t="0" r="r" b="b"/>
              <a:pathLst>
                <a:path w="36" h="288">
                  <a:moveTo>
                    <a:pt x="0" y="0"/>
                  </a:moveTo>
                  <a:lnTo>
                    <a:pt x="12" y="283"/>
                  </a:lnTo>
                  <a:lnTo>
                    <a:pt x="15" y="287"/>
                  </a:lnTo>
                  <a:lnTo>
                    <a:pt x="19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2" name="Freeform 672"/>
            <p:cNvSpPr>
              <a:spLocks/>
            </p:cNvSpPr>
            <p:nvPr/>
          </p:nvSpPr>
          <p:spPr bwMode="auto">
            <a:xfrm>
              <a:off x="4179" y="2761"/>
              <a:ext cx="35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1" y="6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5" y="6"/>
                </a:cxn>
                <a:cxn ang="0">
                  <a:pos x="35" y="289"/>
                </a:cxn>
              </a:cxnLst>
              <a:rect l="0" t="0" r="r" b="b"/>
              <a:pathLst>
                <a:path w="35" h="289">
                  <a:moveTo>
                    <a:pt x="0" y="289"/>
                  </a:moveTo>
                  <a:lnTo>
                    <a:pt x="11" y="6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35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3" name="Freeform 673"/>
            <p:cNvSpPr>
              <a:spLocks/>
            </p:cNvSpPr>
            <p:nvPr/>
          </p:nvSpPr>
          <p:spPr bwMode="auto">
            <a:xfrm>
              <a:off x="4214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3" y="287"/>
                </a:cxn>
                <a:cxn ang="0">
                  <a:pos x="26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3" y="287"/>
                  </a:lnTo>
                  <a:lnTo>
                    <a:pt x="26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4" name="Freeform 674"/>
            <p:cNvSpPr>
              <a:spLocks/>
            </p:cNvSpPr>
            <p:nvPr/>
          </p:nvSpPr>
          <p:spPr bwMode="auto">
            <a:xfrm>
              <a:off x="4249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2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2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5" name="Freeform 675"/>
            <p:cNvSpPr>
              <a:spLocks/>
            </p:cNvSpPr>
            <p:nvPr/>
          </p:nvSpPr>
          <p:spPr bwMode="auto">
            <a:xfrm>
              <a:off x="4285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6" name="Freeform 676"/>
            <p:cNvSpPr>
              <a:spLocks/>
            </p:cNvSpPr>
            <p:nvPr/>
          </p:nvSpPr>
          <p:spPr bwMode="auto">
            <a:xfrm>
              <a:off x="4249" y="2761"/>
              <a:ext cx="36" cy="289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12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6" y="6"/>
                </a:cxn>
                <a:cxn ang="0">
                  <a:pos x="36" y="289"/>
                </a:cxn>
              </a:cxnLst>
              <a:rect l="0" t="0" r="r" b="b"/>
              <a:pathLst>
                <a:path w="36" h="289">
                  <a:moveTo>
                    <a:pt x="0" y="289"/>
                  </a:moveTo>
                  <a:lnTo>
                    <a:pt x="12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6" y="289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7" name="Freeform 677"/>
            <p:cNvSpPr>
              <a:spLocks/>
            </p:cNvSpPr>
            <p:nvPr/>
          </p:nvSpPr>
          <p:spPr bwMode="auto">
            <a:xfrm>
              <a:off x="4285" y="3050"/>
              <a:ext cx="3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3"/>
                </a:cxn>
                <a:cxn ang="0">
                  <a:pos x="13" y="287"/>
                </a:cxn>
                <a:cxn ang="0">
                  <a:pos x="18" y="288"/>
                </a:cxn>
                <a:cxn ang="0">
                  <a:pos x="22" y="287"/>
                </a:cxn>
                <a:cxn ang="0">
                  <a:pos x="25" y="283"/>
                </a:cxn>
                <a:cxn ang="0">
                  <a:pos x="35" y="0"/>
                </a:cxn>
              </a:cxnLst>
              <a:rect l="0" t="0" r="r" b="b"/>
              <a:pathLst>
                <a:path w="35" h="288">
                  <a:moveTo>
                    <a:pt x="0" y="0"/>
                  </a:moveTo>
                  <a:lnTo>
                    <a:pt x="11" y="283"/>
                  </a:lnTo>
                  <a:lnTo>
                    <a:pt x="13" y="287"/>
                  </a:lnTo>
                  <a:lnTo>
                    <a:pt x="18" y="288"/>
                  </a:lnTo>
                  <a:lnTo>
                    <a:pt x="22" y="287"/>
                  </a:lnTo>
                  <a:lnTo>
                    <a:pt x="25" y="283"/>
                  </a:lnTo>
                  <a:lnTo>
                    <a:pt x="35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678"/>
          <p:cNvGrpSpPr>
            <a:grpSpLocks/>
          </p:cNvGrpSpPr>
          <p:nvPr/>
        </p:nvGrpSpPr>
        <p:grpSpPr bwMode="auto">
          <a:xfrm>
            <a:off x="3761185" y="4389439"/>
            <a:ext cx="435107" cy="122237"/>
            <a:chOff x="4144" y="2730"/>
            <a:chExt cx="720" cy="251"/>
          </a:xfrm>
        </p:grpSpPr>
        <p:sp>
          <p:nvSpPr>
            <p:cNvPr id="26279" name="AutoShape 679"/>
            <p:cNvSpPr>
              <a:spLocks noChangeArrowheads="1"/>
            </p:cNvSpPr>
            <p:nvPr/>
          </p:nvSpPr>
          <p:spPr bwMode="auto">
            <a:xfrm>
              <a:off x="4144" y="2730"/>
              <a:ext cx="719" cy="186"/>
            </a:xfrm>
            <a:prstGeom prst="hexagon">
              <a:avLst>
                <a:gd name="adj" fmla="val 96640"/>
                <a:gd name="vf" fmla="val 115470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99FF66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0" name="Freeform 680"/>
            <p:cNvSpPr>
              <a:spLocks/>
            </p:cNvSpPr>
            <p:nvPr/>
          </p:nvSpPr>
          <p:spPr bwMode="auto">
            <a:xfrm>
              <a:off x="4145" y="2822"/>
              <a:ext cx="71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318" y="366"/>
                </a:cxn>
                <a:cxn ang="0">
                  <a:pos x="960" y="366"/>
                </a:cxn>
                <a:cxn ang="0">
                  <a:pos x="1260" y="168"/>
                </a:cxn>
                <a:cxn ang="0">
                  <a:pos x="1260" y="0"/>
                </a:cxn>
              </a:cxnLst>
              <a:rect l="0" t="0" r="r" b="b"/>
              <a:pathLst>
                <a:path w="1260" h="366">
                  <a:moveTo>
                    <a:pt x="0" y="0"/>
                  </a:moveTo>
                  <a:lnTo>
                    <a:pt x="0" y="144"/>
                  </a:lnTo>
                  <a:lnTo>
                    <a:pt x="318" y="366"/>
                  </a:lnTo>
                  <a:lnTo>
                    <a:pt x="960" y="366"/>
                  </a:lnTo>
                  <a:lnTo>
                    <a:pt x="1260" y="168"/>
                  </a:lnTo>
                  <a:lnTo>
                    <a:pt x="12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1" name="Line 681"/>
            <p:cNvSpPr>
              <a:spLocks noChangeShapeType="1"/>
            </p:cNvSpPr>
            <p:nvPr/>
          </p:nvSpPr>
          <p:spPr bwMode="auto">
            <a:xfrm>
              <a:off x="4327" y="2916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2" name="Line 682"/>
            <p:cNvSpPr>
              <a:spLocks noChangeShapeType="1"/>
            </p:cNvSpPr>
            <p:nvPr/>
          </p:nvSpPr>
          <p:spPr bwMode="auto">
            <a:xfrm>
              <a:off x="4683" y="2916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283" name="Line 683"/>
          <p:cNvSpPr>
            <a:spLocks noChangeShapeType="1"/>
          </p:cNvSpPr>
          <p:nvPr/>
        </p:nvSpPr>
        <p:spPr bwMode="auto">
          <a:xfrm flipH="1">
            <a:off x="3859213" y="3746501"/>
            <a:ext cx="111787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4" name="Line 684"/>
          <p:cNvSpPr>
            <a:spLocks noChangeShapeType="1"/>
          </p:cNvSpPr>
          <p:nvPr/>
        </p:nvSpPr>
        <p:spPr bwMode="auto">
          <a:xfrm>
            <a:off x="4026034" y="3743326"/>
            <a:ext cx="84269" cy="696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5" name="Line 685"/>
          <p:cNvSpPr>
            <a:spLocks noChangeShapeType="1"/>
          </p:cNvSpPr>
          <p:nvPr/>
        </p:nvSpPr>
        <p:spPr bwMode="auto">
          <a:xfrm>
            <a:off x="3958960" y="3821113"/>
            <a:ext cx="75671" cy="33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6" name="Line 686"/>
          <p:cNvSpPr>
            <a:spLocks noChangeShapeType="1"/>
          </p:cNvSpPr>
          <p:nvPr/>
        </p:nvSpPr>
        <p:spPr bwMode="auto">
          <a:xfrm flipV="1">
            <a:off x="3950362" y="3886201"/>
            <a:ext cx="92869" cy="15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7" name="Line 687"/>
          <p:cNvSpPr>
            <a:spLocks noChangeShapeType="1"/>
          </p:cNvSpPr>
          <p:nvPr/>
        </p:nvSpPr>
        <p:spPr bwMode="auto">
          <a:xfrm>
            <a:off x="3943483" y="3946526"/>
            <a:ext cx="106627" cy="28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8" name="Line 688"/>
          <p:cNvSpPr>
            <a:spLocks noChangeShapeType="1"/>
          </p:cNvSpPr>
          <p:nvPr/>
        </p:nvSpPr>
        <p:spPr bwMode="auto">
          <a:xfrm flipH="1">
            <a:off x="3919406" y="4014789"/>
            <a:ext cx="135863" cy="28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89" name="Line 689"/>
          <p:cNvSpPr>
            <a:spLocks noChangeShapeType="1"/>
          </p:cNvSpPr>
          <p:nvPr/>
        </p:nvSpPr>
        <p:spPr bwMode="auto">
          <a:xfrm>
            <a:off x="3912527" y="4114800"/>
            <a:ext cx="16854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0" name="Line 690"/>
          <p:cNvSpPr>
            <a:spLocks noChangeShapeType="1"/>
          </p:cNvSpPr>
          <p:nvPr/>
        </p:nvSpPr>
        <p:spPr bwMode="auto">
          <a:xfrm flipH="1">
            <a:off x="3881570" y="4227513"/>
            <a:ext cx="199496" cy="49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1" name="Line 691"/>
          <p:cNvSpPr>
            <a:spLocks noChangeShapeType="1"/>
          </p:cNvSpPr>
          <p:nvPr/>
        </p:nvSpPr>
        <p:spPr bwMode="auto">
          <a:xfrm>
            <a:off x="3874692" y="4338638"/>
            <a:ext cx="230452" cy="4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2" name="Line 692"/>
          <p:cNvSpPr>
            <a:spLocks noChangeShapeType="1"/>
          </p:cNvSpPr>
          <p:nvPr/>
        </p:nvSpPr>
        <p:spPr bwMode="auto">
          <a:xfrm flipH="1">
            <a:off x="3862652" y="4092575"/>
            <a:ext cx="49875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3" name="Line 693"/>
          <p:cNvSpPr>
            <a:spLocks noChangeShapeType="1"/>
          </p:cNvSpPr>
          <p:nvPr/>
        </p:nvSpPr>
        <p:spPr bwMode="auto">
          <a:xfrm>
            <a:off x="4060429" y="4090988"/>
            <a:ext cx="49873" cy="341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4" name="Line 694"/>
          <p:cNvSpPr>
            <a:spLocks noChangeShapeType="1"/>
          </p:cNvSpPr>
          <p:nvPr/>
        </p:nvSpPr>
        <p:spPr bwMode="auto">
          <a:xfrm flipH="1">
            <a:off x="3912527" y="3784601"/>
            <a:ext cx="49873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95" name="Line 695"/>
          <p:cNvSpPr>
            <a:spLocks noChangeShapeType="1"/>
          </p:cNvSpPr>
          <p:nvPr/>
        </p:nvSpPr>
        <p:spPr bwMode="auto">
          <a:xfrm>
            <a:off x="4031192" y="3790950"/>
            <a:ext cx="37835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" name="Group 696"/>
          <p:cNvGrpSpPr>
            <a:grpSpLocks/>
          </p:cNvGrpSpPr>
          <p:nvPr/>
        </p:nvGrpSpPr>
        <p:grpSpPr bwMode="auto">
          <a:xfrm>
            <a:off x="4084506" y="3663950"/>
            <a:ext cx="159940" cy="261938"/>
            <a:chOff x="2799" y="3237"/>
            <a:chExt cx="107" cy="182"/>
          </a:xfrm>
        </p:grpSpPr>
        <p:sp>
          <p:nvSpPr>
            <p:cNvPr id="26297" name="Freeform 697"/>
            <p:cNvSpPr>
              <a:spLocks/>
            </p:cNvSpPr>
            <p:nvPr/>
          </p:nvSpPr>
          <p:spPr bwMode="auto">
            <a:xfrm>
              <a:off x="2799" y="3243"/>
              <a:ext cx="63" cy="174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66" y="0"/>
                </a:cxn>
                <a:cxn ang="0">
                  <a:pos x="66" y="180"/>
                </a:cxn>
                <a:cxn ang="0">
                  <a:pos x="0" y="129"/>
                </a:cxn>
                <a:cxn ang="0">
                  <a:pos x="3" y="45"/>
                </a:cxn>
              </a:cxnLst>
              <a:rect l="0" t="0" r="r" b="b"/>
              <a:pathLst>
                <a:path w="66" h="180">
                  <a:moveTo>
                    <a:pt x="3" y="45"/>
                  </a:moveTo>
                  <a:lnTo>
                    <a:pt x="66" y="0"/>
                  </a:lnTo>
                  <a:lnTo>
                    <a:pt x="66" y="180"/>
                  </a:lnTo>
                  <a:lnTo>
                    <a:pt x="0" y="129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298" name="Oval 698"/>
            <p:cNvSpPr>
              <a:spLocks noChangeArrowheads="1"/>
            </p:cNvSpPr>
            <p:nvPr/>
          </p:nvSpPr>
          <p:spPr bwMode="auto">
            <a:xfrm>
              <a:off x="2834" y="3237"/>
              <a:ext cx="72" cy="182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699"/>
          <p:cNvGrpSpPr>
            <a:grpSpLocks/>
          </p:cNvGrpSpPr>
          <p:nvPr/>
        </p:nvGrpSpPr>
        <p:grpSpPr bwMode="auto">
          <a:xfrm>
            <a:off x="5654676" y="4349750"/>
            <a:ext cx="436827" cy="122238"/>
            <a:chOff x="4144" y="2730"/>
            <a:chExt cx="720" cy="251"/>
          </a:xfrm>
        </p:grpSpPr>
        <p:sp>
          <p:nvSpPr>
            <p:cNvPr id="26300" name="AutoShape 700"/>
            <p:cNvSpPr>
              <a:spLocks noChangeArrowheads="1"/>
            </p:cNvSpPr>
            <p:nvPr/>
          </p:nvSpPr>
          <p:spPr bwMode="auto">
            <a:xfrm>
              <a:off x="4144" y="2730"/>
              <a:ext cx="719" cy="186"/>
            </a:xfrm>
            <a:prstGeom prst="hexagon">
              <a:avLst>
                <a:gd name="adj" fmla="val 96640"/>
                <a:gd name="vf" fmla="val 115470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99FF66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1" name="Freeform 701"/>
            <p:cNvSpPr>
              <a:spLocks/>
            </p:cNvSpPr>
            <p:nvPr/>
          </p:nvSpPr>
          <p:spPr bwMode="auto">
            <a:xfrm>
              <a:off x="4145" y="2822"/>
              <a:ext cx="71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318" y="366"/>
                </a:cxn>
                <a:cxn ang="0">
                  <a:pos x="960" y="366"/>
                </a:cxn>
                <a:cxn ang="0">
                  <a:pos x="1260" y="168"/>
                </a:cxn>
                <a:cxn ang="0">
                  <a:pos x="1260" y="0"/>
                </a:cxn>
              </a:cxnLst>
              <a:rect l="0" t="0" r="r" b="b"/>
              <a:pathLst>
                <a:path w="1260" h="366">
                  <a:moveTo>
                    <a:pt x="0" y="0"/>
                  </a:moveTo>
                  <a:lnTo>
                    <a:pt x="0" y="144"/>
                  </a:lnTo>
                  <a:lnTo>
                    <a:pt x="318" y="366"/>
                  </a:lnTo>
                  <a:lnTo>
                    <a:pt x="960" y="366"/>
                  </a:lnTo>
                  <a:lnTo>
                    <a:pt x="1260" y="168"/>
                  </a:lnTo>
                  <a:lnTo>
                    <a:pt x="12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2" name="Line 702"/>
            <p:cNvSpPr>
              <a:spLocks noChangeShapeType="1"/>
            </p:cNvSpPr>
            <p:nvPr/>
          </p:nvSpPr>
          <p:spPr bwMode="auto">
            <a:xfrm>
              <a:off x="4327" y="2916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3" name="Line 703"/>
            <p:cNvSpPr>
              <a:spLocks noChangeShapeType="1"/>
            </p:cNvSpPr>
            <p:nvPr/>
          </p:nvSpPr>
          <p:spPr bwMode="auto">
            <a:xfrm>
              <a:off x="4683" y="2916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704"/>
          <p:cNvGrpSpPr>
            <a:grpSpLocks/>
          </p:cNvGrpSpPr>
          <p:nvPr/>
        </p:nvGrpSpPr>
        <p:grpSpPr bwMode="auto">
          <a:xfrm>
            <a:off x="5750984" y="3703638"/>
            <a:ext cx="252810" cy="696912"/>
            <a:chOff x="3248" y="2237"/>
            <a:chExt cx="147" cy="439"/>
          </a:xfrm>
        </p:grpSpPr>
        <p:sp>
          <p:nvSpPr>
            <p:cNvPr id="26305" name="Line 705"/>
            <p:cNvSpPr>
              <a:spLocks noChangeShapeType="1"/>
            </p:cNvSpPr>
            <p:nvPr/>
          </p:nvSpPr>
          <p:spPr bwMode="auto">
            <a:xfrm flipH="1">
              <a:off x="3248" y="2239"/>
              <a:ext cx="66" cy="4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06" name="Line 706"/>
            <p:cNvSpPr>
              <a:spLocks noChangeShapeType="1"/>
            </p:cNvSpPr>
            <p:nvPr/>
          </p:nvSpPr>
          <p:spPr bwMode="auto">
            <a:xfrm>
              <a:off x="3346" y="2237"/>
              <a:ext cx="49" cy="4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07" name="Line 707"/>
            <p:cNvSpPr>
              <a:spLocks noChangeShapeType="1"/>
            </p:cNvSpPr>
            <p:nvPr/>
          </p:nvSpPr>
          <p:spPr bwMode="auto">
            <a:xfrm>
              <a:off x="3307" y="2286"/>
              <a:ext cx="45" cy="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08" name="Line 708"/>
            <p:cNvSpPr>
              <a:spLocks noChangeShapeType="1"/>
            </p:cNvSpPr>
            <p:nvPr/>
          </p:nvSpPr>
          <p:spPr bwMode="auto">
            <a:xfrm flipV="1">
              <a:off x="3302" y="2327"/>
              <a:ext cx="55" cy="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09" name="Line 709"/>
            <p:cNvSpPr>
              <a:spLocks noChangeShapeType="1"/>
            </p:cNvSpPr>
            <p:nvPr/>
          </p:nvSpPr>
          <p:spPr bwMode="auto">
            <a:xfrm>
              <a:off x="3298" y="2366"/>
              <a:ext cx="62" cy="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0" name="Line 710"/>
            <p:cNvSpPr>
              <a:spLocks noChangeShapeType="1"/>
            </p:cNvSpPr>
            <p:nvPr/>
          </p:nvSpPr>
          <p:spPr bwMode="auto">
            <a:xfrm flipH="1">
              <a:off x="3284" y="2408"/>
              <a:ext cx="80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1" name="Line 711"/>
            <p:cNvSpPr>
              <a:spLocks noChangeShapeType="1"/>
            </p:cNvSpPr>
            <p:nvPr/>
          </p:nvSpPr>
          <p:spPr bwMode="auto">
            <a:xfrm>
              <a:off x="3280" y="2472"/>
              <a:ext cx="98" cy="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2" name="Line 712"/>
            <p:cNvSpPr>
              <a:spLocks noChangeShapeType="1"/>
            </p:cNvSpPr>
            <p:nvPr/>
          </p:nvSpPr>
          <p:spPr bwMode="auto">
            <a:xfrm flipH="1">
              <a:off x="3262" y="2542"/>
              <a:ext cx="116" cy="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3" name="Line 713"/>
            <p:cNvSpPr>
              <a:spLocks noChangeShapeType="1"/>
            </p:cNvSpPr>
            <p:nvPr/>
          </p:nvSpPr>
          <p:spPr bwMode="auto">
            <a:xfrm>
              <a:off x="3258" y="2612"/>
              <a:ext cx="135" cy="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4" name="Line 714"/>
            <p:cNvSpPr>
              <a:spLocks noChangeShapeType="1"/>
            </p:cNvSpPr>
            <p:nvPr/>
          </p:nvSpPr>
          <p:spPr bwMode="auto">
            <a:xfrm flipH="1">
              <a:off x="3251" y="2458"/>
              <a:ext cx="29" cy="2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5" name="Line 715"/>
            <p:cNvSpPr>
              <a:spLocks noChangeShapeType="1"/>
            </p:cNvSpPr>
            <p:nvPr/>
          </p:nvSpPr>
          <p:spPr bwMode="auto">
            <a:xfrm>
              <a:off x="3366" y="2456"/>
              <a:ext cx="29" cy="2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6" name="Line 716"/>
            <p:cNvSpPr>
              <a:spLocks noChangeShapeType="1"/>
            </p:cNvSpPr>
            <p:nvPr/>
          </p:nvSpPr>
          <p:spPr bwMode="auto">
            <a:xfrm flipH="1">
              <a:off x="3280" y="2264"/>
              <a:ext cx="29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317" name="Line 717"/>
            <p:cNvSpPr>
              <a:spLocks noChangeShapeType="1"/>
            </p:cNvSpPr>
            <p:nvPr/>
          </p:nvSpPr>
          <p:spPr bwMode="auto">
            <a:xfrm>
              <a:off x="3349" y="2267"/>
              <a:ext cx="22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278" name="Group 718"/>
          <p:cNvGrpSpPr>
            <a:grpSpLocks/>
          </p:cNvGrpSpPr>
          <p:nvPr/>
        </p:nvGrpSpPr>
        <p:grpSpPr bwMode="auto">
          <a:xfrm rot="10800000">
            <a:off x="5640917" y="3643314"/>
            <a:ext cx="161660" cy="261937"/>
            <a:chOff x="2799" y="3237"/>
            <a:chExt cx="107" cy="182"/>
          </a:xfrm>
        </p:grpSpPr>
        <p:sp>
          <p:nvSpPr>
            <p:cNvPr id="26319" name="Freeform 719"/>
            <p:cNvSpPr>
              <a:spLocks/>
            </p:cNvSpPr>
            <p:nvPr/>
          </p:nvSpPr>
          <p:spPr bwMode="auto">
            <a:xfrm>
              <a:off x="2799" y="3243"/>
              <a:ext cx="63" cy="174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66" y="0"/>
                </a:cxn>
                <a:cxn ang="0">
                  <a:pos x="66" y="180"/>
                </a:cxn>
                <a:cxn ang="0">
                  <a:pos x="0" y="129"/>
                </a:cxn>
                <a:cxn ang="0">
                  <a:pos x="3" y="45"/>
                </a:cxn>
              </a:cxnLst>
              <a:rect l="0" t="0" r="r" b="b"/>
              <a:pathLst>
                <a:path w="66" h="180">
                  <a:moveTo>
                    <a:pt x="3" y="45"/>
                  </a:moveTo>
                  <a:lnTo>
                    <a:pt x="66" y="0"/>
                  </a:lnTo>
                  <a:lnTo>
                    <a:pt x="66" y="180"/>
                  </a:lnTo>
                  <a:lnTo>
                    <a:pt x="0" y="129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320" name="Oval 720"/>
            <p:cNvSpPr>
              <a:spLocks noChangeArrowheads="1"/>
            </p:cNvSpPr>
            <p:nvPr/>
          </p:nvSpPr>
          <p:spPr bwMode="auto">
            <a:xfrm>
              <a:off x="2834" y="3237"/>
              <a:ext cx="72" cy="182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321" name="Picture 721" descr="Swit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5581" y="4894263"/>
            <a:ext cx="33535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2" name="Picture 722" descr="Swit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781" y="4892676"/>
            <a:ext cx="33364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23" name="Line 723"/>
          <p:cNvSpPr>
            <a:spLocks noChangeShapeType="1"/>
          </p:cNvSpPr>
          <p:nvPr/>
        </p:nvSpPr>
        <p:spPr bwMode="auto">
          <a:xfrm>
            <a:off x="4099984" y="5053013"/>
            <a:ext cx="168195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24" name="Line 724"/>
          <p:cNvSpPr>
            <a:spLocks noChangeShapeType="1"/>
          </p:cNvSpPr>
          <p:nvPr/>
        </p:nvSpPr>
        <p:spPr bwMode="auto">
          <a:xfrm>
            <a:off x="4103423" y="5054600"/>
            <a:ext cx="168367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296" name="Group 725"/>
          <p:cNvGrpSpPr>
            <a:grpSpLocks/>
          </p:cNvGrpSpPr>
          <p:nvPr/>
        </p:nvGrpSpPr>
        <p:grpSpPr bwMode="auto">
          <a:xfrm>
            <a:off x="4837781" y="4948238"/>
            <a:ext cx="261005" cy="564209"/>
            <a:chOff x="2223" y="1970"/>
            <a:chExt cx="107" cy="270"/>
          </a:xfrm>
        </p:grpSpPr>
        <p:sp>
          <p:nvSpPr>
            <p:cNvPr id="26326" name="Oval 726"/>
            <p:cNvSpPr>
              <a:spLocks noChangeArrowheads="1"/>
            </p:cNvSpPr>
            <p:nvPr/>
          </p:nvSpPr>
          <p:spPr bwMode="auto">
            <a:xfrm>
              <a:off x="2223" y="1970"/>
              <a:ext cx="107" cy="27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6327" name="Line 727"/>
            <p:cNvSpPr>
              <a:spLocks noChangeShapeType="1"/>
            </p:cNvSpPr>
            <p:nvPr/>
          </p:nvSpPr>
          <p:spPr bwMode="auto">
            <a:xfrm flipV="1">
              <a:off x="2238" y="1977"/>
              <a:ext cx="51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6328" name="Line 728"/>
            <p:cNvSpPr>
              <a:spLocks noChangeShapeType="1"/>
            </p:cNvSpPr>
            <p:nvPr/>
          </p:nvSpPr>
          <p:spPr bwMode="auto">
            <a:xfrm flipV="1">
              <a:off x="2249" y="2010"/>
              <a:ext cx="51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6329" name="Picture 729" descr="FAX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92" y="3571875"/>
            <a:ext cx="672439" cy="528638"/>
          </a:xfrm>
          <a:prstGeom prst="rect">
            <a:avLst/>
          </a:prstGeom>
          <a:noFill/>
        </p:spPr>
      </p:pic>
      <p:grpSp>
        <p:nvGrpSpPr>
          <p:cNvPr id="26299" name="Group 730"/>
          <p:cNvGrpSpPr>
            <a:grpSpLocks noChangeAspect="1"/>
          </p:cNvGrpSpPr>
          <p:nvPr/>
        </p:nvGrpSpPr>
        <p:grpSpPr bwMode="auto">
          <a:xfrm>
            <a:off x="457465" y="2060575"/>
            <a:ext cx="708554" cy="763588"/>
            <a:chOff x="1708" y="3171"/>
            <a:chExt cx="497" cy="605"/>
          </a:xfrm>
        </p:grpSpPr>
        <p:sp>
          <p:nvSpPr>
            <p:cNvPr id="26331" name="AutoShape 731"/>
            <p:cNvSpPr>
              <a:spLocks noChangeAspect="1" noChangeArrowheads="1" noTextEdit="1"/>
            </p:cNvSpPr>
            <p:nvPr/>
          </p:nvSpPr>
          <p:spPr bwMode="auto">
            <a:xfrm>
              <a:off x="1708" y="3171"/>
              <a:ext cx="497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2" name="Freeform 732"/>
            <p:cNvSpPr>
              <a:spLocks/>
            </p:cNvSpPr>
            <p:nvPr/>
          </p:nvSpPr>
          <p:spPr bwMode="auto">
            <a:xfrm>
              <a:off x="1800" y="3186"/>
              <a:ext cx="353" cy="524"/>
            </a:xfrm>
            <a:custGeom>
              <a:avLst/>
              <a:gdLst/>
              <a:ahLst/>
              <a:cxnLst>
                <a:cxn ang="0">
                  <a:pos x="245" y="986"/>
                </a:cxn>
                <a:cxn ang="0">
                  <a:pos x="295" y="996"/>
                </a:cxn>
                <a:cxn ang="0">
                  <a:pos x="395" y="780"/>
                </a:cxn>
                <a:cxn ang="0">
                  <a:pos x="552" y="444"/>
                </a:cxn>
                <a:cxn ang="0">
                  <a:pos x="788" y="460"/>
                </a:cxn>
                <a:cxn ang="0">
                  <a:pos x="818" y="408"/>
                </a:cxn>
                <a:cxn ang="0">
                  <a:pos x="888" y="392"/>
                </a:cxn>
                <a:cxn ang="0">
                  <a:pos x="912" y="349"/>
                </a:cxn>
                <a:cxn ang="0">
                  <a:pos x="1015" y="0"/>
                </a:cxn>
                <a:cxn ang="0">
                  <a:pos x="1057" y="2"/>
                </a:cxn>
                <a:cxn ang="0">
                  <a:pos x="1057" y="23"/>
                </a:cxn>
                <a:cxn ang="0">
                  <a:pos x="1039" y="40"/>
                </a:cxn>
                <a:cxn ang="0">
                  <a:pos x="944" y="420"/>
                </a:cxn>
                <a:cxn ang="0">
                  <a:pos x="937" y="508"/>
                </a:cxn>
                <a:cxn ang="0">
                  <a:pos x="896" y="721"/>
                </a:cxn>
                <a:cxn ang="0">
                  <a:pos x="946" y="696"/>
                </a:cxn>
                <a:cxn ang="0">
                  <a:pos x="906" y="1174"/>
                </a:cxn>
                <a:cxn ang="0">
                  <a:pos x="705" y="1216"/>
                </a:cxn>
                <a:cxn ang="0">
                  <a:pos x="672" y="1381"/>
                </a:cxn>
                <a:cxn ang="0">
                  <a:pos x="608" y="1565"/>
                </a:cxn>
                <a:cxn ang="0">
                  <a:pos x="600" y="1573"/>
                </a:cxn>
                <a:cxn ang="0">
                  <a:pos x="557" y="1561"/>
                </a:cxn>
                <a:cxn ang="0">
                  <a:pos x="498" y="1521"/>
                </a:cxn>
                <a:cxn ang="0">
                  <a:pos x="145" y="1414"/>
                </a:cxn>
                <a:cxn ang="0">
                  <a:pos x="107" y="1394"/>
                </a:cxn>
                <a:cxn ang="0">
                  <a:pos x="76" y="1380"/>
                </a:cxn>
                <a:cxn ang="0">
                  <a:pos x="68" y="1389"/>
                </a:cxn>
                <a:cxn ang="0">
                  <a:pos x="0" y="1374"/>
                </a:cxn>
                <a:cxn ang="0">
                  <a:pos x="3" y="1204"/>
                </a:cxn>
                <a:cxn ang="0">
                  <a:pos x="75" y="1100"/>
                </a:cxn>
                <a:cxn ang="0">
                  <a:pos x="168" y="1056"/>
                </a:cxn>
                <a:cxn ang="0">
                  <a:pos x="225" y="1006"/>
                </a:cxn>
                <a:cxn ang="0">
                  <a:pos x="245" y="986"/>
                </a:cxn>
                <a:cxn ang="0">
                  <a:pos x="245" y="986"/>
                </a:cxn>
              </a:cxnLst>
              <a:rect l="0" t="0" r="r" b="b"/>
              <a:pathLst>
                <a:path w="1057" h="1573">
                  <a:moveTo>
                    <a:pt x="245" y="986"/>
                  </a:moveTo>
                  <a:lnTo>
                    <a:pt x="295" y="996"/>
                  </a:lnTo>
                  <a:lnTo>
                    <a:pt x="395" y="780"/>
                  </a:lnTo>
                  <a:lnTo>
                    <a:pt x="552" y="444"/>
                  </a:lnTo>
                  <a:lnTo>
                    <a:pt x="788" y="460"/>
                  </a:lnTo>
                  <a:lnTo>
                    <a:pt x="818" y="408"/>
                  </a:lnTo>
                  <a:lnTo>
                    <a:pt x="888" y="392"/>
                  </a:lnTo>
                  <a:lnTo>
                    <a:pt x="912" y="349"/>
                  </a:lnTo>
                  <a:lnTo>
                    <a:pt x="1015" y="0"/>
                  </a:lnTo>
                  <a:lnTo>
                    <a:pt x="1057" y="2"/>
                  </a:lnTo>
                  <a:lnTo>
                    <a:pt x="1057" y="23"/>
                  </a:lnTo>
                  <a:lnTo>
                    <a:pt x="1039" y="40"/>
                  </a:lnTo>
                  <a:lnTo>
                    <a:pt x="944" y="420"/>
                  </a:lnTo>
                  <a:lnTo>
                    <a:pt x="937" y="508"/>
                  </a:lnTo>
                  <a:lnTo>
                    <a:pt x="896" y="721"/>
                  </a:lnTo>
                  <a:lnTo>
                    <a:pt x="946" y="696"/>
                  </a:lnTo>
                  <a:lnTo>
                    <a:pt x="906" y="1174"/>
                  </a:lnTo>
                  <a:lnTo>
                    <a:pt x="705" y="1216"/>
                  </a:lnTo>
                  <a:lnTo>
                    <a:pt x="672" y="1381"/>
                  </a:lnTo>
                  <a:lnTo>
                    <a:pt x="608" y="1565"/>
                  </a:lnTo>
                  <a:lnTo>
                    <a:pt x="600" y="1573"/>
                  </a:lnTo>
                  <a:lnTo>
                    <a:pt x="557" y="1561"/>
                  </a:lnTo>
                  <a:lnTo>
                    <a:pt x="498" y="1521"/>
                  </a:lnTo>
                  <a:lnTo>
                    <a:pt x="145" y="1414"/>
                  </a:lnTo>
                  <a:lnTo>
                    <a:pt x="107" y="1394"/>
                  </a:lnTo>
                  <a:lnTo>
                    <a:pt x="76" y="1380"/>
                  </a:lnTo>
                  <a:lnTo>
                    <a:pt x="68" y="1389"/>
                  </a:lnTo>
                  <a:lnTo>
                    <a:pt x="0" y="1374"/>
                  </a:lnTo>
                  <a:lnTo>
                    <a:pt x="3" y="1204"/>
                  </a:lnTo>
                  <a:lnTo>
                    <a:pt x="75" y="1100"/>
                  </a:lnTo>
                  <a:lnTo>
                    <a:pt x="168" y="1056"/>
                  </a:lnTo>
                  <a:lnTo>
                    <a:pt x="225" y="1006"/>
                  </a:lnTo>
                  <a:lnTo>
                    <a:pt x="245" y="986"/>
                  </a:lnTo>
                  <a:lnTo>
                    <a:pt x="245" y="9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3" name="Freeform 733"/>
            <p:cNvSpPr>
              <a:spLocks/>
            </p:cNvSpPr>
            <p:nvPr/>
          </p:nvSpPr>
          <p:spPr bwMode="auto">
            <a:xfrm>
              <a:off x="2005" y="3402"/>
              <a:ext cx="65" cy="45"/>
            </a:xfrm>
            <a:custGeom>
              <a:avLst/>
              <a:gdLst/>
              <a:ahLst/>
              <a:cxnLst>
                <a:cxn ang="0">
                  <a:pos x="97" y="120"/>
                </a:cxn>
                <a:cxn ang="0">
                  <a:pos x="96" y="120"/>
                </a:cxn>
                <a:cxn ang="0">
                  <a:pos x="95" y="118"/>
                </a:cxn>
                <a:cxn ang="0">
                  <a:pos x="92" y="117"/>
                </a:cxn>
                <a:cxn ang="0">
                  <a:pos x="88" y="116"/>
                </a:cxn>
                <a:cxn ang="0">
                  <a:pos x="84" y="113"/>
                </a:cxn>
                <a:cxn ang="0">
                  <a:pos x="79" y="112"/>
                </a:cxn>
                <a:cxn ang="0">
                  <a:pos x="75" y="110"/>
                </a:cxn>
                <a:cxn ang="0">
                  <a:pos x="72" y="109"/>
                </a:cxn>
                <a:cxn ang="0">
                  <a:pos x="69" y="109"/>
                </a:cxn>
                <a:cxn ang="0">
                  <a:pos x="67" y="108"/>
                </a:cxn>
                <a:cxn ang="0">
                  <a:pos x="63" y="106"/>
                </a:cxn>
                <a:cxn ang="0">
                  <a:pos x="59" y="105"/>
                </a:cxn>
                <a:cxn ang="0">
                  <a:pos x="55" y="104"/>
                </a:cxn>
                <a:cxn ang="0">
                  <a:pos x="51" y="102"/>
                </a:cxn>
                <a:cxn ang="0">
                  <a:pos x="47" y="101"/>
                </a:cxn>
                <a:cxn ang="0">
                  <a:pos x="43" y="100"/>
                </a:cxn>
                <a:cxn ang="0">
                  <a:pos x="39" y="98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27" y="94"/>
                </a:cxn>
                <a:cxn ang="0">
                  <a:pos x="21" y="93"/>
                </a:cxn>
                <a:cxn ang="0">
                  <a:pos x="17" y="93"/>
                </a:cxn>
                <a:cxn ang="0">
                  <a:pos x="13" y="92"/>
                </a:cxn>
                <a:cxn ang="0">
                  <a:pos x="8" y="92"/>
                </a:cxn>
                <a:cxn ang="0">
                  <a:pos x="4" y="90"/>
                </a:cxn>
                <a:cxn ang="0">
                  <a:pos x="0" y="90"/>
                </a:cxn>
                <a:cxn ang="0">
                  <a:pos x="11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33" y="34"/>
                </a:cxn>
                <a:cxn ang="0">
                  <a:pos x="36" y="33"/>
                </a:cxn>
                <a:cxn ang="0">
                  <a:pos x="39" y="32"/>
                </a:cxn>
                <a:cxn ang="0">
                  <a:pos x="41" y="30"/>
                </a:cxn>
                <a:cxn ang="0">
                  <a:pos x="44" y="29"/>
                </a:cxn>
                <a:cxn ang="0">
                  <a:pos x="48" y="28"/>
                </a:cxn>
                <a:cxn ang="0">
                  <a:pos x="51" y="26"/>
                </a:cxn>
                <a:cxn ang="0">
                  <a:pos x="53" y="25"/>
                </a:cxn>
                <a:cxn ang="0">
                  <a:pos x="57" y="22"/>
                </a:cxn>
                <a:cxn ang="0">
                  <a:pos x="60" y="21"/>
                </a:cxn>
                <a:cxn ang="0">
                  <a:pos x="63" y="18"/>
                </a:cxn>
                <a:cxn ang="0">
                  <a:pos x="67" y="17"/>
                </a:cxn>
                <a:cxn ang="0">
                  <a:pos x="69" y="14"/>
                </a:cxn>
                <a:cxn ang="0">
                  <a:pos x="72" y="12"/>
                </a:cxn>
                <a:cxn ang="0">
                  <a:pos x="75" y="9"/>
                </a:cxn>
                <a:cxn ang="0">
                  <a:pos x="77" y="6"/>
                </a:cxn>
                <a:cxn ang="0">
                  <a:pos x="80" y="4"/>
                </a:cxn>
                <a:cxn ang="0">
                  <a:pos x="84" y="0"/>
                </a:cxn>
                <a:cxn ang="0">
                  <a:pos x="196" y="65"/>
                </a:cxn>
                <a:cxn ang="0">
                  <a:pos x="172" y="136"/>
                </a:cxn>
                <a:cxn ang="0">
                  <a:pos x="97" y="120"/>
                </a:cxn>
                <a:cxn ang="0">
                  <a:pos x="97" y="120"/>
                </a:cxn>
              </a:cxnLst>
              <a:rect l="0" t="0" r="r" b="b"/>
              <a:pathLst>
                <a:path w="196" h="136">
                  <a:moveTo>
                    <a:pt x="97" y="120"/>
                  </a:moveTo>
                  <a:lnTo>
                    <a:pt x="96" y="120"/>
                  </a:lnTo>
                  <a:lnTo>
                    <a:pt x="95" y="118"/>
                  </a:lnTo>
                  <a:lnTo>
                    <a:pt x="92" y="117"/>
                  </a:lnTo>
                  <a:lnTo>
                    <a:pt x="88" y="116"/>
                  </a:lnTo>
                  <a:lnTo>
                    <a:pt x="84" y="113"/>
                  </a:lnTo>
                  <a:lnTo>
                    <a:pt x="79" y="112"/>
                  </a:lnTo>
                  <a:lnTo>
                    <a:pt x="75" y="110"/>
                  </a:lnTo>
                  <a:lnTo>
                    <a:pt x="72" y="109"/>
                  </a:lnTo>
                  <a:lnTo>
                    <a:pt x="69" y="109"/>
                  </a:lnTo>
                  <a:lnTo>
                    <a:pt x="67" y="108"/>
                  </a:lnTo>
                  <a:lnTo>
                    <a:pt x="63" y="106"/>
                  </a:lnTo>
                  <a:lnTo>
                    <a:pt x="59" y="105"/>
                  </a:lnTo>
                  <a:lnTo>
                    <a:pt x="55" y="104"/>
                  </a:lnTo>
                  <a:lnTo>
                    <a:pt x="51" y="102"/>
                  </a:lnTo>
                  <a:lnTo>
                    <a:pt x="47" y="101"/>
                  </a:lnTo>
                  <a:lnTo>
                    <a:pt x="43" y="100"/>
                  </a:lnTo>
                  <a:lnTo>
                    <a:pt x="39" y="98"/>
                  </a:lnTo>
                  <a:lnTo>
                    <a:pt x="35" y="97"/>
                  </a:lnTo>
                  <a:lnTo>
                    <a:pt x="31" y="96"/>
                  </a:lnTo>
                  <a:lnTo>
                    <a:pt x="27" y="94"/>
                  </a:lnTo>
                  <a:lnTo>
                    <a:pt x="21" y="93"/>
                  </a:lnTo>
                  <a:lnTo>
                    <a:pt x="17" y="93"/>
                  </a:lnTo>
                  <a:lnTo>
                    <a:pt x="13" y="92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1" y="38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3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18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2"/>
                  </a:lnTo>
                  <a:lnTo>
                    <a:pt x="75" y="9"/>
                  </a:lnTo>
                  <a:lnTo>
                    <a:pt x="77" y="6"/>
                  </a:lnTo>
                  <a:lnTo>
                    <a:pt x="80" y="4"/>
                  </a:lnTo>
                  <a:lnTo>
                    <a:pt x="84" y="0"/>
                  </a:lnTo>
                  <a:lnTo>
                    <a:pt x="196" y="65"/>
                  </a:lnTo>
                  <a:lnTo>
                    <a:pt x="172" y="136"/>
                  </a:lnTo>
                  <a:lnTo>
                    <a:pt x="97" y="120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4" name="Freeform 734"/>
            <p:cNvSpPr>
              <a:spLocks/>
            </p:cNvSpPr>
            <p:nvPr/>
          </p:nvSpPr>
          <p:spPr bwMode="auto">
            <a:xfrm>
              <a:off x="1956" y="3450"/>
              <a:ext cx="25" cy="1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73" y="12"/>
                </a:cxn>
                <a:cxn ang="0">
                  <a:pos x="61" y="49"/>
                </a:cxn>
                <a:cxn ang="0">
                  <a:pos x="60" y="49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3" y="48"/>
                </a:cxn>
                <a:cxn ang="0">
                  <a:pos x="50" y="48"/>
                </a:cxn>
                <a:cxn ang="0">
                  <a:pos x="46" y="48"/>
                </a:cxn>
                <a:cxn ang="0">
                  <a:pos x="41" y="47"/>
                </a:cxn>
                <a:cxn ang="0">
                  <a:pos x="37" y="47"/>
                </a:cxn>
                <a:cxn ang="0">
                  <a:pos x="32" y="45"/>
                </a:cxn>
                <a:cxn ang="0">
                  <a:pos x="26" y="45"/>
                </a:cxn>
                <a:cxn ang="0">
                  <a:pos x="21" y="44"/>
                </a:cxn>
                <a:cxn ang="0">
                  <a:pos x="17" y="44"/>
                </a:cxn>
                <a:cxn ang="0">
                  <a:pos x="12" y="44"/>
                </a:cxn>
                <a:cxn ang="0">
                  <a:pos x="8" y="4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16" y="19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73" h="49">
                  <a:moveTo>
                    <a:pt x="26" y="0"/>
                  </a:moveTo>
                  <a:lnTo>
                    <a:pt x="73" y="12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1" y="47"/>
                  </a:lnTo>
                  <a:lnTo>
                    <a:pt x="37" y="47"/>
                  </a:lnTo>
                  <a:lnTo>
                    <a:pt x="32" y="45"/>
                  </a:lnTo>
                  <a:lnTo>
                    <a:pt x="26" y="45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16" y="1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5" name="Freeform 735"/>
            <p:cNvSpPr>
              <a:spLocks/>
            </p:cNvSpPr>
            <p:nvPr/>
          </p:nvSpPr>
          <p:spPr bwMode="auto">
            <a:xfrm>
              <a:off x="1865" y="3315"/>
              <a:ext cx="225" cy="328"/>
            </a:xfrm>
            <a:custGeom>
              <a:avLst/>
              <a:gdLst/>
              <a:ahLst/>
              <a:cxnLst>
                <a:cxn ang="0">
                  <a:pos x="374" y="464"/>
                </a:cxn>
                <a:cxn ang="0">
                  <a:pos x="431" y="485"/>
                </a:cxn>
                <a:cxn ang="0">
                  <a:pos x="465" y="546"/>
                </a:cxn>
                <a:cxn ang="0">
                  <a:pos x="451" y="606"/>
                </a:cxn>
                <a:cxn ang="0">
                  <a:pos x="429" y="667"/>
                </a:cxn>
                <a:cxn ang="0">
                  <a:pos x="409" y="718"/>
                </a:cxn>
                <a:cxn ang="0">
                  <a:pos x="381" y="783"/>
                </a:cxn>
                <a:cxn ang="0">
                  <a:pos x="347" y="850"/>
                </a:cxn>
                <a:cxn ang="0">
                  <a:pos x="299" y="878"/>
                </a:cxn>
                <a:cxn ang="0">
                  <a:pos x="234" y="863"/>
                </a:cxn>
                <a:cxn ang="0">
                  <a:pos x="170" y="842"/>
                </a:cxn>
                <a:cxn ang="0">
                  <a:pos x="106" y="819"/>
                </a:cxn>
                <a:cxn ang="0">
                  <a:pos x="68" y="770"/>
                </a:cxn>
                <a:cxn ang="0">
                  <a:pos x="86" y="709"/>
                </a:cxn>
                <a:cxn ang="0">
                  <a:pos x="109" y="647"/>
                </a:cxn>
                <a:cxn ang="0">
                  <a:pos x="129" y="593"/>
                </a:cxn>
                <a:cxn ang="0">
                  <a:pos x="157" y="523"/>
                </a:cxn>
                <a:cxn ang="0">
                  <a:pos x="190" y="468"/>
                </a:cxn>
                <a:cxn ang="0">
                  <a:pos x="245" y="449"/>
                </a:cxn>
                <a:cxn ang="0">
                  <a:pos x="314" y="406"/>
                </a:cxn>
                <a:cxn ang="0">
                  <a:pos x="260" y="389"/>
                </a:cxn>
                <a:cxn ang="0">
                  <a:pos x="258" y="329"/>
                </a:cxn>
                <a:cxn ang="0">
                  <a:pos x="313" y="321"/>
                </a:cxn>
                <a:cxn ang="0">
                  <a:pos x="366" y="334"/>
                </a:cxn>
                <a:cxn ang="0">
                  <a:pos x="437" y="353"/>
                </a:cxn>
                <a:cxn ang="0">
                  <a:pos x="389" y="297"/>
                </a:cxn>
                <a:cxn ang="0">
                  <a:pos x="335" y="266"/>
                </a:cxn>
                <a:cxn ang="0">
                  <a:pos x="318" y="194"/>
                </a:cxn>
                <a:cxn ang="0">
                  <a:pos x="347" y="128"/>
                </a:cxn>
                <a:cxn ang="0">
                  <a:pos x="418" y="92"/>
                </a:cxn>
                <a:cxn ang="0">
                  <a:pos x="477" y="97"/>
                </a:cxn>
                <a:cxn ang="0">
                  <a:pos x="526" y="140"/>
                </a:cxn>
                <a:cxn ang="0">
                  <a:pos x="523" y="210"/>
                </a:cxn>
                <a:cxn ang="0">
                  <a:pos x="493" y="278"/>
                </a:cxn>
                <a:cxn ang="0">
                  <a:pos x="619" y="312"/>
                </a:cxn>
                <a:cxn ang="0">
                  <a:pos x="649" y="224"/>
                </a:cxn>
                <a:cxn ang="0">
                  <a:pos x="671" y="140"/>
                </a:cxn>
                <a:cxn ang="0">
                  <a:pos x="643" y="85"/>
                </a:cxn>
                <a:cxn ang="0">
                  <a:pos x="558" y="45"/>
                </a:cxn>
                <a:cxn ang="0">
                  <a:pos x="461" y="10"/>
                </a:cxn>
                <a:cxn ang="0">
                  <a:pos x="391" y="0"/>
                </a:cxn>
                <a:cxn ang="0">
                  <a:pos x="315" y="14"/>
                </a:cxn>
                <a:cxn ang="0">
                  <a:pos x="264" y="82"/>
                </a:cxn>
                <a:cxn ang="0">
                  <a:pos x="188" y="277"/>
                </a:cxn>
                <a:cxn ang="0">
                  <a:pos x="98" y="522"/>
                </a:cxn>
                <a:cxn ang="0">
                  <a:pos x="46" y="673"/>
                </a:cxn>
                <a:cxn ang="0">
                  <a:pos x="28" y="718"/>
                </a:cxn>
                <a:cxn ang="0">
                  <a:pos x="5" y="790"/>
                </a:cxn>
                <a:cxn ang="0">
                  <a:pos x="2" y="861"/>
                </a:cxn>
                <a:cxn ang="0">
                  <a:pos x="54" y="903"/>
                </a:cxn>
                <a:cxn ang="0">
                  <a:pos x="138" y="938"/>
                </a:cxn>
                <a:cxn ang="0">
                  <a:pos x="217" y="965"/>
                </a:cxn>
                <a:cxn ang="0">
                  <a:pos x="268" y="979"/>
                </a:cxn>
                <a:cxn ang="0">
                  <a:pos x="337" y="981"/>
                </a:cxn>
                <a:cxn ang="0">
                  <a:pos x="395" y="926"/>
                </a:cxn>
                <a:cxn ang="0">
                  <a:pos x="430" y="857"/>
                </a:cxn>
                <a:cxn ang="0">
                  <a:pos x="455" y="791"/>
                </a:cxn>
                <a:cxn ang="0">
                  <a:pos x="522" y="388"/>
                </a:cxn>
                <a:cxn ang="0">
                  <a:pos x="490" y="449"/>
                </a:cxn>
                <a:cxn ang="0">
                  <a:pos x="437" y="440"/>
                </a:cxn>
                <a:cxn ang="0">
                  <a:pos x="377" y="425"/>
                </a:cxn>
              </a:cxnLst>
              <a:rect l="0" t="0" r="r" b="b"/>
              <a:pathLst>
                <a:path w="674" h="983">
                  <a:moveTo>
                    <a:pt x="321" y="453"/>
                  </a:moveTo>
                  <a:lnTo>
                    <a:pt x="322" y="453"/>
                  </a:lnTo>
                  <a:lnTo>
                    <a:pt x="326" y="453"/>
                  </a:lnTo>
                  <a:lnTo>
                    <a:pt x="330" y="453"/>
                  </a:lnTo>
                  <a:lnTo>
                    <a:pt x="334" y="454"/>
                  </a:lnTo>
                  <a:lnTo>
                    <a:pt x="338" y="454"/>
                  </a:lnTo>
                  <a:lnTo>
                    <a:pt x="342" y="457"/>
                  </a:lnTo>
                  <a:lnTo>
                    <a:pt x="345" y="457"/>
                  </a:lnTo>
                  <a:lnTo>
                    <a:pt x="347" y="457"/>
                  </a:lnTo>
                  <a:lnTo>
                    <a:pt x="350" y="457"/>
                  </a:lnTo>
                  <a:lnTo>
                    <a:pt x="353" y="458"/>
                  </a:lnTo>
                  <a:lnTo>
                    <a:pt x="355" y="458"/>
                  </a:lnTo>
                  <a:lnTo>
                    <a:pt x="358" y="460"/>
                  </a:lnTo>
                  <a:lnTo>
                    <a:pt x="361" y="460"/>
                  </a:lnTo>
                  <a:lnTo>
                    <a:pt x="365" y="461"/>
                  </a:lnTo>
                  <a:lnTo>
                    <a:pt x="367" y="461"/>
                  </a:lnTo>
                  <a:lnTo>
                    <a:pt x="370" y="462"/>
                  </a:lnTo>
                  <a:lnTo>
                    <a:pt x="374" y="464"/>
                  </a:lnTo>
                  <a:lnTo>
                    <a:pt x="377" y="464"/>
                  </a:lnTo>
                  <a:lnTo>
                    <a:pt x="381" y="465"/>
                  </a:lnTo>
                  <a:lnTo>
                    <a:pt x="383" y="466"/>
                  </a:lnTo>
                  <a:lnTo>
                    <a:pt x="387" y="468"/>
                  </a:lnTo>
                  <a:lnTo>
                    <a:pt x="390" y="469"/>
                  </a:lnTo>
                  <a:lnTo>
                    <a:pt x="394" y="469"/>
                  </a:lnTo>
                  <a:lnTo>
                    <a:pt x="397" y="470"/>
                  </a:lnTo>
                  <a:lnTo>
                    <a:pt x="399" y="472"/>
                  </a:lnTo>
                  <a:lnTo>
                    <a:pt x="403" y="473"/>
                  </a:lnTo>
                  <a:lnTo>
                    <a:pt x="406" y="473"/>
                  </a:lnTo>
                  <a:lnTo>
                    <a:pt x="409" y="476"/>
                  </a:lnTo>
                  <a:lnTo>
                    <a:pt x="413" y="477"/>
                  </a:lnTo>
                  <a:lnTo>
                    <a:pt x="415" y="478"/>
                  </a:lnTo>
                  <a:lnTo>
                    <a:pt x="419" y="479"/>
                  </a:lnTo>
                  <a:lnTo>
                    <a:pt x="422" y="481"/>
                  </a:lnTo>
                  <a:lnTo>
                    <a:pt x="425" y="482"/>
                  </a:lnTo>
                  <a:lnTo>
                    <a:pt x="427" y="483"/>
                  </a:lnTo>
                  <a:lnTo>
                    <a:pt x="431" y="485"/>
                  </a:lnTo>
                  <a:lnTo>
                    <a:pt x="434" y="487"/>
                  </a:lnTo>
                  <a:lnTo>
                    <a:pt x="437" y="489"/>
                  </a:lnTo>
                  <a:lnTo>
                    <a:pt x="439" y="491"/>
                  </a:lnTo>
                  <a:lnTo>
                    <a:pt x="445" y="494"/>
                  </a:lnTo>
                  <a:lnTo>
                    <a:pt x="449" y="498"/>
                  </a:lnTo>
                  <a:lnTo>
                    <a:pt x="453" y="503"/>
                  </a:lnTo>
                  <a:lnTo>
                    <a:pt x="457" y="507"/>
                  </a:lnTo>
                  <a:lnTo>
                    <a:pt x="459" y="511"/>
                  </a:lnTo>
                  <a:lnTo>
                    <a:pt x="462" y="517"/>
                  </a:lnTo>
                  <a:lnTo>
                    <a:pt x="462" y="518"/>
                  </a:lnTo>
                  <a:lnTo>
                    <a:pt x="463" y="521"/>
                  </a:lnTo>
                  <a:lnTo>
                    <a:pt x="465" y="523"/>
                  </a:lnTo>
                  <a:lnTo>
                    <a:pt x="465" y="527"/>
                  </a:lnTo>
                  <a:lnTo>
                    <a:pt x="465" y="531"/>
                  </a:lnTo>
                  <a:lnTo>
                    <a:pt x="465" y="537"/>
                  </a:lnTo>
                  <a:lnTo>
                    <a:pt x="465" y="541"/>
                  </a:lnTo>
                  <a:lnTo>
                    <a:pt x="465" y="543"/>
                  </a:lnTo>
                  <a:lnTo>
                    <a:pt x="465" y="546"/>
                  </a:lnTo>
                  <a:lnTo>
                    <a:pt x="465" y="550"/>
                  </a:lnTo>
                  <a:lnTo>
                    <a:pt x="463" y="553"/>
                  </a:lnTo>
                  <a:lnTo>
                    <a:pt x="463" y="555"/>
                  </a:lnTo>
                  <a:lnTo>
                    <a:pt x="462" y="559"/>
                  </a:lnTo>
                  <a:lnTo>
                    <a:pt x="462" y="562"/>
                  </a:lnTo>
                  <a:lnTo>
                    <a:pt x="462" y="565"/>
                  </a:lnTo>
                  <a:lnTo>
                    <a:pt x="461" y="569"/>
                  </a:lnTo>
                  <a:lnTo>
                    <a:pt x="461" y="573"/>
                  </a:lnTo>
                  <a:lnTo>
                    <a:pt x="461" y="577"/>
                  </a:lnTo>
                  <a:lnTo>
                    <a:pt x="459" y="579"/>
                  </a:lnTo>
                  <a:lnTo>
                    <a:pt x="458" y="582"/>
                  </a:lnTo>
                  <a:lnTo>
                    <a:pt x="457" y="586"/>
                  </a:lnTo>
                  <a:lnTo>
                    <a:pt x="457" y="590"/>
                  </a:lnTo>
                  <a:lnTo>
                    <a:pt x="455" y="593"/>
                  </a:lnTo>
                  <a:lnTo>
                    <a:pt x="455" y="595"/>
                  </a:lnTo>
                  <a:lnTo>
                    <a:pt x="453" y="599"/>
                  </a:lnTo>
                  <a:lnTo>
                    <a:pt x="453" y="602"/>
                  </a:lnTo>
                  <a:lnTo>
                    <a:pt x="451" y="606"/>
                  </a:lnTo>
                  <a:lnTo>
                    <a:pt x="450" y="609"/>
                  </a:lnTo>
                  <a:lnTo>
                    <a:pt x="449" y="613"/>
                  </a:lnTo>
                  <a:lnTo>
                    <a:pt x="449" y="615"/>
                  </a:lnTo>
                  <a:lnTo>
                    <a:pt x="447" y="619"/>
                  </a:lnTo>
                  <a:lnTo>
                    <a:pt x="446" y="623"/>
                  </a:lnTo>
                  <a:lnTo>
                    <a:pt x="446" y="626"/>
                  </a:lnTo>
                  <a:lnTo>
                    <a:pt x="445" y="630"/>
                  </a:lnTo>
                  <a:lnTo>
                    <a:pt x="443" y="633"/>
                  </a:lnTo>
                  <a:lnTo>
                    <a:pt x="442" y="635"/>
                  </a:lnTo>
                  <a:lnTo>
                    <a:pt x="441" y="638"/>
                  </a:lnTo>
                  <a:lnTo>
                    <a:pt x="439" y="642"/>
                  </a:lnTo>
                  <a:lnTo>
                    <a:pt x="438" y="645"/>
                  </a:lnTo>
                  <a:lnTo>
                    <a:pt x="437" y="647"/>
                  </a:lnTo>
                  <a:lnTo>
                    <a:pt x="437" y="650"/>
                  </a:lnTo>
                  <a:lnTo>
                    <a:pt x="435" y="653"/>
                  </a:lnTo>
                  <a:lnTo>
                    <a:pt x="433" y="658"/>
                  </a:lnTo>
                  <a:lnTo>
                    <a:pt x="431" y="663"/>
                  </a:lnTo>
                  <a:lnTo>
                    <a:pt x="429" y="667"/>
                  </a:lnTo>
                  <a:lnTo>
                    <a:pt x="427" y="673"/>
                  </a:lnTo>
                  <a:lnTo>
                    <a:pt x="426" y="677"/>
                  </a:lnTo>
                  <a:lnTo>
                    <a:pt x="425" y="681"/>
                  </a:lnTo>
                  <a:lnTo>
                    <a:pt x="423" y="683"/>
                  </a:lnTo>
                  <a:lnTo>
                    <a:pt x="422" y="686"/>
                  </a:lnTo>
                  <a:lnTo>
                    <a:pt x="419" y="690"/>
                  </a:lnTo>
                  <a:lnTo>
                    <a:pt x="419" y="691"/>
                  </a:lnTo>
                  <a:lnTo>
                    <a:pt x="419" y="691"/>
                  </a:lnTo>
                  <a:lnTo>
                    <a:pt x="419" y="693"/>
                  </a:lnTo>
                  <a:lnTo>
                    <a:pt x="418" y="694"/>
                  </a:lnTo>
                  <a:lnTo>
                    <a:pt x="417" y="698"/>
                  </a:lnTo>
                  <a:lnTo>
                    <a:pt x="415" y="701"/>
                  </a:lnTo>
                  <a:lnTo>
                    <a:pt x="414" y="705"/>
                  </a:lnTo>
                  <a:lnTo>
                    <a:pt x="413" y="707"/>
                  </a:lnTo>
                  <a:lnTo>
                    <a:pt x="413" y="710"/>
                  </a:lnTo>
                  <a:lnTo>
                    <a:pt x="410" y="713"/>
                  </a:lnTo>
                  <a:lnTo>
                    <a:pt x="410" y="715"/>
                  </a:lnTo>
                  <a:lnTo>
                    <a:pt x="409" y="718"/>
                  </a:lnTo>
                  <a:lnTo>
                    <a:pt x="407" y="721"/>
                  </a:lnTo>
                  <a:lnTo>
                    <a:pt x="406" y="725"/>
                  </a:lnTo>
                  <a:lnTo>
                    <a:pt x="405" y="727"/>
                  </a:lnTo>
                  <a:lnTo>
                    <a:pt x="403" y="730"/>
                  </a:lnTo>
                  <a:lnTo>
                    <a:pt x="402" y="734"/>
                  </a:lnTo>
                  <a:lnTo>
                    <a:pt x="401" y="738"/>
                  </a:lnTo>
                  <a:lnTo>
                    <a:pt x="399" y="741"/>
                  </a:lnTo>
                  <a:lnTo>
                    <a:pt x="397" y="745"/>
                  </a:lnTo>
                  <a:lnTo>
                    <a:pt x="395" y="749"/>
                  </a:lnTo>
                  <a:lnTo>
                    <a:pt x="394" y="753"/>
                  </a:lnTo>
                  <a:lnTo>
                    <a:pt x="393" y="757"/>
                  </a:lnTo>
                  <a:lnTo>
                    <a:pt x="391" y="759"/>
                  </a:lnTo>
                  <a:lnTo>
                    <a:pt x="390" y="763"/>
                  </a:lnTo>
                  <a:lnTo>
                    <a:pt x="387" y="767"/>
                  </a:lnTo>
                  <a:lnTo>
                    <a:pt x="386" y="773"/>
                  </a:lnTo>
                  <a:lnTo>
                    <a:pt x="385" y="775"/>
                  </a:lnTo>
                  <a:lnTo>
                    <a:pt x="382" y="779"/>
                  </a:lnTo>
                  <a:lnTo>
                    <a:pt x="381" y="783"/>
                  </a:lnTo>
                  <a:lnTo>
                    <a:pt x="379" y="787"/>
                  </a:lnTo>
                  <a:lnTo>
                    <a:pt x="377" y="791"/>
                  </a:lnTo>
                  <a:lnTo>
                    <a:pt x="375" y="795"/>
                  </a:lnTo>
                  <a:lnTo>
                    <a:pt x="373" y="799"/>
                  </a:lnTo>
                  <a:lnTo>
                    <a:pt x="371" y="803"/>
                  </a:lnTo>
                  <a:lnTo>
                    <a:pt x="369" y="807"/>
                  </a:lnTo>
                  <a:lnTo>
                    <a:pt x="367" y="811"/>
                  </a:lnTo>
                  <a:lnTo>
                    <a:pt x="366" y="815"/>
                  </a:lnTo>
                  <a:lnTo>
                    <a:pt x="363" y="819"/>
                  </a:lnTo>
                  <a:lnTo>
                    <a:pt x="362" y="823"/>
                  </a:lnTo>
                  <a:lnTo>
                    <a:pt x="361" y="827"/>
                  </a:lnTo>
                  <a:lnTo>
                    <a:pt x="358" y="830"/>
                  </a:lnTo>
                  <a:lnTo>
                    <a:pt x="357" y="834"/>
                  </a:lnTo>
                  <a:lnTo>
                    <a:pt x="354" y="837"/>
                  </a:lnTo>
                  <a:lnTo>
                    <a:pt x="353" y="841"/>
                  </a:lnTo>
                  <a:lnTo>
                    <a:pt x="350" y="843"/>
                  </a:lnTo>
                  <a:lnTo>
                    <a:pt x="349" y="847"/>
                  </a:lnTo>
                  <a:lnTo>
                    <a:pt x="347" y="850"/>
                  </a:lnTo>
                  <a:lnTo>
                    <a:pt x="345" y="853"/>
                  </a:lnTo>
                  <a:lnTo>
                    <a:pt x="343" y="855"/>
                  </a:lnTo>
                  <a:lnTo>
                    <a:pt x="342" y="859"/>
                  </a:lnTo>
                  <a:lnTo>
                    <a:pt x="338" y="863"/>
                  </a:lnTo>
                  <a:lnTo>
                    <a:pt x="334" y="869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7" y="875"/>
                  </a:lnTo>
                  <a:lnTo>
                    <a:pt x="326" y="877"/>
                  </a:lnTo>
                  <a:lnTo>
                    <a:pt x="323" y="878"/>
                  </a:lnTo>
                  <a:lnTo>
                    <a:pt x="321" y="878"/>
                  </a:lnTo>
                  <a:lnTo>
                    <a:pt x="318" y="878"/>
                  </a:lnTo>
                  <a:lnTo>
                    <a:pt x="314" y="879"/>
                  </a:lnTo>
                  <a:lnTo>
                    <a:pt x="311" y="879"/>
                  </a:lnTo>
                  <a:lnTo>
                    <a:pt x="309" y="879"/>
                  </a:lnTo>
                  <a:lnTo>
                    <a:pt x="306" y="878"/>
                  </a:lnTo>
                  <a:lnTo>
                    <a:pt x="303" y="878"/>
                  </a:lnTo>
                  <a:lnTo>
                    <a:pt x="299" y="878"/>
                  </a:lnTo>
                  <a:lnTo>
                    <a:pt x="295" y="878"/>
                  </a:lnTo>
                  <a:lnTo>
                    <a:pt x="291" y="877"/>
                  </a:lnTo>
                  <a:lnTo>
                    <a:pt x="287" y="877"/>
                  </a:lnTo>
                  <a:lnTo>
                    <a:pt x="282" y="875"/>
                  </a:lnTo>
                  <a:lnTo>
                    <a:pt x="277" y="874"/>
                  </a:lnTo>
                  <a:lnTo>
                    <a:pt x="274" y="874"/>
                  </a:lnTo>
                  <a:lnTo>
                    <a:pt x="272" y="873"/>
                  </a:lnTo>
                  <a:lnTo>
                    <a:pt x="269" y="873"/>
                  </a:lnTo>
                  <a:lnTo>
                    <a:pt x="266" y="873"/>
                  </a:lnTo>
                  <a:lnTo>
                    <a:pt x="262" y="871"/>
                  </a:lnTo>
                  <a:lnTo>
                    <a:pt x="260" y="870"/>
                  </a:lnTo>
                  <a:lnTo>
                    <a:pt x="256" y="869"/>
                  </a:lnTo>
                  <a:lnTo>
                    <a:pt x="253" y="869"/>
                  </a:lnTo>
                  <a:lnTo>
                    <a:pt x="249" y="867"/>
                  </a:lnTo>
                  <a:lnTo>
                    <a:pt x="246" y="867"/>
                  </a:lnTo>
                  <a:lnTo>
                    <a:pt x="242" y="865"/>
                  </a:lnTo>
                  <a:lnTo>
                    <a:pt x="240" y="865"/>
                  </a:lnTo>
                  <a:lnTo>
                    <a:pt x="234" y="863"/>
                  </a:lnTo>
                  <a:lnTo>
                    <a:pt x="230" y="862"/>
                  </a:lnTo>
                  <a:lnTo>
                    <a:pt x="226" y="861"/>
                  </a:lnTo>
                  <a:lnTo>
                    <a:pt x="222" y="859"/>
                  </a:lnTo>
                  <a:lnTo>
                    <a:pt x="218" y="858"/>
                  </a:lnTo>
                  <a:lnTo>
                    <a:pt x="216" y="857"/>
                  </a:lnTo>
                  <a:lnTo>
                    <a:pt x="212" y="855"/>
                  </a:lnTo>
                  <a:lnTo>
                    <a:pt x="209" y="854"/>
                  </a:lnTo>
                  <a:lnTo>
                    <a:pt x="205" y="853"/>
                  </a:lnTo>
                  <a:lnTo>
                    <a:pt x="201" y="851"/>
                  </a:lnTo>
                  <a:lnTo>
                    <a:pt x="197" y="851"/>
                  </a:lnTo>
                  <a:lnTo>
                    <a:pt x="194" y="850"/>
                  </a:lnTo>
                  <a:lnTo>
                    <a:pt x="190" y="849"/>
                  </a:lnTo>
                  <a:lnTo>
                    <a:pt x="186" y="847"/>
                  </a:lnTo>
                  <a:lnTo>
                    <a:pt x="184" y="846"/>
                  </a:lnTo>
                  <a:lnTo>
                    <a:pt x="181" y="846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0" y="842"/>
                  </a:lnTo>
                  <a:lnTo>
                    <a:pt x="168" y="841"/>
                  </a:lnTo>
                  <a:lnTo>
                    <a:pt x="165" y="839"/>
                  </a:lnTo>
                  <a:lnTo>
                    <a:pt x="162" y="838"/>
                  </a:lnTo>
                  <a:lnTo>
                    <a:pt x="158" y="838"/>
                  </a:lnTo>
                  <a:lnTo>
                    <a:pt x="156" y="837"/>
                  </a:lnTo>
                  <a:lnTo>
                    <a:pt x="153" y="835"/>
                  </a:lnTo>
                  <a:lnTo>
                    <a:pt x="150" y="834"/>
                  </a:lnTo>
                  <a:lnTo>
                    <a:pt x="148" y="833"/>
                  </a:lnTo>
                  <a:lnTo>
                    <a:pt x="145" y="833"/>
                  </a:lnTo>
                  <a:lnTo>
                    <a:pt x="140" y="831"/>
                  </a:lnTo>
                  <a:lnTo>
                    <a:pt x="134" y="830"/>
                  </a:lnTo>
                  <a:lnTo>
                    <a:pt x="129" y="827"/>
                  </a:lnTo>
                  <a:lnTo>
                    <a:pt x="125" y="826"/>
                  </a:lnTo>
                  <a:lnTo>
                    <a:pt x="121" y="825"/>
                  </a:lnTo>
                  <a:lnTo>
                    <a:pt x="117" y="823"/>
                  </a:lnTo>
                  <a:lnTo>
                    <a:pt x="113" y="822"/>
                  </a:lnTo>
                  <a:lnTo>
                    <a:pt x="110" y="819"/>
                  </a:lnTo>
                  <a:lnTo>
                    <a:pt x="106" y="819"/>
                  </a:lnTo>
                  <a:lnTo>
                    <a:pt x="104" y="818"/>
                  </a:lnTo>
                  <a:lnTo>
                    <a:pt x="100" y="817"/>
                  </a:lnTo>
                  <a:lnTo>
                    <a:pt x="96" y="815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92" y="814"/>
                  </a:lnTo>
                  <a:lnTo>
                    <a:pt x="88" y="811"/>
                  </a:lnTo>
                  <a:lnTo>
                    <a:pt x="84" y="809"/>
                  </a:lnTo>
                  <a:lnTo>
                    <a:pt x="78" y="805"/>
                  </a:lnTo>
                  <a:lnTo>
                    <a:pt x="76" y="801"/>
                  </a:lnTo>
                  <a:lnTo>
                    <a:pt x="73" y="798"/>
                  </a:lnTo>
                  <a:lnTo>
                    <a:pt x="72" y="794"/>
                  </a:lnTo>
                  <a:lnTo>
                    <a:pt x="70" y="791"/>
                  </a:lnTo>
                  <a:lnTo>
                    <a:pt x="69" y="786"/>
                  </a:lnTo>
                  <a:lnTo>
                    <a:pt x="68" y="782"/>
                  </a:lnTo>
                  <a:lnTo>
                    <a:pt x="68" y="778"/>
                  </a:lnTo>
                  <a:lnTo>
                    <a:pt x="68" y="773"/>
                  </a:lnTo>
                  <a:lnTo>
                    <a:pt x="68" y="770"/>
                  </a:lnTo>
                  <a:lnTo>
                    <a:pt x="69" y="766"/>
                  </a:lnTo>
                  <a:lnTo>
                    <a:pt x="69" y="762"/>
                  </a:lnTo>
                  <a:lnTo>
                    <a:pt x="70" y="758"/>
                  </a:lnTo>
                  <a:lnTo>
                    <a:pt x="72" y="754"/>
                  </a:lnTo>
                  <a:lnTo>
                    <a:pt x="73" y="750"/>
                  </a:lnTo>
                  <a:lnTo>
                    <a:pt x="74" y="745"/>
                  </a:lnTo>
                  <a:lnTo>
                    <a:pt x="77" y="739"/>
                  </a:lnTo>
                  <a:lnTo>
                    <a:pt x="77" y="737"/>
                  </a:lnTo>
                  <a:lnTo>
                    <a:pt x="78" y="734"/>
                  </a:lnTo>
                  <a:lnTo>
                    <a:pt x="78" y="731"/>
                  </a:lnTo>
                  <a:lnTo>
                    <a:pt x="80" y="729"/>
                  </a:lnTo>
                  <a:lnTo>
                    <a:pt x="80" y="726"/>
                  </a:lnTo>
                  <a:lnTo>
                    <a:pt x="81" y="723"/>
                  </a:lnTo>
                  <a:lnTo>
                    <a:pt x="82" y="721"/>
                  </a:lnTo>
                  <a:lnTo>
                    <a:pt x="84" y="718"/>
                  </a:lnTo>
                  <a:lnTo>
                    <a:pt x="84" y="715"/>
                  </a:lnTo>
                  <a:lnTo>
                    <a:pt x="85" y="713"/>
                  </a:lnTo>
                  <a:lnTo>
                    <a:pt x="86" y="709"/>
                  </a:lnTo>
                  <a:lnTo>
                    <a:pt x="88" y="707"/>
                  </a:lnTo>
                  <a:lnTo>
                    <a:pt x="88" y="703"/>
                  </a:lnTo>
                  <a:lnTo>
                    <a:pt x="89" y="702"/>
                  </a:lnTo>
                  <a:lnTo>
                    <a:pt x="90" y="698"/>
                  </a:lnTo>
                  <a:lnTo>
                    <a:pt x="92" y="697"/>
                  </a:lnTo>
                  <a:lnTo>
                    <a:pt x="92" y="693"/>
                  </a:lnTo>
                  <a:lnTo>
                    <a:pt x="93" y="690"/>
                  </a:lnTo>
                  <a:lnTo>
                    <a:pt x="94" y="687"/>
                  </a:lnTo>
                  <a:lnTo>
                    <a:pt x="96" y="685"/>
                  </a:lnTo>
                  <a:lnTo>
                    <a:pt x="97" y="679"/>
                  </a:lnTo>
                  <a:lnTo>
                    <a:pt x="100" y="675"/>
                  </a:lnTo>
                  <a:lnTo>
                    <a:pt x="101" y="670"/>
                  </a:lnTo>
                  <a:lnTo>
                    <a:pt x="102" y="665"/>
                  </a:lnTo>
                  <a:lnTo>
                    <a:pt x="104" y="661"/>
                  </a:lnTo>
                  <a:lnTo>
                    <a:pt x="106" y="657"/>
                  </a:lnTo>
                  <a:lnTo>
                    <a:pt x="106" y="653"/>
                  </a:lnTo>
                  <a:lnTo>
                    <a:pt x="109" y="650"/>
                  </a:lnTo>
                  <a:lnTo>
                    <a:pt x="109" y="647"/>
                  </a:lnTo>
                  <a:lnTo>
                    <a:pt x="110" y="646"/>
                  </a:lnTo>
                  <a:lnTo>
                    <a:pt x="112" y="642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13" y="638"/>
                  </a:lnTo>
                  <a:lnTo>
                    <a:pt x="113" y="637"/>
                  </a:lnTo>
                  <a:lnTo>
                    <a:pt x="114" y="634"/>
                  </a:lnTo>
                  <a:lnTo>
                    <a:pt x="116" y="630"/>
                  </a:lnTo>
                  <a:lnTo>
                    <a:pt x="118" y="625"/>
                  </a:lnTo>
                  <a:lnTo>
                    <a:pt x="120" y="621"/>
                  </a:lnTo>
                  <a:lnTo>
                    <a:pt x="121" y="615"/>
                  </a:lnTo>
                  <a:lnTo>
                    <a:pt x="122" y="611"/>
                  </a:lnTo>
                  <a:lnTo>
                    <a:pt x="124" y="609"/>
                  </a:lnTo>
                  <a:lnTo>
                    <a:pt x="124" y="606"/>
                  </a:lnTo>
                  <a:lnTo>
                    <a:pt x="125" y="602"/>
                  </a:lnTo>
                  <a:lnTo>
                    <a:pt x="126" y="599"/>
                  </a:lnTo>
                  <a:lnTo>
                    <a:pt x="128" y="595"/>
                  </a:lnTo>
                  <a:lnTo>
                    <a:pt x="129" y="593"/>
                  </a:lnTo>
                  <a:lnTo>
                    <a:pt x="132" y="590"/>
                  </a:lnTo>
                  <a:lnTo>
                    <a:pt x="133" y="586"/>
                  </a:lnTo>
                  <a:lnTo>
                    <a:pt x="134" y="582"/>
                  </a:lnTo>
                  <a:lnTo>
                    <a:pt x="136" y="578"/>
                  </a:lnTo>
                  <a:lnTo>
                    <a:pt x="137" y="574"/>
                  </a:lnTo>
                  <a:lnTo>
                    <a:pt x="138" y="570"/>
                  </a:lnTo>
                  <a:lnTo>
                    <a:pt x="140" y="566"/>
                  </a:lnTo>
                  <a:lnTo>
                    <a:pt x="141" y="562"/>
                  </a:lnTo>
                  <a:lnTo>
                    <a:pt x="144" y="559"/>
                  </a:lnTo>
                  <a:lnTo>
                    <a:pt x="145" y="554"/>
                  </a:lnTo>
                  <a:lnTo>
                    <a:pt x="146" y="550"/>
                  </a:lnTo>
                  <a:lnTo>
                    <a:pt x="148" y="546"/>
                  </a:lnTo>
                  <a:lnTo>
                    <a:pt x="149" y="542"/>
                  </a:lnTo>
                  <a:lnTo>
                    <a:pt x="150" y="538"/>
                  </a:lnTo>
                  <a:lnTo>
                    <a:pt x="153" y="535"/>
                  </a:lnTo>
                  <a:lnTo>
                    <a:pt x="154" y="531"/>
                  </a:lnTo>
                  <a:lnTo>
                    <a:pt x="156" y="527"/>
                  </a:lnTo>
                  <a:lnTo>
                    <a:pt x="157" y="523"/>
                  </a:lnTo>
                  <a:lnTo>
                    <a:pt x="158" y="519"/>
                  </a:lnTo>
                  <a:lnTo>
                    <a:pt x="161" y="517"/>
                  </a:lnTo>
                  <a:lnTo>
                    <a:pt x="162" y="513"/>
                  </a:lnTo>
                  <a:lnTo>
                    <a:pt x="165" y="509"/>
                  </a:lnTo>
                  <a:lnTo>
                    <a:pt x="166" y="505"/>
                  </a:lnTo>
                  <a:lnTo>
                    <a:pt x="168" y="502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3" y="493"/>
                  </a:lnTo>
                  <a:lnTo>
                    <a:pt x="174" y="490"/>
                  </a:lnTo>
                  <a:lnTo>
                    <a:pt x="176" y="487"/>
                  </a:lnTo>
                  <a:lnTo>
                    <a:pt x="177" y="485"/>
                  </a:lnTo>
                  <a:lnTo>
                    <a:pt x="178" y="482"/>
                  </a:lnTo>
                  <a:lnTo>
                    <a:pt x="180" y="479"/>
                  </a:lnTo>
                  <a:lnTo>
                    <a:pt x="182" y="477"/>
                  </a:lnTo>
                  <a:lnTo>
                    <a:pt x="185" y="473"/>
                  </a:lnTo>
                  <a:lnTo>
                    <a:pt x="188" y="470"/>
                  </a:lnTo>
                  <a:lnTo>
                    <a:pt x="190" y="468"/>
                  </a:lnTo>
                  <a:lnTo>
                    <a:pt x="193" y="466"/>
                  </a:lnTo>
                  <a:lnTo>
                    <a:pt x="196" y="464"/>
                  </a:lnTo>
                  <a:lnTo>
                    <a:pt x="198" y="462"/>
                  </a:lnTo>
                  <a:lnTo>
                    <a:pt x="200" y="461"/>
                  </a:lnTo>
                  <a:lnTo>
                    <a:pt x="204" y="460"/>
                  </a:lnTo>
                  <a:lnTo>
                    <a:pt x="205" y="458"/>
                  </a:lnTo>
                  <a:lnTo>
                    <a:pt x="209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1" y="453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2" y="452"/>
                  </a:lnTo>
                  <a:lnTo>
                    <a:pt x="234" y="450"/>
                  </a:lnTo>
                  <a:lnTo>
                    <a:pt x="238" y="450"/>
                  </a:lnTo>
                  <a:lnTo>
                    <a:pt x="242" y="450"/>
                  </a:lnTo>
                  <a:lnTo>
                    <a:pt x="245" y="449"/>
                  </a:lnTo>
                  <a:lnTo>
                    <a:pt x="249" y="449"/>
                  </a:lnTo>
                  <a:lnTo>
                    <a:pt x="252" y="449"/>
                  </a:lnTo>
                  <a:lnTo>
                    <a:pt x="256" y="449"/>
                  </a:lnTo>
                  <a:lnTo>
                    <a:pt x="260" y="449"/>
                  </a:lnTo>
                  <a:lnTo>
                    <a:pt x="264" y="449"/>
                  </a:lnTo>
                  <a:lnTo>
                    <a:pt x="266" y="449"/>
                  </a:lnTo>
                  <a:lnTo>
                    <a:pt x="270" y="449"/>
                  </a:lnTo>
                  <a:lnTo>
                    <a:pt x="273" y="449"/>
                  </a:lnTo>
                  <a:lnTo>
                    <a:pt x="277" y="449"/>
                  </a:lnTo>
                  <a:lnTo>
                    <a:pt x="281" y="449"/>
                  </a:lnTo>
                  <a:lnTo>
                    <a:pt x="283" y="449"/>
                  </a:lnTo>
                  <a:lnTo>
                    <a:pt x="287" y="449"/>
                  </a:lnTo>
                  <a:lnTo>
                    <a:pt x="290" y="449"/>
                  </a:lnTo>
                  <a:lnTo>
                    <a:pt x="294" y="450"/>
                  </a:lnTo>
                  <a:lnTo>
                    <a:pt x="297" y="452"/>
                  </a:lnTo>
                  <a:lnTo>
                    <a:pt x="318" y="406"/>
                  </a:lnTo>
                  <a:lnTo>
                    <a:pt x="317" y="406"/>
                  </a:lnTo>
                  <a:lnTo>
                    <a:pt x="314" y="406"/>
                  </a:lnTo>
                  <a:lnTo>
                    <a:pt x="311" y="406"/>
                  </a:lnTo>
                  <a:lnTo>
                    <a:pt x="307" y="405"/>
                  </a:lnTo>
                  <a:lnTo>
                    <a:pt x="303" y="404"/>
                  </a:lnTo>
                  <a:lnTo>
                    <a:pt x="302" y="404"/>
                  </a:lnTo>
                  <a:lnTo>
                    <a:pt x="298" y="404"/>
                  </a:lnTo>
                  <a:lnTo>
                    <a:pt x="295" y="402"/>
                  </a:lnTo>
                  <a:lnTo>
                    <a:pt x="293" y="402"/>
                  </a:lnTo>
                  <a:lnTo>
                    <a:pt x="289" y="401"/>
                  </a:lnTo>
                  <a:lnTo>
                    <a:pt x="286" y="401"/>
                  </a:lnTo>
                  <a:lnTo>
                    <a:pt x="283" y="400"/>
                  </a:lnTo>
                  <a:lnTo>
                    <a:pt x="281" y="398"/>
                  </a:lnTo>
                  <a:lnTo>
                    <a:pt x="277" y="397"/>
                  </a:lnTo>
                  <a:lnTo>
                    <a:pt x="273" y="396"/>
                  </a:lnTo>
                  <a:lnTo>
                    <a:pt x="270" y="394"/>
                  </a:lnTo>
                  <a:lnTo>
                    <a:pt x="268" y="393"/>
                  </a:lnTo>
                  <a:lnTo>
                    <a:pt x="265" y="392"/>
                  </a:lnTo>
                  <a:lnTo>
                    <a:pt x="261" y="390"/>
                  </a:lnTo>
                  <a:lnTo>
                    <a:pt x="260" y="389"/>
                  </a:lnTo>
                  <a:lnTo>
                    <a:pt x="254" y="384"/>
                  </a:lnTo>
                  <a:lnTo>
                    <a:pt x="250" y="380"/>
                  </a:lnTo>
                  <a:lnTo>
                    <a:pt x="248" y="376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5" y="365"/>
                  </a:lnTo>
                  <a:lnTo>
                    <a:pt x="245" y="362"/>
                  </a:lnTo>
                  <a:lnTo>
                    <a:pt x="245" y="360"/>
                  </a:lnTo>
                  <a:lnTo>
                    <a:pt x="245" y="356"/>
                  </a:lnTo>
                  <a:lnTo>
                    <a:pt x="246" y="350"/>
                  </a:lnTo>
                  <a:lnTo>
                    <a:pt x="246" y="346"/>
                  </a:lnTo>
                  <a:lnTo>
                    <a:pt x="249" y="344"/>
                  </a:lnTo>
                  <a:lnTo>
                    <a:pt x="250" y="340"/>
                  </a:lnTo>
                  <a:lnTo>
                    <a:pt x="252" y="337"/>
                  </a:lnTo>
                  <a:lnTo>
                    <a:pt x="253" y="334"/>
                  </a:lnTo>
                  <a:lnTo>
                    <a:pt x="254" y="333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8"/>
                  </a:lnTo>
                  <a:lnTo>
                    <a:pt x="261" y="326"/>
                  </a:lnTo>
                  <a:lnTo>
                    <a:pt x="261" y="326"/>
                  </a:lnTo>
                  <a:lnTo>
                    <a:pt x="265" y="324"/>
                  </a:lnTo>
                  <a:lnTo>
                    <a:pt x="266" y="322"/>
                  </a:lnTo>
                  <a:lnTo>
                    <a:pt x="269" y="321"/>
                  </a:lnTo>
                  <a:lnTo>
                    <a:pt x="273" y="320"/>
                  </a:lnTo>
                  <a:lnTo>
                    <a:pt x="278" y="320"/>
                  </a:lnTo>
                  <a:lnTo>
                    <a:pt x="279" y="320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9" y="318"/>
                  </a:lnTo>
                  <a:lnTo>
                    <a:pt x="291" y="318"/>
                  </a:lnTo>
                  <a:lnTo>
                    <a:pt x="295" y="318"/>
                  </a:lnTo>
                  <a:lnTo>
                    <a:pt x="299" y="320"/>
                  </a:lnTo>
                  <a:lnTo>
                    <a:pt x="303" y="320"/>
                  </a:lnTo>
                  <a:lnTo>
                    <a:pt x="309" y="320"/>
                  </a:lnTo>
                  <a:lnTo>
                    <a:pt x="313" y="321"/>
                  </a:lnTo>
                  <a:lnTo>
                    <a:pt x="315" y="321"/>
                  </a:lnTo>
                  <a:lnTo>
                    <a:pt x="318" y="322"/>
                  </a:lnTo>
                  <a:lnTo>
                    <a:pt x="321" y="322"/>
                  </a:lnTo>
                  <a:lnTo>
                    <a:pt x="323" y="324"/>
                  </a:lnTo>
                  <a:lnTo>
                    <a:pt x="326" y="324"/>
                  </a:lnTo>
                  <a:lnTo>
                    <a:pt x="329" y="324"/>
                  </a:lnTo>
                  <a:lnTo>
                    <a:pt x="331" y="325"/>
                  </a:lnTo>
                  <a:lnTo>
                    <a:pt x="335" y="326"/>
                  </a:lnTo>
                  <a:lnTo>
                    <a:pt x="338" y="326"/>
                  </a:lnTo>
                  <a:lnTo>
                    <a:pt x="341" y="328"/>
                  </a:lnTo>
                  <a:lnTo>
                    <a:pt x="345" y="328"/>
                  </a:lnTo>
                  <a:lnTo>
                    <a:pt x="349" y="329"/>
                  </a:lnTo>
                  <a:lnTo>
                    <a:pt x="351" y="330"/>
                  </a:lnTo>
                  <a:lnTo>
                    <a:pt x="354" y="332"/>
                  </a:lnTo>
                  <a:lnTo>
                    <a:pt x="357" y="332"/>
                  </a:lnTo>
                  <a:lnTo>
                    <a:pt x="361" y="333"/>
                  </a:lnTo>
                  <a:lnTo>
                    <a:pt x="363" y="333"/>
                  </a:lnTo>
                  <a:lnTo>
                    <a:pt x="366" y="334"/>
                  </a:lnTo>
                  <a:lnTo>
                    <a:pt x="369" y="336"/>
                  </a:lnTo>
                  <a:lnTo>
                    <a:pt x="373" y="337"/>
                  </a:lnTo>
                  <a:lnTo>
                    <a:pt x="377" y="338"/>
                  </a:lnTo>
                  <a:lnTo>
                    <a:pt x="382" y="340"/>
                  </a:lnTo>
                  <a:lnTo>
                    <a:pt x="387" y="341"/>
                  </a:lnTo>
                  <a:lnTo>
                    <a:pt x="393" y="342"/>
                  </a:lnTo>
                  <a:lnTo>
                    <a:pt x="397" y="344"/>
                  </a:lnTo>
                  <a:lnTo>
                    <a:pt x="401" y="345"/>
                  </a:lnTo>
                  <a:lnTo>
                    <a:pt x="405" y="345"/>
                  </a:lnTo>
                  <a:lnTo>
                    <a:pt x="409" y="346"/>
                  </a:lnTo>
                  <a:lnTo>
                    <a:pt x="411" y="348"/>
                  </a:lnTo>
                  <a:lnTo>
                    <a:pt x="415" y="348"/>
                  </a:lnTo>
                  <a:lnTo>
                    <a:pt x="418" y="349"/>
                  </a:lnTo>
                  <a:lnTo>
                    <a:pt x="422" y="350"/>
                  </a:lnTo>
                  <a:lnTo>
                    <a:pt x="426" y="350"/>
                  </a:lnTo>
                  <a:lnTo>
                    <a:pt x="431" y="352"/>
                  </a:lnTo>
                  <a:lnTo>
                    <a:pt x="434" y="353"/>
                  </a:lnTo>
                  <a:lnTo>
                    <a:pt x="437" y="353"/>
                  </a:lnTo>
                  <a:lnTo>
                    <a:pt x="441" y="354"/>
                  </a:lnTo>
                  <a:lnTo>
                    <a:pt x="442" y="354"/>
                  </a:lnTo>
                  <a:lnTo>
                    <a:pt x="445" y="301"/>
                  </a:lnTo>
                  <a:lnTo>
                    <a:pt x="442" y="301"/>
                  </a:lnTo>
                  <a:lnTo>
                    <a:pt x="438" y="301"/>
                  </a:lnTo>
                  <a:lnTo>
                    <a:pt x="434" y="301"/>
                  </a:lnTo>
                  <a:lnTo>
                    <a:pt x="431" y="301"/>
                  </a:lnTo>
                  <a:lnTo>
                    <a:pt x="427" y="301"/>
                  </a:lnTo>
                  <a:lnTo>
                    <a:pt x="423" y="301"/>
                  </a:lnTo>
                  <a:lnTo>
                    <a:pt x="419" y="301"/>
                  </a:lnTo>
                  <a:lnTo>
                    <a:pt x="414" y="301"/>
                  </a:lnTo>
                  <a:lnTo>
                    <a:pt x="409" y="301"/>
                  </a:lnTo>
                  <a:lnTo>
                    <a:pt x="403" y="300"/>
                  </a:lnTo>
                  <a:lnTo>
                    <a:pt x="401" y="300"/>
                  </a:lnTo>
                  <a:lnTo>
                    <a:pt x="398" y="300"/>
                  </a:lnTo>
                  <a:lnTo>
                    <a:pt x="395" y="298"/>
                  </a:lnTo>
                  <a:lnTo>
                    <a:pt x="391" y="298"/>
                  </a:lnTo>
                  <a:lnTo>
                    <a:pt x="389" y="297"/>
                  </a:lnTo>
                  <a:lnTo>
                    <a:pt x="386" y="297"/>
                  </a:lnTo>
                  <a:lnTo>
                    <a:pt x="383" y="296"/>
                  </a:lnTo>
                  <a:lnTo>
                    <a:pt x="381" y="296"/>
                  </a:lnTo>
                  <a:lnTo>
                    <a:pt x="378" y="294"/>
                  </a:lnTo>
                  <a:lnTo>
                    <a:pt x="375" y="293"/>
                  </a:lnTo>
                  <a:lnTo>
                    <a:pt x="371" y="292"/>
                  </a:lnTo>
                  <a:lnTo>
                    <a:pt x="369" y="292"/>
                  </a:lnTo>
                  <a:lnTo>
                    <a:pt x="366" y="290"/>
                  </a:lnTo>
                  <a:lnTo>
                    <a:pt x="363" y="288"/>
                  </a:lnTo>
                  <a:lnTo>
                    <a:pt x="361" y="286"/>
                  </a:lnTo>
                  <a:lnTo>
                    <a:pt x="358" y="286"/>
                  </a:lnTo>
                  <a:lnTo>
                    <a:pt x="354" y="284"/>
                  </a:lnTo>
                  <a:lnTo>
                    <a:pt x="351" y="282"/>
                  </a:lnTo>
                  <a:lnTo>
                    <a:pt x="349" y="281"/>
                  </a:lnTo>
                  <a:lnTo>
                    <a:pt x="347" y="278"/>
                  </a:lnTo>
                  <a:lnTo>
                    <a:pt x="342" y="274"/>
                  </a:lnTo>
                  <a:lnTo>
                    <a:pt x="338" y="269"/>
                  </a:lnTo>
                  <a:lnTo>
                    <a:pt x="335" y="266"/>
                  </a:lnTo>
                  <a:lnTo>
                    <a:pt x="333" y="264"/>
                  </a:lnTo>
                  <a:lnTo>
                    <a:pt x="330" y="261"/>
                  </a:lnTo>
                  <a:lnTo>
                    <a:pt x="329" y="258"/>
                  </a:lnTo>
                  <a:lnTo>
                    <a:pt x="327" y="254"/>
                  </a:lnTo>
                  <a:lnTo>
                    <a:pt x="326" y="252"/>
                  </a:lnTo>
                  <a:lnTo>
                    <a:pt x="325" y="249"/>
                  </a:lnTo>
                  <a:lnTo>
                    <a:pt x="323" y="245"/>
                  </a:lnTo>
                  <a:lnTo>
                    <a:pt x="322" y="241"/>
                  </a:lnTo>
                  <a:lnTo>
                    <a:pt x="321" y="237"/>
                  </a:lnTo>
                  <a:lnTo>
                    <a:pt x="319" y="233"/>
                  </a:lnTo>
                  <a:lnTo>
                    <a:pt x="319" y="229"/>
                  </a:lnTo>
                  <a:lnTo>
                    <a:pt x="318" y="224"/>
                  </a:lnTo>
                  <a:lnTo>
                    <a:pt x="318" y="220"/>
                  </a:lnTo>
                  <a:lnTo>
                    <a:pt x="318" y="214"/>
                  </a:lnTo>
                  <a:lnTo>
                    <a:pt x="318" y="210"/>
                  </a:lnTo>
                  <a:lnTo>
                    <a:pt x="318" y="205"/>
                  </a:lnTo>
                  <a:lnTo>
                    <a:pt x="318" y="200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19" y="185"/>
                  </a:lnTo>
                  <a:lnTo>
                    <a:pt x="319" y="181"/>
                  </a:lnTo>
                  <a:lnTo>
                    <a:pt x="321" y="177"/>
                  </a:lnTo>
                  <a:lnTo>
                    <a:pt x="322" y="173"/>
                  </a:lnTo>
                  <a:lnTo>
                    <a:pt x="323" y="169"/>
                  </a:lnTo>
                  <a:lnTo>
                    <a:pt x="325" y="165"/>
                  </a:lnTo>
                  <a:lnTo>
                    <a:pt x="326" y="161"/>
                  </a:lnTo>
                  <a:lnTo>
                    <a:pt x="327" y="158"/>
                  </a:lnTo>
                  <a:lnTo>
                    <a:pt x="329" y="154"/>
                  </a:lnTo>
                  <a:lnTo>
                    <a:pt x="330" y="150"/>
                  </a:lnTo>
                  <a:lnTo>
                    <a:pt x="331" y="148"/>
                  </a:lnTo>
                  <a:lnTo>
                    <a:pt x="334" y="145"/>
                  </a:lnTo>
                  <a:lnTo>
                    <a:pt x="335" y="141"/>
                  </a:lnTo>
                  <a:lnTo>
                    <a:pt x="338" y="138"/>
                  </a:lnTo>
                  <a:lnTo>
                    <a:pt x="339" y="136"/>
                  </a:lnTo>
                  <a:lnTo>
                    <a:pt x="342" y="133"/>
                  </a:lnTo>
                  <a:lnTo>
                    <a:pt x="347" y="128"/>
                  </a:lnTo>
                  <a:lnTo>
                    <a:pt x="353" y="124"/>
                  </a:lnTo>
                  <a:lnTo>
                    <a:pt x="357" y="120"/>
                  </a:lnTo>
                  <a:lnTo>
                    <a:pt x="362" y="116"/>
                  </a:lnTo>
                  <a:lnTo>
                    <a:pt x="365" y="113"/>
                  </a:lnTo>
                  <a:lnTo>
                    <a:pt x="367" y="112"/>
                  </a:lnTo>
                  <a:lnTo>
                    <a:pt x="370" y="110"/>
                  </a:lnTo>
                  <a:lnTo>
                    <a:pt x="373" y="109"/>
                  </a:lnTo>
                  <a:lnTo>
                    <a:pt x="378" y="105"/>
                  </a:lnTo>
                  <a:lnTo>
                    <a:pt x="383" y="102"/>
                  </a:lnTo>
                  <a:lnTo>
                    <a:pt x="386" y="101"/>
                  </a:lnTo>
                  <a:lnTo>
                    <a:pt x="389" y="101"/>
                  </a:lnTo>
                  <a:lnTo>
                    <a:pt x="391" y="100"/>
                  </a:lnTo>
                  <a:lnTo>
                    <a:pt x="394" y="98"/>
                  </a:lnTo>
                  <a:lnTo>
                    <a:pt x="399" y="97"/>
                  </a:lnTo>
                  <a:lnTo>
                    <a:pt x="403" y="96"/>
                  </a:lnTo>
                  <a:lnTo>
                    <a:pt x="409" y="94"/>
                  </a:lnTo>
                  <a:lnTo>
                    <a:pt x="414" y="93"/>
                  </a:lnTo>
                  <a:lnTo>
                    <a:pt x="418" y="92"/>
                  </a:lnTo>
                  <a:lnTo>
                    <a:pt x="422" y="92"/>
                  </a:lnTo>
                  <a:lnTo>
                    <a:pt x="426" y="92"/>
                  </a:lnTo>
                  <a:lnTo>
                    <a:pt x="430" y="92"/>
                  </a:lnTo>
                  <a:lnTo>
                    <a:pt x="433" y="92"/>
                  </a:lnTo>
                  <a:lnTo>
                    <a:pt x="435" y="92"/>
                  </a:lnTo>
                  <a:lnTo>
                    <a:pt x="438" y="92"/>
                  </a:lnTo>
                  <a:lnTo>
                    <a:pt x="441" y="92"/>
                  </a:lnTo>
                  <a:lnTo>
                    <a:pt x="443" y="92"/>
                  </a:lnTo>
                  <a:lnTo>
                    <a:pt x="447" y="93"/>
                  </a:lnTo>
                  <a:lnTo>
                    <a:pt x="450" y="93"/>
                  </a:lnTo>
                  <a:lnTo>
                    <a:pt x="453" y="93"/>
                  </a:lnTo>
                  <a:lnTo>
                    <a:pt x="455" y="93"/>
                  </a:lnTo>
                  <a:lnTo>
                    <a:pt x="459" y="94"/>
                  </a:lnTo>
                  <a:lnTo>
                    <a:pt x="462" y="94"/>
                  </a:lnTo>
                  <a:lnTo>
                    <a:pt x="466" y="96"/>
                  </a:lnTo>
                  <a:lnTo>
                    <a:pt x="469" y="96"/>
                  </a:lnTo>
                  <a:lnTo>
                    <a:pt x="473" y="97"/>
                  </a:lnTo>
                  <a:lnTo>
                    <a:pt x="477" y="97"/>
                  </a:lnTo>
                  <a:lnTo>
                    <a:pt x="481" y="98"/>
                  </a:lnTo>
                  <a:lnTo>
                    <a:pt x="483" y="100"/>
                  </a:lnTo>
                  <a:lnTo>
                    <a:pt x="487" y="101"/>
                  </a:lnTo>
                  <a:lnTo>
                    <a:pt x="490" y="102"/>
                  </a:lnTo>
                  <a:lnTo>
                    <a:pt x="494" y="104"/>
                  </a:lnTo>
                  <a:lnTo>
                    <a:pt x="498" y="105"/>
                  </a:lnTo>
                  <a:lnTo>
                    <a:pt x="501" y="108"/>
                  </a:lnTo>
                  <a:lnTo>
                    <a:pt x="503" y="109"/>
                  </a:lnTo>
                  <a:lnTo>
                    <a:pt x="507" y="112"/>
                  </a:lnTo>
                  <a:lnTo>
                    <a:pt x="510" y="114"/>
                  </a:lnTo>
                  <a:lnTo>
                    <a:pt x="513" y="117"/>
                  </a:lnTo>
                  <a:lnTo>
                    <a:pt x="515" y="120"/>
                  </a:lnTo>
                  <a:lnTo>
                    <a:pt x="518" y="122"/>
                  </a:lnTo>
                  <a:lnTo>
                    <a:pt x="519" y="125"/>
                  </a:lnTo>
                  <a:lnTo>
                    <a:pt x="522" y="129"/>
                  </a:lnTo>
                  <a:lnTo>
                    <a:pt x="523" y="132"/>
                  </a:lnTo>
                  <a:lnTo>
                    <a:pt x="525" y="136"/>
                  </a:lnTo>
                  <a:lnTo>
                    <a:pt x="526" y="140"/>
                  </a:lnTo>
                  <a:lnTo>
                    <a:pt x="526" y="145"/>
                  </a:lnTo>
                  <a:lnTo>
                    <a:pt x="526" y="149"/>
                  </a:lnTo>
                  <a:lnTo>
                    <a:pt x="526" y="153"/>
                  </a:lnTo>
                  <a:lnTo>
                    <a:pt x="526" y="157"/>
                  </a:lnTo>
                  <a:lnTo>
                    <a:pt x="527" y="162"/>
                  </a:lnTo>
                  <a:lnTo>
                    <a:pt x="527" y="165"/>
                  </a:lnTo>
                  <a:lnTo>
                    <a:pt x="527" y="169"/>
                  </a:lnTo>
                  <a:lnTo>
                    <a:pt x="527" y="173"/>
                  </a:lnTo>
                  <a:lnTo>
                    <a:pt x="527" y="177"/>
                  </a:lnTo>
                  <a:lnTo>
                    <a:pt x="527" y="181"/>
                  </a:lnTo>
                  <a:lnTo>
                    <a:pt x="527" y="185"/>
                  </a:lnTo>
                  <a:lnTo>
                    <a:pt x="527" y="188"/>
                  </a:lnTo>
                  <a:lnTo>
                    <a:pt x="527" y="192"/>
                  </a:lnTo>
                  <a:lnTo>
                    <a:pt x="526" y="196"/>
                  </a:lnTo>
                  <a:lnTo>
                    <a:pt x="526" y="200"/>
                  </a:lnTo>
                  <a:lnTo>
                    <a:pt x="526" y="202"/>
                  </a:lnTo>
                  <a:lnTo>
                    <a:pt x="525" y="208"/>
                  </a:lnTo>
                  <a:lnTo>
                    <a:pt x="523" y="210"/>
                  </a:lnTo>
                  <a:lnTo>
                    <a:pt x="522" y="214"/>
                  </a:lnTo>
                  <a:lnTo>
                    <a:pt x="521" y="218"/>
                  </a:lnTo>
                  <a:lnTo>
                    <a:pt x="521" y="222"/>
                  </a:lnTo>
                  <a:lnTo>
                    <a:pt x="518" y="228"/>
                  </a:lnTo>
                  <a:lnTo>
                    <a:pt x="517" y="232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510" y="246"/>
                  </a:lnTo>
                  <a:lnTo>
                    <a:pt x="507" y="252"/>
                  </a:lnTo>
                  <a:lnTo>
                    <a:pt x="506" y="254"/>
                  </a:lnTo>
                  <a:lnTo>
                    <a:pt x="505" y="257"/>
                  </a:lnTo>
                  <a:lnTo>
                    <a:pt x="503" y="260"/>
                  </a:lnTo>
                  <a:lnTo>
                    <a:pt x="502" y="264"/>
                  </a:lnTo>
                  <a:lnTo>
                    <a:pt x="499" y="266"/>
                  </a:lnTo>
                  <a:lnTo>
                    <a:pt x="498" y="269"/>
                  </a:lnTo>
                  <a:lnTo>
                    <a:pt x="495" y="272"/>
                  </a:lnTo>
                  <a:lnTo>
                    <a:pt x="494" y="276"/>
                  </a:lnTo>
                  <a:lnTo>
                    <a:pt x="493" y="278"/>
                  </a:lnTo>
                  <a:lnTo>
                    <a:pt x="490" y="282"/>
                  </a:lnTo>
                  <a:lnTo>
                    <a:pt x="489" y="285"/>
                  </a:lnTo>
                  <a:lnTo>
                    <a:pt x="486" y="289"/>
                  </a:lnTo>
                  <a:lnTo>
                    <a:pt x="606" y="353"/>
                  </a:lnTo>
                  <a:lnTo>
                    <a:pt x="606" y="352"/>
                  </a:lnTo>
                  <a:lnTo>
                    <a:pt x="606" y="350"/>
                  </a:lnTo>
                  <a:lnTo>
                    <a:pt x="607" y="346"/>
                  </a:lnTo>
                  <a:lnTo>
                    <a:pt x="609" y="344"/>
                  </a:lnTo>
                  <a:lnTo>
                    <a:pt x="609" y="341"/>
                  </a:lnTo>
                  <a:lnTo>
                    <a:pt x="610" y="338"/>
                  </a:lnTo>
                  <a:lnTo>
                    <a:pt x="610" y="336"/>
                  </a:lnTo>
                  <a:lnTo>
                    <a:pt x="611" y="333"/>
                  </a:lnTo>
                  <a:lnTo>
                    <a:pt x="613" y="329"/>
                  </a:lnTo>
                  <a:lnTo>
                    <a:pt x="614" y="326"/>
                  </a:lnTo>
                  <a:lnTo>
                    <a:pt x="615" y="324"/>
                  </a:lnTo>
                  <a:lnTo>
                    <a:pt x="617" y="320"/>
                  </a:lnTo>
                  <a:lnTo>
                    <a:pt x="618" y="316"/>
                  </a:lnTo>
                  <a:lnTo>
                    <a:pt x="619" y="312"/>
                  </a:lnTo>
                  <a:lnTo>
                    <a:pt x="621" y="308"/>
                  </a:lnTo>
                  <a:lnTo>
                    <a:pt x="622" y="304"/>
                  </a:lnTo>
                  <a:lnTo>
                    <a:pt x="623" y="298"/>
                  </a:lnTo>
                  <a:lnTo>
                    <a:pt x="625" y="294"/>
                  </a:lnTo>
                  <a:lnTo>
                    <a:pt x="626" y="290"/>
                  </a:lnTo>
                  <a:lnTo>
                    <a:pt x="629" y="285"/>
                  </a:lnTo>
                  <a:lnTo>
                    <a:pt x="630" y="280"/>
                  </a:lnTo>
                  <a:lnTo>
                    <a:pt x="631" y="276"/>
                  </a:lnTo>
                  <a:lnTo>
                    <a:pt x="633" y="270"/>
                  </a:lnTo>
                  <a:lnTo>
                    <a:pt x="635" y="265"/>
                  </a:lnTo>
                  <a:lnTo>
                    <a:pt x="637" y="260"/>
                  </a:lnTo>
                  <a:lnTo>
                    <a:pt x="638" y="256"/>
                  </a:lnTo>
                  <a:lnTo>
                    <a:pt x="641" y="250"/>
                  </a:lnTo>
                  <a:lnTo>
                    <a:pt x="642" y="245"/>
                  </a:lnTo>
                  <a:lnTo>
                    <a:pt x="643" y="240"/>
                  </a:lnTo>
                  <a:lnTo>
                    <a:pt x="645" y="234"/>
                  </a:lnTo>
                  <a:lnTo>
                    <a:pt x="647" y="229"/>
                  </a:lnTo>
                  <a:lnTo>
                    <a:pt x="649" y="224"/>
                  </a:lnTo>
                  <a:lnTo>
                    <a:pt x="650" y="218"/>
                  </a:lnTo>
                  <a:lnTo>
                    <a:pt x="651" y="213"/>
                  </a:lnTo>
                  <a:lnTo>
                    <a:pt x="653" y="208"/>
                  </a:lnTo>
                  <a:lnTo>
                    <a:pt x="655" y="204"/>
                  </a:lnTo>
                  <a:lnTo>
                    <a:pt x="657" y="198"/>
                  </a:lnTo>
                  <a:lnTo>
                    <a:pt x="658" y="193"/>
                  </a:lnTo>
                  <a:lnTo>
                    <a:pt x="659" y="188"/>
                  </a:lnTo>
                  <a:lnTo>
                    <a:pt x="661" y="182"/>
                  </a:lnTo>
                  <a:lnTo>
                    <a:pt x="662" y="178"/>
                  </a:lnTo>
                  <a:lnTo>
                    <a:pt x="663" y="173"/>
                  </a:lnTo>
                  <a:lnTo>
                    <a:pt x="665" y="169"/>
                  </a:lnTo>
                  <a:lnTo>
                    <a:pt x="666" y="164"/>
                  </a:lnTo>
                  <a:lnTo>
                    <a:pt x="666" y="160"/>
                  </a:lnTo>
                  <a:lnTo>
                    <a:pt x="667" y="156"/>
                  </a:lnTo>
                  <a:lnTo>
                    <a:pt x="669" y="150"/>
                  </a:lnTo>
                  <a:lnTo>
                    <a:pt x="670" y="146"/>
                  </a:lnTo>
                  <a:lnTo>
                    <a:pt x="670" y="142"/>
                  </a:lnTo>
                  <a:lnTo>
                    <a:pt x="671" y="140"/>
                  </a:lnTo>
                  <a:lnTo>
                    <a:pt x="671" y="136"/>
                  </a:lnTo>
                  <a:lnTo>
                    <a:pt x="673" y="133"/>
                  </a:lnTo>
                  <a:lnTo>
                    <a:pt x="673" y="129"/>
                  </a:lnTo>
                  <a:lnTo>
                    <a:pt x="673" y="126"/>
                  </a:lnTo>
                  <a:lnTo>
                    <a:pt x="673" y="124"/>
                  </a:lnTo>
                  <a:lnTo>
                    <a:pt x="674" y="121"/>
                  </a:lnTo>
                  <a:lnTo>
                    <a:pt x="674" y="116"/>
                  </a:lnTo>
                  <a:lnTo>
                    <a:pt x="674" y="113"/>
                  </a:lnTo>
                  <a:lnTo>
                    <a:pt x="671" y="109"/>
                  </a:lnTo>
                  <a:lnTo>
                    <a:pt x="670" y="105"/>
                  </a:lnTo>
                  <a:lnTo>
                    <a:pt x="666" y="101"/>
                  </a:lnTo>
                  <a:lnTo>
                    <a:pt x="662" y="98"/>
                  </a:lnTo>
                  <a:lnTo>
                    <a:pt x="658" y="96"/>
                  </a:lnTo>
                  <a:lnTo>
                    <a:pt x="655" y="93"/>
                  </a:lnTo>
                  <a:lnTo>
                    <a:pt x="653" y="92"/>
                  </a:lnTo>
                  <a:lnTo>
                    <a:pt x="650" y="89"/>
                  </a:lnTo>
                  <a:lnTo>
                    <a:pt x="646" y="88"/>
                  </a:lnTo>
                  <a:lnTo>
                    <a:pt x="643" y="85"/>
                  </a:lnTo>
                  <a:lnTo>
                    <a:pt x="639" y="84"/>
                  </a:lnTo>
                  <a:lnTo>
                    <a:pt x="637" y="81"/>
                  </a:lnTo>
                  <a:lnTo>
                    <a:pt x="631" y="78"/>
                  </a:lnTo>
                  <a:lnTo>
                    <a:pt x="627" y="76"/>
                  </a:lnTo>
                  <a:lnTo>
                    <a:pt x="623" y="74"/>
                  </a:lnTo>
                  <a:lnTo>
                    <a:pt x="619" y="72"/>
                  </a:lnTo>
                  <a:lnTo>
                    <a:pt x="614" y="69"/>
                  </a:lnTo>
                  <a:lnTo>
                    <a:pt x="610" y="68"/>
                  </a:lnTo>
                  <a:lnTo>
                    <a:pt x="605" y="65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0" y="58"/>
                  </a:lnTo>
                  <a:lnTo>
                    <a:pt x="585" y="56"/>
                  </a:lnTo>
                  <a:lnTo>
                    <a:pt x="579" y="53"/>
                  </a:lnTo>
                  <a:lnTo>
                    <a:pt x="574" y="52"/>
                  </a:lnTo>
                  <a:lnTo>
                    <a:pt x="569" y="49"/>
                  </a:lnTo>
                  <a:lnTo>
                    <a:pt x="563" y="46"/>
                  </a:lnTo>
                  <a:lnTo>
                    <a:pt x="558" y="45"/>
                  </a:lnTo>
                  <a:lnTo>
                    <a:pt x="553" y="42"/>
                  </a:lnTo>
                  <a:lnTo>
                    <a:pt x="546" y="41"/>
                  </a:lnTo>
                  <a:lnTo>
                    <a:pt x="541" y="38"/>
                  </a:lnTo>
                  <a:lnTo>
                    <a:pt x="535" y="36"/>
                  </a:lnTo>
                  <a:lnTo>
                    <a:pt x="530" y="33"/>
                  </a:lnTo>
                  <a:lnTo>
                    <a:pt x="525" y="32"/>
                  </a:lnTo>
                  <a:lnTo>
                    <a:pt x="518" y="29"/>
                  </a:lnTo>
                  <a:lnTo>
                    <a:pt x="513" y="28"/>
                  </a:lnTo>
                  <a:lnTo>
                    <a:pt x="507" y="26"/>
                  </a:lnTo>
                  <a:lnTo>
                    <a:pt x="502" y="24"/>
                  </a:lnTo>
                  <a:lnTo>
                    <a:pt x="497" y="22"/>
                  </a:lnTo>
                  <a:lnTo>
                    <a:pt x="491" y="20"/>
                  </a:lnTo>
                  <a:lnTo>
                    <a:pt x="486" y="18"/>
                  </a:lnTo>
                  <a:lnTo>
                    <a:pt x="481" y="17"/>
                  </a:lnTo>
                  <a:lnTo>
                    <a:pt x="475" y="16"/>
                  </a:lnTo>
                  <a:lnTo>
                    <a:pt x="471" y="14"/>
                  </a:lnTo>
                  <a:lnTo>
                    <a:pt x="466" y="13"/>
                  </a:lnTo>
                  <a:lnTo>
                    <a:pt x="461" y="10"/>
                  </a:lnTo>
                  <a:lnTo>
                    <a:pt x="457" y="9"/>
                  </a:lnTo>
                  <a:lnTo>
                    <a:pt x="453" y="8"/>
                  </a:lnTo>
                  <a:lnTo>
                    <a:pt x="447" y="6"/>
                  </a:lnTo>
                  <a:lnTo>
                    <a:pt x="443" y="5"/>
                  </a:lnTo>
                  <a:lnTo>
                    <a:pt x="439" y="5"/>
                  </a:lnTo>
                  <a:lnTo>
                    <a:pt x="435" y="4"/>
                  </a:lnTo>
                  <a:lnTo>
                    <a:pt x="431" y="4"/>
                  </a:lnTo>
                  <a:lnTo>
                    <a:pt x="427" y="2"/>
                  </a:lnTo>
                  <a:lnTo>
                    <a:pt x="423" y="1"/>
                  </a:lnTo>
                  <a:lnTo>
                    <a:pt x="421" y="1"/>
                  </a:lnTo>
                  <a:lnTo>
                    <a:pt x="418" y="1"/>
                  </a:lnTo>
                  <a:lnTo>
                    <a:pt x="415" y="1"/>
                  </a:lnTo>
                  <a:lnTo>
                    <a:pt x="413" y="1"/>
                  </a:lnTo>
                  <a:lnTo>
                    <a:pt x="410" y="1"/>
                  </a:lnTo>
                  <a:lnTo>
                    <a:pt x="405" y="0"/>
                  </a:lnTo>
                  <a:lnTo>
                    <a:pt x="401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8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61" y="0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47" y="1"/>
                  </a:lnTo>
                  <a:lnTo>
                    <a:pt x="343" y="2"/>
                  </a:lnTo>
                  <a:lnTo>
                    <a:pt x="339" y="4"/>
                  </a:lnTo>
                  <a:lnTo>
                    <a:pt x="335" y="5"/>
                  </a:lnTo>
                  <a:lnTo>
                    <a:pt x="331" y="6"/>
                  </a:lnTo>
                  <a:lnTo>
                    <a:pt x="327" y="8"/>
                  </a:lnTo>
                  <a:lnTo>
                    <a:pt x="323" y="10"/>
                  </a:lnTo>
                  <a:lnTo>
                    <a:pt x="319" y="12"/>
                  </a:lnTo>
                  <a:lnTo>
                    <a:pt x="315" y="14"/>
                  </a:lnTo>
                  <a:lnTo>
                    <a:pt x="311" y="17"/>
                  </a:lnTo>
                  <a:lnTo>
                    <a:pt x="307" y="20"/>
                  </a:lnTo>
                  <a:lnTo>
                    <a:pt x="303" y="22"/>
                  </a:lnTo>
                  <a:lnTo>
                    <a:pt x="301" y="26"/>
                  </a:lnTo>
                  <a:lnTo>
                    <a:pt x="297" y="30"/>
                  </a:lnTo>
                  <a:lnTo>
                    <a:pt x="293" y="34"/>
                  </a:lnTo>
                  <a:lnTo>
                    <a:pt x="289" y="38"/>
                  </a:lnTo>
                  <a:lnTo>
                    <a:pt x="286" y="42"/>
                  </a:lnTo>
                  <a:lnTo>
                    <a:pt x="283" y="45"/>
                  </a:lnTo>
                  <a:lnTo>
                    <a:pt x="282" y="48"/>
                  </a:lnTo>
                  <a:lnTo>
                    <a:pt x="281" y="50"/>
                  </a:lnTo>
                  <a:lnTo>
                    <a:pt x="279" y="53"/>
                  </a:lnTo>
                  <a:lnTo>
                    <a:pt x="277" y="56"/>
                  </a:lnTo>
                  <a:lnTo>
                    <a:pt x="274" y="60"/>
                  </a:lnTo>
                  <a:lnTo>
                    <a:pt x="273" y="65"/>
                  </a:lnTo>
                  <a:lnTo>
                    <a:pt x="270" y="70"/>
                  </a:lnTo>
                  <a:lnTo>
                    <a:pt x="268" y="76"/>
                  </a:lnTo>
                  <a:lnTo>
                    <a:pt x="264" y="82"/>
                  </a:lnTo>
                  <a:lnTo>
                    <a:pt x="261" y="89"/>
                  </a:lnTo>
                  <a:lnTo>
                    <a:pt x="258" y="97"/>
                  </a:lnTo>
                  <a:lnTo>
                    <a:pt x="254" y="105"/>
                  </a:lnTo>
                  <a:lnTo>
                    <a:pt x="250" y="114"/>
                  </a:lnTo>
                  <a:lnTo>
                    <a:pt x="246" y="122"/>
                  </a:lnTo>
                  <a:lnTo>
                    <a:pt x="244" y="133"/>
                  </a:lnTo>
                  <a:lnTo>
                    <a:pt x="240" y="142"/>
                  </a:lnTo>
                  <a:lnTo>
                    <a:pt x="236" y="153"/>
                  </a:lnTo>
                  <a:lnTo>
                    <a:pt x="230" y="164"/>
                  </a:lnTo>
                  <a:lnTo>
                    <a:pt x="226" y="176"/>
                  </a:lnTo>
                  <a:lnTo>
                    <a:pt x="222" y="188"/>
                  </a:lnTo>
                  <a:lnTo>
                    <a:pt x="217" y="200"/>
                  </a:lnTo>
                  <a:lnTo>
                    <a:pt x="212" y="212"/>
                  </a:lnTo>
                  <a:lnTo>
                    <a:pt x="208" y="224"/>
                  </a:lnTo>
                  <a:lnTo>
                    <a:pt x="202" y="237"/>
                  </a:lnTo>
                  <a:lnTo>
                    <a:pt x="198" y="250"/>
                  </a:lnTo>
                  <a:lnTo>
                    <a:pt x="193" y="264"/>
                  </a:lnTo>
                  <a:lnTo>
                    <a:pt x="188" y="277"/>
                  </a:lnTo>
                  <a:lnTo>
                    <a:pt x="182" y="290"/>
                  </a:lnTo>
                  <a:lnTo>
                    <a:pt x="177" y="305"/>
                  </a:lnTo>
                  <a:lnTo>
                    <a:pt x="172" y="318"/>
                  </a:lnTo>
                  <a:lnTo>
                    <a:pt x="168" y="333"/>
                  </a:lnTo>
                  <a:lnTo>
                    <a:pt x="162" y="346"/>
                  </a:lnTo>
                  <a:lnTo>
                    <a:pt x="157" y="361"/>
                  </a:lnTo>
                  <a:lnTo>
                    <a:pt x="152" y="374"/>
                  </a:lnTo>
                  <a:lnTo>
                    <a:pt x="148" y="389"/>
                  </a:lnTo>
                  <a:lnTo>
                    <a:pt x="142" y="402"/>
                  </a:lnTo>
                  <a:lnTo>
                    <a:pt x="137" y="416"/>
                  </a:lnTo>
                  <a:lnTo>
                    <a:pt x="132" y="430"/>
                  </a:lnTo>
                  <a:lnTo>
                    <a:pt x="128" y="444"/>
                  </a:lnTo>
                  <a:lnTo>
                    <a:pt x="121" y="457"/>
                  </a:lnTo>
                  <a:lnTo>
                    <a:pt x="117" y="470"/>
                  </a:lnTo>
                  <a:lnTo>
                    <a:pt x="113" y="483"/>
                  </a:lnTo>
                  <a:lnTo>
                    <a:pt x="108" y="497"/>
                  </a:lnTo>
                  <a:lnTo>
                    <a:pt x="102" y="509"/>
                  </a:lnTo>
                  <a:lnTo>
                    <a:pt x="98" y="522"/>
                  </a:lnTo>
                  <a:lnTo>
                    <a:pt x="94" y="533"/>
                  </a:lnTo>
                  <a:lnTo>
                    <a:pt x="90" y="546"/>
                  </a:lnTo>
                  <a:lnTo>
                    <a:pt x="86" y="557"/>
                  </a:lnTo>
                  <a:lnTo>
                    <a:pt x="82" y="569"/>
                  </a:lnTo>
                  <a:lnTo>
                    <a:pt x="78" y="579"/>
                  </a:lnTo>
                  <a:lnTo>
                    <a:pt x="74" y="590"/>
                  </a:lnTo>
                  <a:lnTo>
                    <a:pt x="72" y="599"/>
                  </a:lnTo>
                  <a:lnTo>
                    <a:pt x="68" y="609"/>
                  </a:lnTo>
                  <a:lnTo>
                    <a:pt x="65" y="618"/>
                  </a:lnTo>
                  <a:lnTo>
                    <a:pt x="62" y="626"/>
                  </a:lnTo>
                  <a:lnTo>
                    <a:pt x="60" y="634"/>
                  </a:lnTo>
                  <a:lnTo>
                    <a:pt x="56" y="642"/>
                  </a:lnTo>
                  <a:lnTo>
                    <a:pt x="54" y="649"/>
                  </a:lnTo>
                  <a:lnTo>
                    <a:pt x="53" y="655"/>
                  </a:lnTo>
                  <a:lnTo>
                    <a:pt x="50" y="661"/>
                  </a:lnTo>
                  <a:lnTo>
                    <a:pt x="49" y="665"/>
                  </a:lnTo>
                  <a:lnTo>
                    <a:pt x="48" y="669"/>
                  </a:lnTo>
                  <a:lnTo>
                    <a:pt x="46" y="673"/>
                  </a:lnTo>
                  <a:lnTo>
                    <a:pt x="45" y="675"/>
                  </a:lnTo>
                  <a:lnTo>
                    <a:pt x="44" y="678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79"/>
                  </a:lnTo>
                  <a:lnTo>
                    <a:pt x="44" y="682"/>
                  </a:lnTo>
                  <a:lnTo>
                    <a:pt x="41" y="683"/>
                  </a:lnTo>
                  <a:lnTo>
                    <a:pt x="41" y="686"/>
                  </a:lnTo>
                  <a:lnTo>
                    <a:pt x="38" y="690"/>
                  </a:lnTo>
                  <a:lnTo>
                    <a:pt x="37" y="694"/>
                  </a:lnTo>
                  <a:lnTo>
                    <a:pt x="36" y="697"/>
                  </a:lnTo>
                  <a:lnTo>
                    <a:pt x="34" y="699"/>
                  </a:lnTo>
                  <a:lnTo>
                    <a:pt x="34" y="702"/>
                  </a:lnTo>
                  <a:lnTo>
                    <a:pt x="33" y="705"/>
                  </a:lnTo>
                  <a:lnTo>
                    <a:pt x="32" y="709"/>
                  </a:lnTo>
                  <a:lnTo>
                    <a:pt x="30" y="711"/>
                  </a:lnTo>
                  <a:lnTo>
                    <a:pt x="29" y="714"/>
                  </a:lnTo>
                  <a:lnTo>
                    <a:pt x="28" y="718"/>
                  </a:lnTo>
                  <a:lnTo>
                    <a:pt x="26" y="721"/>
                  </a:lnTo>
                  <a:lnTo>
                    <a:pt x="25" y="725"/>
                  </a:lnTo>
                  <a:lnTo>
                    <a:pt x="22" y="729"/>
                  </a:lnTo>
                  <a:lnTo>
                    <a:pt x="22" y="733"/>
                  </a:lnTo>
                  <a:lnTo>
                    <a:pt x="21" y="735"/>
                  </a:lnTo>
                  <a:lnTo>
                    <a:pt x="20" y="739"/>
                  </a:lnTo>
                  <a:lnTo>
                    <a:pt x="17" y="743"/>
                  </a:lnTo>
                  <a:lnTo>
                    <a:pt x="17" y="749"/>
                  </a:lnTo>
                  <a:lnTo>
                    <a:pt x="16" y="753"/>
                  </a:lnTo>
                  <a:lnTo>
                    <a:pt x="13" y="757"/>
                  </a:lnTo>
                  <a:lnTo>
                    <a:pt x="13" y="761"/>
                  </a:lnTo>
                  <a:lnTo>
                    <a:pt x="12" y="766"/>
                  </a:lnTo>
                  <a:lnTo>
                    <a:pt x="10" y="769"/>
                  </a:lnTo>
                  <a:lnTo>
                    <a:pt x="9" y="774"/>
                  </a:lnTo>
                  <a:lnTo>
                    <a:pt x="8" y="778"/>
                  </a:lnTo>
                  <a:lnTo>
                    <a:pt x="6" y="782"/>
                  </a:lnTo>
                  <a:lnTo>
                    <a:pt x="5" y="786"/>
                  </a:lnTo>
                  <a:lnTo>
                    <a:pt x="5" y="790"/>
                  </a:lnTo>
                  <a:lnTo>
                    <a:pt x="4" y="795"/>
                  </a:lnTo>
                  <a:lnTo>
                    <a:pt x="4" y="799"/>
                  </a:lnTo>
                  <a:lnTo>
                    <a:pt x="2" y="803"/>
                  </a:lnTo>
                  <a:lnTo>
                    <a:pt x="2" y="807"/>
                  </a:lnTo>
                  <a:lnTo>
                    <a:pt x="1" y="811"/>
                  </a:lnTo>
                  <a:lnTo>
                    <a:pt x="1" y="815"/>
                  </a:lnTo>
                  <a:lnTo>
                    <a:pt x="0" y="819"/>
                  </a:lnTo>
                  <a:lnTo>
                    <a:pt x="0" y="823"/>
                  </a:lnTo>
                  <a:lnTo>
                    <a:pt x="0" y="827"/>
                  </a:lnTo>
                  <a:lnTo>
                    <a:pt x="0" y="833"/>
                  </a:lnTo>
                  <a:lnTo>
                    <a:pt x="0" y="835"/>
                  </a:lnTo>
                  <a:lnTo>
                    <a:pt x="0" y="839"/>
                  </a:lnTo>
                  <a:lnTo>
                    <a:pt x="0" y="843"/>
                  </a:lnTo>
                  <a:lnTo>
                    <a:pt x="0" y="847"/>
                  </a:lnTo>
                  <a:lnTo>
                    <a:pt x="0" y="850"/>
                  </a:lnTo>
                  <a:lnTo>
                    <a:pt x="1" y="853"/>
                  </a:lnTo>
                  <a:lnTo>
                    <a:pt x="1" y="857"/>
                  </a:lnTo>
                  <a:lnTo>
                    <a:pt x="2" y="861"/>
                  </a:lnTo>
                  <a:lnTo>
                    <a:pt x="4" y="863"/>
                  </a:lnTo>
                  <a:lnTo>
                    <a:pt x="5" y="866"/>
                  </a:lnTo>
                  <a:lnTo>
                    <a:pt x="6" y="869"/>
                  </a:lnTo>
                  <a:lnTo>
                    <a:pt x="8" y="871"/>
                  </a:lnTo>
                  <a:lnTo>
                    <a:pt x="12" y="875"/>
                  </a:lnTo>
                  <a:lnTo>
                    <a:pt x="16" y="881"/>
                  </a:lnTo>
                  <a:lnTo>
                    <a:pt x="18" y="882"/>
                  </a:lnTo>
                  <a:lnTo>
                    <a:pt x="21" y="883"/>
                  </a:lnTo>
                  <a:lnTo>
                    <a:pt x="24" y="886"/>
                  </a:lnTo>
                  <a:lnTo>
                    <a:pt x="26" y="887"/>
                  </a:lnTo>
                  <a:lnTo>
                    <a:pt x="29" y="889"/>
                  </a:lnTo>
                  <a:lnTo>
                    <a:pt x="32" y="891"/>
                  </a:lnTo>
                  <a:lnTo>
                    <a:pt x="36" y="893"/>
                  </a:lnTo>
                  <a:lnTo>
                    <a:pt x="40" y="895"/>
                  </a:lnTo>
                  <a:lnTo>
                    <a:pt x="42" y="897"/>
                  </a:lnTo>
                  <a:lnTo>
                    <a:pt x="46" y="899"/>
                  </a:lnTo>
                  <a:lnTo>
                    <a:pt x="50" y="901"/>
                  </a:lnTo>
                  <a:lnTo>
                    <a:pt x="54" y="903"/>
                  </a:lnTo>
                  <a:lnTo>
                    <a:pt x="58" y="905"/>
                  </a:lnTo>
                  <a:lnTo>
                    <a:pt x="64" y="907"/>
                  </a:lnTo>
                  <a:lnTo>
                    <a:pt x="68" y="909"/>
                  </a:lnTo>
                  <a:lnTo>
                    <a:pt x="72" y="911"/>
                  </a:lnTo>
                  <a:lnTo>
                    <a:pt x="77" y="913"/>
                  </a:lnTo>
                  <a:lnTo>
                    <a:pt x="81" y="915"/>
                  </a:lnTo>
                  <a:lnTo>
                    <a:pt x="85" y="917"/>
                  </a:lnTo>
                  <a:lnTo>
                    <a:pt x="90" y="919"/>
                  </a:lnTo>
                  <a:lnTo>
                    <a:pt x="94" y="921"/>
                  </a:lnTo>
                  <a:lnTo>
                    <a:pt x="100" y="923"/>
                  </a:lnTo>
                  <a:lnTo>
                    <a:pt x="105" y="925"/>
                  </a:lnTo>
                  <a:lnTo>
                    <a:pt x="110" y="926"/>
                  </a:lnTo>
                  <a:lnTo>
                    <a:pt x="114" y="929"/>
                  </a:lnTo>
                  <a:lnTo>
                    <a:pt x="120" y="930"/>
                  </a:lnTo>
                  <a:lnTo>
                    <a:pt x="124" y="933"/>
                  </a:lnTo>
                  <a:lnTo>
                    <a:pt x="129" y="934"/>
                  </a:lnTo>
                  <a:lnTo>
                    <a:pt x="134" y="935"/>
                  </a:lnTo>
                  <a:lnTo>
                    <a:pt x="138" y="938"/>
                  </a:lnTo>
                  <a:lnTo>
                    <a:pt x="144" y="939"/>
                  </a:lnTo>
                  <a:lnTo>
                    <a:pt x="149" y="942"/>
                  </a:lnTo>
                  <a:lnTo>
                    <a:pt x="153" y="943"/>
                  </a:lnTo>
                  <a:lnTo>
                    <a:pt x="158" y="945"/>
                  </a:lnTo>
                  <a:lnTo>
                    <a:pt x="162" y="946"/>
                  </a:lnTo>
                  <a:lnTo>
                    <a:pt x="168" y="947"/>
                  </a:lnTo>
                  <a:lnTo>
                    <a:pt x="172" y="949"/>
                  </a:lnTo>
                  <a:lnTo>
                    <a:pt x="177" y="951"/>
                  </a:lnTo>
                  <a:lnTo>
                    <a:pt x="181" y="953"/>
                  </a:lnTo>
                  <a:lnTo>
                    <a:pt x="186" y="954"/>
                  </a:lnTo>
                  <a:lnTo>
                    <a:pt x="190" y="955"/>
                  </a:lnTo>
                  <a:lnTo>
                    <a:pt x="194" y="957"/>
                  </a:lnTo>
                  <a:lnTo>
                    <a:pt x="198" y="958"/>
                  </a:lnTo>
                  <a:lnTo>
                    <a:pt x="202" y="959"/>
                  </a:lnTo>
                  <a:lnTo>
                    <a:pt x="205" y="961"/>
                  </a:lnTo>
                  <a:lnTo>
                    <a:pt x="209" y="962"/>
                  </a:lnTo>
                  <a:lnTo>
                    <a:pt x="213" y="963"/>
                  </a:lnTo>
                  <a:lnTo>
                    <a:pt x="217" y="965"/>
                  </a:lnTo>
                  <a:lnTo>
                    <a:pt x="220" y="965"/>
                  </a:lnTo>
                  <a:lnTo>
                    <a:pt x="222" y="966"/>
                  </a:lnTo>
                  <a:lnTo>
                    <a:pt x="226" y="967"/>
                  </a:lnTo>
                  <a:lnTo>
                    <a:pt x="229" y="967"/>
                  </a:lnTo>
                  <a:lnTo>
                    <a:pt x="233" y="970"/>
                  </a:lnTo>
                  <a:lnTo>
                    <a:pt x="238" y="971"/>
                  </a:lnTo>
                  <a:lnTo>
                    <a:pt x="241" y="971"/>
                  </a:lnTo>
                  <a:lnTo>
                    <a:pt x="244" y="973"/>
                  </a:lnTo>
                  <a:lnTo>
                    <a:pt x="245" y="974"/>
                  </a:lnTo>
                  <a:lnTo>
                    <a:pt x="246" y="974"/>
                  </a:lnTo>
                  <a:lnTo>
                    <a:pt x="246" y="974"/>
                  </a:lnTo>
                  <a:lnTo>
                    <a:pt x="250" y="975"/>
                  </a:lnTo>
                  <a:lnTo>
                    <a:pt x="252" y="975"/>
                  </a:lnTo>
                  <a:lnTo>
                    <a:pt x="254" y="977"/>
                  </a:lnTo>
                  <a:lnTo>
                    <a:pt x="257" y="977"/>
                  </a:lnTo>
                  <a:lnTo>
                    <a:pt x="260" y="978"/>
                  </a:lnTo>
                  <a:lnTo>
                    <a:pt x="264" y="978"/>
                  </a:lnTo>
                  <a:lnTo>
                    <a:pt x="268" y="979"/>
                  </a:lnTo>
                  <a:lnTo>
                    <a:pt x="270" y="981"/>
                  </a:lnTo>
                  <a:lnTo>
                    <a:pt x="275" y="981"/>
                  </a:lnTo>
                  <a:lnTo>
                    <a:pt x="279" y="982"/>
                  </a:lnTo>
                  <a:lnTo>
                    <a:pt x="283" y="982"/>
                  </a:lnTo>
                  <a:lnTo>
                    <a:pt x="289" y="983"/>
                  </a:lnTo>
                  <a:lnTo>
                    <a:pt x="294" y="983"/>
                  </a:lnTo>
                  <a:lnTo>
                    <a:pt x="298" y="983"/>
                  </a:lnTo>
                  <a:lnTo>
                    <a:pt x="303" y="983"/>
                  </a:lnTo>
                  <a:lnTo>
                    <a:pt x="306" y="983"/>
                  </a:lnTo>
                  <a:lnTo>
                    <a:pt x="309" y="983"/>
                  </a:lnTo>
                  <a:lnTo>
                    <a:pt x="311" y="983"/>
                  </a:lnTo>
                  <a:lnTo>
                    <a:pt x="315" y="983"/>
                  </a:lnTo>
                  <a:lnTo>
                    <a:pt x="319" y="983"/>
                  </a:lnTo>
                  <a:lnTo>
                    <a:pt x="325" y="982"/>
                  </a:lnTo>
                  <a:lnTo>
                    <a:pt x="327" y="982"/>
                  </a:lnTo>
                  <a:lnTo>
                    <a:pt x="330" y="981"/>
                  </a:lnTo>
                  <a:lnTo>
                    <a:pt x="334" y="981"/>
                  </a:lnTo>
                  <a:lnTo>
                    <a:pt x="337" y="981"/>
                  </a:lnTo>
                  <a:lnTo>
                    <a:pt x="342" y="978"/>
                  </a:lnTo>
                  <a:lnTo>
                    <a:pt x="347" y="977"/>
                  </a:lnTo>
                  <a:lnTo>
                    <a:pt x="351" y="974"/>
                  </a:lnTo>
                  <a:lnTo>
                    <a:pt x="357" y="971"/>
                  </a:lnTo>
                  <a:lnTo>
                    <a:pt x="362" y="967"/>
                  </a:lnTo>
                  <a:lnTo>
                    <a:pt x="367" y="965"/>
                  </a:lnTo>
                  <a:lnTo>
                    <a:pt x="371" y="961"/>
                  </a:lnTo>
                  <a:lnTo>
                    <a:pt x="377" y="957"/>
                  </a:lnTo>
                  <a:lnTo>
                    <a:pt x="378" y="954"/>
                  </a:lnTo>
                  <a:lnTo>
                    <a:pt x="381" y="951"/>
                  </a:lnTo>
                  <a:lnTo>
                    <a:pt x="382" y="949"/>
                  </a:lnTo>
                  <a:lnTo>
                    <a:pt x="385" y="946"/>
                  </a:lnTo>
                  <a:lnTo>
                    <a:pt x="386" y="942"/>
                  </a:lnTo>
                  <a:lnTo>
                    <a:pt x="387" y="939"/>
                  </a:lnTo>
                  <a:lnTo>
                    <a:pt x="390" y="937"/>
                  </a:lnTo>
                  <a:lnTo>
                    <a:pt x="391" y="934"/>
                  </a:lnTo>
                  <a:lnTo>
                    <a:pt x="394" y="930"/>
                  </a:lnTo>
                  <a:lnTo>
                    <a:pt x="395" y="926"/>
                  </a:lnTo>
                  <a:lnTo>
                    <a:pt x="397" y="923"/>
                  </a:lnTo>
                  <a:lnTo>
                    <a:pt x="399" y="919"/>
                  </a:lnTo>
                  <a:lnTo>
                    <a:pt x="402" y="915"/>
                  </a:lnTo>
                  <a:lnTo>
                    <a:pt x="403" y="913"/>
                  </a:lnTo>
                  <a:lnTo>
                    <a:pt x="406" y="909"/>
                  </a:lnTo>
                  <a:lnTo>
                    <a:pt x="409" y="905"/>
                  </a:lnTo>
                  <a:lnTo>
                    <a:pt x="410" y="901"/>
                  </a:lnTo>
                  <a:lnTo>
                    <a:pt x="411" y="897"/>
                  </a:lnTo>
                  <a:lnTo>
                    <a:pt x="414" y="893"/>
                  </a:lnTo>
                  <a:lnTo>
                    <a:pt x="415" y="889"/>
                  </a:lnTo>
                  <a:lnTo>
                    <a:pt x="417" y="885"/>
                  </a:lnTo>
                  <a:lnTo>
                    <a:pt x="419" y="881"/>
                  </a:lnTo>
                  <a:lnTo>
                    <a:pt x="421" y="877"/>
                  </a:lnTo>
                  <a:lnTo>
                    <a:pt x="423" y="873"/>
                  </a:lnTo>
                  <a:lnTo>
                    <a:pt x="425" y="869"/>
                  </a:lnTo>
                  <a:lnTo>
                    <a:pt x="426" y="865"/>
                  </a:lnTo>
                  <a:lnTo>
                    <a:pt x="427" y="861"/>
                  </a:lnTo>
                  <a:lnTo>
                    <a:pt x="430" y="857"/>
                  </a:lnTo>
                  <a:lnTo>
                    <a:pt x="431" y="853"/>
                  </a:lnTo>
                  <a:lnTo>
                    <a:pt x="433" y="849"/>
                  </a:lnTo>
                  <a:lnTo>
                    <a:pt x="434" y="845"/>
                  </a:lnTo>
                  <a:lnTo>
                    <a:pt x="437" y="841"/>
                  </a:lnTo>
                  <a:lnTo>
                    <a:pt x="438" y="837"/>
                  </a:lnTo>
                  <a:lnTo>
                    <a:pt x="439" y="833"/>
                  </a:lnTo>
                  <a:lnTo>
                    <a:pt x="441" y="829"/>
                  </a:lnTo>
                  <a:lnTo>
                    <a:pt x="442" y="825"/>
                  </a:lnTo>
                  <a:lnTo>
                    <a:pt x="443" y="821"/>
                  </a:lnTo>
                  <a:lnTo>
                    <a:pt x="445" y="818"/>
                  </a:lnTo>
                  <a:lnTo>
                    <a:pt x="446" y="814"/>
                  </a:lnTo>
                  <a:lnTo>
                    <a:pt x="447" y="810"/>
                  </a:lnTo>
                  <a:lnTo>
                    <a:pt x="449" y="807"/>
                  </a:lnTo>
                  <a:lnTo>
                    <a:pt x="450" y="803"/>
                  </a:lnTo>
                  <a:lnTo>
                    <a:pt x="451" y="801"/>
                  </a:lnTo>
                  <a:lnTo>
                    <a:pt x="453" y="797"/>
                  </a:lnTo>
                  <a:lnTo>
                    <a:pt x="454" y="794"/>
                  </a:lnTo>
                  <a:lnTo>
                    <a:pt x="455" y="791"/>
                  </a:lnTo>
                  <a:lnTo>
                    <a:pt x="455" y="789"/>
                  </a:lnTo>
                  <a:lnTo>
                    <a:pt x="457" y="786"/>
                  </a:lnTo>
                  <a:lnTo>
                    <a:pt x="459" y="781"/>
                  </a:lnTo>
                  <a:lnTo>
                    <a:pt x="461" y="777"/>
                  </a:lnTo>
                  <a:lnTo>
                    <a:pt x="461" y="773"/>
                  </a:lnTo>
                  <a:lnTo>
                    <a:pt x="462" y="769"/>
                  </a:lnTo>
                  <a:lnTo>
                    <a:pt x="463" y="766"/>
                  </a:lnTo>
                  <a:lnTo>
                    <a:pt x="465" y="765"/>
                  </a:lnTo>
                  <a:lnTo>
                    <a:pt x="465" y="763"/>
                  </a:lnTo>
                  <a:lnTo>
                    <a:pt x="465" y="763"/>
                  </a:lnTo>
                  <a:lnTo>
                    <a:pt x="595" y="381"/>
                  </a:lnTo>
                  <a:lnTo>
                    <a:pt x="502" y="374"/>
                  </a:lnTo>
                  <a:lnTo>
                    <a:pt x="505" y="374"/>
                  </a:lnTo>
                  <a:lnTo>
                    <a:pt x="507" y="376"/>
                  </a:lnTo>
                  <a:lnTo>
                    <a:pt x="513" y="378"/>
                  </a:lnTo>
                  <a:lnTo>
                    <a:pt x="517" y="381"/>
                  </a:lnTo>
                  <a:lnTo>
                    <a:pt x="521" y="385"/>
                  </a:lnTo>
                  <a:lnTo>
                    <a:pt x="522" y="388"/>
                  </a:lnTo>
                  <a:lnTo>
                    <a:pt x="523" y="390"/>
                  </a:lnTo>
                  <a:lnTo>
                    <a:pt x="523" y="393"/>
                  </a:lnTo>
                  <a:lnTo>
                    <a:pt x="525" y="397"/>
                  </a:lnTo>
                  <a:lnTo>
                    <a:pt x="523" y="401"/>
                  </a:lnTo>
                  <a:lnTo>
                    <a:pt x="522" y="405"/>
                  </a:lnTo>
                  <a:lnTo>
                    <a:pt x="519" y="410"/>
                  </a:lnTo>
                  <a:lnTo>
                    <a:pt x="518" y="414"/>
                  </a:lnTo>
                  <a:lnTo>
                    <a:pt x="514" y="418"/>
                  </a:lnTo>
                  <a:lnTo>
                    <a:pt x="513" y="422"/>
                  </a:lnTo>
                  <a:lnTo>
                    <a:pt x="510" y="426"/>
                  </a:lnTo>
                  <a:lnTo>
                    <a:pt x="507" y="432"/>
                  </a:lnTo>
                  <a:lnTo>
                    <a:pt x="503" y="434"/>
                  </a:lnTo>
                  <a:lnTo>
                    <a:pt x="501" y="438"/>
                  </a:lnTo>
                  <a:lnTo>
                    <a:pt x="498" y="441"/>
                  </a:lnTo>
                  <a:lnTo>
                    <a:pt x="495" y="444"/>
                  </a:lnTo>
                  <a:lnTo>
                    <a:pt x="493" y="448"/>
                  </a:lnTo>
                  <a:lnTo>
                    <a:pt x="491" y="449"/>
                  </a:lnTo>
                  <a:lnTo>
                    <a:pt x="490" y="449"/>
                  </a:lnTo>
                  <a:lnTo>
                    <a:pt x="489" y="449"/>
                  </a:lnTo>
                  <a:lnTo>
                    <a:pt x="487" y="449"/>
                  </a:lnTo>
                  <a:lnTo>
                    <a:pt x="485" y="448"/>
                  </a:lnTo>
                  <a:lnTo>
                    <a:pt x="481" y="448"/>
                  </a:lnTo>
                  <a:lnTo>
                    <a:pt x="478" y="446"/>
                  </a:lnTo>
                  <a:lnTo>
                    <a:pt x="473" y="446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3" y="444"/>
                  </a:lnTo>
                  <a:lnTo>
                    <a:pt x="461" y="444"/>
                  </a:lnTo>
                  <a:lnTo>
                    <a:pt x="458" y="444"/>
                  </a:lnTo>
                  <a:lnTo>
                    <a:pt x="455" y="442"/>
                  </a:lnTo>
                  <a:lnTo>
                    <a:pt x="451" y="442"/>
                  </a:lnTo>
                  <a:lnTo>
                    <a:pt x="449" y="441"/>
                  </a:lnTo>
                  <a:lnTo>
                    <a:pt x="446" y="441"/>
                  </a:lnTo>
                  <a:lnTo>
                    <a:pt x="442" y="440"/>
                  </a:lnTo>
                  <a:lnTo>
                    <a:pt x="439" y="440"/>
                  </a:lnTo>
                  <a:lnTo>
                    <a:pt x="437" y="440"/>
                  </a:lnTo>
                  <a:lnTo>
                    <a:pt x="434" y="438"/>
                  </a:lnTo>
                  <a:lnTo>
                    <a:pt x="431" y="438"/>
                  </a:lnTo>
                  <a:lnTo>
                    <a:pt x="427" y="438"/>
                  </a:lnTo>
                  <a:lnTo>
                    <a:pt x="425" y="437"/>
                  </a:lnTo>
                  <a:lnTo>
                    <a:pt x="422" y="437"/>
                  </a:lnTo>
                  <a:lnTo>
                    <a:pt x="418" y="436"/>
                  </a:lnTo>
                  <a:lnTo>
                    <a:pt x="415" y="434"/>
                  </a:lnTo>
                  <a:lnTo>
                    <a:pt x="413" y="434"/>
                  </a:lnTo>
                  <a:lnTo>
                    <a:pt x="409" y="433"/>
                  </a:lnTo>
                  <a:lnTo>
                    <a:pt x="405" y="432"/>
                  </a:lnTo>
                  <a:lnTo>
                    <a:pt x="402" y="432"/>
                  </a:lnTo>
                  <a:lnTo>
                    <a:pt x="398" y="430"/>
                  </a:lnTo>
                  <a:lnTo>
                    <a:pt x="395" y="430"/>
                  </a:lnTo>
                  <a:lnTo>
                    <a:pt x="391" y="429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1" y="426"/>
                  </a:lnTo>
                  <a:lnTo>
                    <a:pt x="377" y="425"/>
                  </a:lnTo>
                  <a:lnTo>
                    <a:pt x="374" y="425"/>
                  </a:lnTo>
                  <a:lnTo>
                    <a:pt x="370" y="424"/>
                  </a:lnTo>
                  <a:lnTo>
                    <a:pt x="367" y="422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58" y="420"/>
                  </a:lnTo>
                  <a:lnTo>
                    <a:pt x="355" y="420"/>
                  </a:lnTo>
                  <a:lnTo>
                    <a:pt x="353" y="418"/>
                  </a:lnTo>
                  <a:lnTo>
                    <a:pt x="350" y="417"/>
                  </a:lnTo>
                  <a:lnTo>
                    <a:pt x="347" y="417"/>
                  </a:lnTo>
                  <a:lnTo>
                    <a:pt x="345" y="417"/>
                  </a:lnTo>
                  <a:lnTo>
                    <a:pt x="342" y="416"/>
                  </a:lnTo>
                  <a:lnTo>
                    <a:pt x="339" y="414"/>
                  </a:lnTo>
                  <a:lnTo>
                    <a:pt x="337" y="414"/>
                  </a:lnTo>
                  <a:lnTo>
                    <a:pt x="321" y="453"/>
                  </a:lnTo>
                  <a:lnTo>
                    <a:pt x="321" y="45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6" name="Freeform 736"/>
            <p:cNvSpPr>
              <a:spLocks/>
            </p:cNvSpPr>
            <p:nvPr/>
          </p:nvSpPr>
          <p:spPr bwMode="auto">
            <a:xfrm>
              <a:off x="1716" y="3529"/>
              <a:ext cx="92" cy="12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7" y="4"/>
                </a:cxn>
                <a:cxn ang="0">
                  <a:pos x="81" y="9"/>
                </a:cxn>
                <a:cxn ang="0">
                  <a:pos x="89" y="19"/>
                </a:cxn>
                <a:cxn ang="0">
                  <a:pos x="93" y="24"/>
                </a:cxn>
                <a:cxn ang="0">
                  <a:pos x="99" y="29"/>
                </a:cxn>
                <a:cxn ang="0">
                  <a:pos x="103" y="36"/>
                </a:cxn>
                <a:cxn ang="0">
                  <a:pos x="108" y="43"/>
                </a:cxn>
                <a:cxn ang="0">
                  <a:pos x="113" y="51"/>
                </a:cxn>
                <a:cxn ang="0">
                  <a:pos x="120" y="60"/>
                </a:cxn>
                <a:cxn ang="0">
                  <a:pos x="127" y="69"/>
                </a:cxn>
                <a:cxn ang="0">
                  <a:pos x="133" y="80"/>
                </a:cxn>
                <a:cxn ang="0">
                  <a:pos x="140" y="89"/>
                </a:cxn>
                <a:cxn ang="0">
                  <a:pos x="148" y="101"/>
                </a:cxn>
                <a:cxn ang="0">
                  <a:pos x="155" y="113"/>
                </a:cxn>
                <a:cxn ang="0">
                  <a:pos x="164" y="127"/>
                </a:cxn>
                <a:cxn ang="0">
                  <a:pos x="171" y="140"/>
                </a:cxn>
                <a:cxn ang="0">
                  <a:pos x="180" y="155"/>
                </a:cxn>
                <a:cxn ang="0">
                  <a:pos x="188" y="171"/>
                </a:cxn>
                <a:cxn ang="0">
                  <a:pos x="197" y="187"/>
                </a:cxn>
                <a:cxn ang="0">
                  <a:pos x="207" y="204"/>
                </a:cxn>
                <a:cxn ang="0">
                  <a:pos x="216" y="221"/>
                </a:cxn>
                <a:cxn ang="0">
                  <a:pos x="225" y="240"/>
                </a:cxn>
                <a:cxn ang="0">
                  <a:pos x="236" y="260"/>
                </a:cxn>
                <a:cxn ang="0">
                  <a:pos x="245" y="281"/>
                </a:cxn>
                <a:cxn ang="0">
                  <a:pos x="254" y="303"/>
                </a:cxn>
                <a:cxn ang="0">
                  <a:pos x="265" y="324"/>
                </a:cxn>
                <a:cxn ang="0">
                  <a:pos x="276" y="348"/>
                </a:cxn>
                <a:cxn ang="0">
                  <a:pos x="240" y="361"/>
                </a:cxn>
                <a:cxn ang="0">
                  <a:pos x="237" y="357"/>
                </a:cxn>
                <a:cxn ang="0">
                  <a:pos x="234" y="352"/>
                </a:cxn>
                <a:cxn ang="0">
                  <a:pos x="232" y="347"/>
                </a:cxn>
                <a:cxn ang="0">
                  <a:pos x="228" y="341"/>
                </a:cxn>
                <a:cxn ang="0">
                  <a:pos x="225" y="335"/>
                </a:cxn>
                <a:cxn ang="0">
                  <a:pos x="221" y="328"/>
                </a:cxn>
                <a:cxn ang="0">
                  <a:pos x="216" y="320"/>
                </a:cxn>
                <a:cxn ang="0">
                  <a:pos x="211" y="312"/>
                </a:cxn>
                <a:cxn ang="0">
                  <a:pos x="205" y="303"/>
                </a:cxn>
                <a:cxn ang="0">
                  <a:pos x="200" y="293"/>
                </a:cxn>
                <a:cxn ang="0">
                  <a:pos x="193" y="283"/>
                </a:cxn>
                <a:cxn ang="0">
                  <a:pos x="188" y="272"/>
                </a:cxn>
                <a:cxn ang="0">
                  <a:pos x="180" y="261"/>
                </a:cxn>
                <a:cxn ang="0">
                  <a:pos x="173" y="249"/>
                </a:cxn>
                <a:cxn ang="0">
                  <a:pos x="165" y="237"/>
                </a:cxn>
                <a:cxn ang="0">
                  <a:pos x="157" y="225"/>
                </a:cxn>
                <a:cxn ang="0">
                  <a:pos x="151" y="213"/>
                </a:cxn>
                <a:cxn ang="0">
                  <a:pos x="143" y="200"/>
                </a:cxn>
                <a:cxn ang="0">
                  <a:pos x="133" y="188"/>
                </a:cxn>
                <a:cxn ang="0">
                  <a:pos x="125" y="175"/>
                </a:cxn>
                <a:cxn ang="0">
                  <a:pos x="116" y="161"/>
                </a:cxn>
                <a:cxn ang="0">
                  <a:pos x="107" y="149"/>
                </a:cxn>
                <a:cxn ang="0">
                  <a:pos x="97" y="136"/>
                </a:cxn>
                <a:cxn ang="0">
                  <a:pos x="88" y="123"/>
                </a:cxn>
                <a:cxn ang="0">
                  <a:pos x="79" y="109"/>
                </a:cxn>
                <a:cxn ang="0">
                  <a:pos x="68" y="97"/>
                </a:cxn>
                <a:cxn ang="0">
                  <a:pos x="59" y="84"/>
                </a:cxn>
                <a:cxn ang="0">
                  <a:pos x="49" y="72"/>
                </a:cxn>
                <a:cxn ang="0">
                  <a:pos x="39" y="60"/>
                </a:cxn>
                <a:cxn ang="0">
                  <a:pos x="0" y="13"/>
                </a:cxn>
              </a:cxnLst>
              <a:rect l="0" t="0" r="r" b="b"/>
              <a:pathLst>
                <a:path w="276" h="363">
                  <a:moveTo>
                    <a:pt x="0" y="13"/>
                  </a:moveTo>
                  <a:lnTo>
                    <a:pt x="73" y="0"/>
                  </a:lnTo>
                  <a:lnTo>
                    <a:pt x="75" y="1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5" y="13"/>
                  </a:lnTo>
                  <a:lnTo>
                    <a:pt x="89" y="19"/>
                  </a:lnTo>
                  <a:lnTo>
                    <a:pt x="91" y="20"/>
                  </a:lnTo>
                  <a:lnTo>
                    <a:pt x="93" y="24"/>
                  </a:lnTo>
                  <a:lnTo>
                    <a:pt x="95" y="27"/>
                  </a:lnTo>
                  <a:lnTo>
                    <a:pt x="99" y="29"/>
                  </a:lnTo>
                  <a:lnTo>
                    <a:pt x="100" y="32"/>
                  </a:lnTo>
                  <a:lnTo>
                    <a:pt x="103" y="36"/>
                  </a:lnTo>
                  <a:lnTo>
                    <a:pt x="105" y="40"/>
                  </a:lnTo>
                  <a:lnTo>
                    <a:pt x="108" y="43"/>
                  </a:lnTo>
                  <a:lnTo>
                    <a:pt x="111" y="47"/>
                  </a:lnTo>
                  <a:lnTo>
                    <a:pt x="113" y="51"/>
                  </a:lnTo>
                  <a:lnTo>
                    <a:pt x="117" y="55"/>
                  </a:lnTo>
                  <a:lnTo>
                    <a:pt x="120" y="60"/>
                  </a:lnTo>
                  <a:lnTo>
                    <a:pt x="123" y="64"/>
                  </a:lnTo>
                  <a:lnTo>
                    <a:pt x="127" y="69"/>
                  </a:lnTo>
                  <a:lnTo>
                    <a:pt x="129" y="73"/>
                  </a:lnTo>
                  <a:lnTo>
                    <a:pt x="133" y="80"/>
                  </a:lnTo>
                  <a:lnTo>
                    <a:pt x="136" y="84"/>
                  </a:lnTo>
                  <a:lnTo>
                    <a:pt x="140" y="89"/>
                  </a:lnTo>
                  <a:lnTo>
                    <a:pt x="144" y="96"/>
                  </a:lnTo>
                  <a:lnTo>
                    <a:pt x="148" y="101"/>
                  </a:lnTo>
                  <a:lnTo>
                    <a:pt x="151" y="108"/>
                  </a:lnTo>
                  <a:lnTo>
                    <a:pt x="155" y="113"/>
                  </a:lnTo>
                  <a:lnTo>
                    <a:pt x="159" y="120"/>
                  </a:lnTo>
                  <a:lnTo>
                    <a:pt x="164" y="127"/>
                  </a:lnTo>
                  <a:lnTo>
                    <a:pt x="167" y="133"/>
                  </a:lnTo>
                  <a:lnTo>
                    <a:pt x="171" y="140"/>
                  </a:lnTo>
                  <a:lnTo>
                    <a:pt x="175" y="148"/>
                  </a:lnTo>
                  <a:lnTo>
                    <a:pt x="180" y="155"/>
                  </a:lnTo>
                  <a:lnTo>
                    <a:pt x="184" y="163"/>
                  </a:lnTo>
                  <a:lnTo>
                    <a:pt x="188" y="171"/>
                  </a:lnTo>
                  <a:lnTo>
                    <a:pt x="193" y="179"/>
                  </a:lnTo>
                  <a:lnTo>
                    <a:pt x="197" y="187"/>
                  </a:lnTo>
                  <a:lnTo>
                    <a:pt x="203" y="195"/>
                  </a:lnTo>
                  <a:lnTo>
                    <a:pt x="207" y="204"/>
                  </a:lnTo>
                  <a:lnTo>
                    <a:pt x="211" y="213"/>
                  </a:lnTo>
                  <a:lnTo>
                    <a:pt x="216" y="221"/>
                  </a:lnTo>
                  <a:lnTo>
                    <a:pt x="220" y="231"/>
                  </a:lnTo>
                  <a:lnTo>
                    <a:pt x="225" y="240"/>
                  </a:lnTo>
                  <a:lnTo>
                    <a:pt x="230" y="251"/>
                  </a:lnTo>
                  <a:lnTo>
                    <a:pt x="236" y="260"/>
                  </a:lnTo>
                  <a:lnTo>
                    <a:pt x="240" y="271"/>
                  </a:lnTo>
                  <a:lnTo>
                    <a:pt x="245" y="281"/>
                  </a:lnTo>
                  <a:lnTo>
                    <a:pt x="249" y="291"/>
                  </a:lnTo>
                  <a:lnTo>
                    <a:pt x="254" y="303"/>
                  </a:lnTo>
                  <a:lnTo>
                    <a:pt x="260" y="313"/>
                  </a:lnTo>
                  <a:lnTo>
                    <a:pt x="265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41" y="363"/>
                  </a:lnTo>
                  <a:lnTo>
                    <a:pt x="240" y="361"/>
                  </a:lnTo>
                  <a:lnTo>
                    <a:pt x="240" y="360"/>
                  </a:lnTo>
                  <a:lnTo>
                    <a:pt x="237" y="357"/>
                  </a:lnTo>
                  <a:lnTo>
                    <a:pt x="236" y="355"/>
                  </a:lnTo>
                  <a:lnTo>
                    <a:pt x="234" y="352"/>
                  </a:lnTo>
                  <a:lnTo>
                    <a:pt x="233" y="351"/>
                  </a:lnTo>
                  <a:lnTo>
                    <a:pt x="232" y="347"/>
                  </a:lnTo>
                  <a:lnTo>
                    <a:pt x="230" y="344"/>
                  </a:lnTo>
                  <a:lnTo>
                    <a:pt x="228" y="341"/>
                  </a:lnTo>
                  <a:lnTo>
                    <a:pt x="226" y="339"/>
                  </a:lnTo>
                  <a:lnTo>
                    <a:pt x="225" y="335"/>
                  </a:lnTo>
                  <a:lnTo>
                    <a:pt x="223" y="332"/>
                  </a:lnTo>
                  <a:lnTo>
                    <a:pt x="221" y="328"/>
                  </a:lnTo>
                  <a:lnTo>
                    <a:pt x="219" y="324"/>
                  </a:lnTo>
                  <a:lnTo>
                    <a:pt x="216" y="320"/>
                  </a:lnTo>
                  <a:lnTo>
                    <a:pt x="213" y="316"/>
                  </a:lnTo>
                  <a:lnTo>
                    <a:pt x="211" y="312"/>
                  </a:lnTo>
                  <a:lnTo>
                    <a:pt x="208" y="307"/>
                  </a:lnTo>
                  <a:lnTo>
                    <a:pt x="205" y="303"/>
                  </a:lnTo>
                  <a:lnTo>
                    <a:pt x="203" y="299"/>
                  </a:lnTo>
                  <a:lnTo>
                    <a:pt x="200" y="293"/>
                  </a:lnTo>
                  <a:lnTo>
                    <a:pt x="197" y="288"/>
                  </a:lnTo>
                  <a:lnTo>
                    <a:pt x="193" y="283"/>
                  </a:lnTo>
                  <a:lnTo>
                    <a:pt x="191" y="277"/>
                  </a:lnTo>
                  <a:lnTo>
                    <a:pt x="188" y="272"/>
                  </a:lnTo>
                  <a:lnTo>
                    <a:pt x="184" y="267"/>
                  </a:lnTo>
                  <a:lnTo>
                    <a:pt x="180" y="261"/>
                  </a:lnTo>
                  <a:lnTo>
                    <a:pt x="177" y="256"/>
                  </a:lnTo>
                  <a:lnTo>
                    <a:pt x="173" y="249"/>
                  </a:lnTo>
                  <a:lnTo>
                    <a:pt x="169" y="244"/>
                  </a:lnTo>
                  <a:lnTo>
                    <a:pt x="165" y="237"/>
                  </a:lnTo>
                  <a:lnTo>
                    <a:pt x="163" y="232"/>
                  </a:lnTo>
                  <a:lnTo>
                    <a:pt x="157" y="225"/>
                  </a:lnTo>
                  <a:lnTo>
                    <a:pt x="155" y="220"/>
                  </a:lnTo>
                  <a:lnTo>
                    <a:pt x="151" y="213"/>
                  </a:lnTo>
                  <a:lnTo>
                    <a:pt x="147" y="208"/>
                  </a:lnTo>
                  <a:lnTo>
                    <a:pt x="143" y="200"/>
                  </a:lnTo>
                  <a:lnTo>
                    <a:pt x="137" y="195"/>
                  </a:lnTo>
                  <a:lnTo>
                    <a:pt x="133" y="188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1" y="168"/>
                  </a:lnTo>
                  <a:lnTo>
                    <a:pt x="116" y="161"/>
                  </a:lnTo>
                  <a:lnTo>
                    <a:pt x="112" y="156"/>
                  </a:lnTo>
                  <a:lnTo>
                    <a:pt x="107" y="149"/>
                  </a:lnTo>
                  <a:lnTo>
                    <a:pt x="101" y="143"/>
                  </a:lnTo>
                  <a:lnTo>
                    <a:pt x="97" y="136"/>
                  </a:lnTo>
                  <a:lnTo>
                    <a:pt x="92" y="129"/>
                  </a:lnTo>
                  <a:lnTo>
                    <a:pt x="88" y="123"/>
                  </a:lnTo>
                  <a:lnTo>
                    <a:pt x="83" y="116"/>
                  </a:lnTo>
                  <a:lnTo>
                    <a:pt x="79" y="109"/>
                  </a:lnTo>
                  <a:lnTo>
                    <a:pt x="75" y="104"/>
                  </a:lnTo>
                  <a:lnTo>
                    <a:pt x="68" y="97"/>
                  </a:lnTo>
                  <a:lnTo>
                    <a:pt x="64" y="91"/>
                  </a:lnTo>
                  <a:lnTo>
                    <a:pt x="59" y="84"/>
                  </a:lnTo>
                  <a:lnTo>
                    <a:pt x="55" y="79"/>
                  </a:lnTo>
                  <a:lnTo>
                    <a:pt x="49" y="72"/>
                  </a:lnTo>
                  <a:lnTo>
                    <a:pt x="44" y="65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7" name="Freeform 737"/>
            <p:cNvSpPr>
              <a:spLocks/>
            </p:cNvSpPr>
            <p:nvPr/>
          </p:nvSpPr>
          <p:spPr bwMode="auto">
            <a:xfrm>
              <a:off x="1722" y="3505"/>
              <a:ext cx="164" cy="136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1" y="22"/>
                </a:cxn>
                <a:cxn ang="0">
                  <a:pos x="22" y="21"/>
                </a:cxn>
                <a:cxn ang="0">
                  <a:pos x="36" y="18"/>
                </a:cxn>
                <a:cxn ang="0">
                  <a:pos x="55" y="17"/>
                </a:cxn>
                <a:cxn ang="0">
                  <a:pos x="74" y="13"/>
                </a:cxn>
                <a:cxn ang="0">
                  <a:pos x="96" y="10"/>
                </a:cxn>
                <a:cxn ang="0">
                  <a:pos x="122" y="8"/>
                </a:cxn>
                <a:cxn ang="0">
                  <a:pos x="148" y="6"/>
                </a:cxn>
                <a:cxn ang="0">
                  <a:pos x="176" y="4"/>
                </a:cxn>
                <a:cxn ang="0">
                  <a:pos x="206" y="2"/>
                </a:cxn>
                <a:cxn ang="0">
                  <a:pos x="235" y="1"/>
                </a:cxn>
                <a:cxn ang="0">
                  <a:pos x="265" y="1"/>
                </a:cxn>
                <a:cxn ang="0">
                  <a:pos x="296" y="0"/>
                </a:cxn>
                <a:cxn ang="0">
                  <a:pos x="327" y="2"/>
                </a:cxn>
                <a:cxn ang="0">
                  <a:pos x="357" y="4"/>
                </a:cxn>
                <a:cxn ang="0">
                  <a:pos x="387" y="8"/>
                </a:cxn>
                <a:cxn ang="0">
                  <a:pos x="416" y="12"/>
                </a:cxn>
                <a:cxn ang="0">
                  <a:pos x="443" y="18"/>
                </a:cxn>
                <a:cxn ang="0">
                  <a:pos x="469" y="26"/>
                </a:cxn>
                <a:cxn ang="0">
                  <a:pos x="493" y="36"/>
                </a:cxn>
                <a:cxn ang="0">
                  <a:pos x="491" y="41"/>
                </a:cxn>
                <a:cxn ang="0">
                  <a:pos x="487" y="49"/>
                </a:cxn>
                <a:cxn ang="0">
                  <a:pos x="484" y="58"/>
                </a:cxn>
                <a:cxn ang="0">
                  <a:pos x="480" y="68"/>
                </a:cxn>
                <a:cxn ang="0">
                  <a:pos x="476" y="80"/>
                </a:cxn>
                <a:cxn ang="0">
                  <a:pos x="471" y="92"/>
                </a:cxn>
                <a:cxn ang="0">
                  <a:pos x="465" y="106"/>
                </a:cxn>
                <a:cxn ang="0">
                  <a:pos x="460" y="120"/>
                </a:cxn>
                <a:cxn ang="0">
                  <a:pos x="455" y="136"/>
                </a:cxn>
                <a:cxn ang="0">
                  <a:pos x="448" y="150"/>
                </a:cxn>
                <a:cxn ang="0">
                  <a:pos x="443" y="165"/>
                </a:cxn>
                <a:cxn ang="0">
                  <a:pos x="437" y="181"/>
                </a:cxn>
                <a:cxn ang="0">
                  <a:pos x="432" y="194"/>
                </a:cxn>
                <a:cxn ang="0">
                  <a:pos x="428" y="209"/>
                </a:cxn>
                <a:cxn ang="0">
                  <a:pos x="424" y="221"/>
                </a:cxn>
                <a:cxn ang="0">
                  <a:pos x="420" y="233"/>
                </a:cxn>
                <a:cxn ang="0">
                  <a:pos x="416" y="242"/>
                </a:cxn>
                <a:cxn ang="0">
                  <a:pos x="415" y="250"/>
                </a:cxn>
                <a:cxn ang="0">
                  <a:pos x="413" y="260"/>
                </a:cxn>
                <a:cxn ang="0">
                  <a:pos x="264" y="389"/>
                </a:cxn>
                <a:cxn ang="0">
                  <a:pos x="239" y="409"/>
                </a:cxn>
                <a:cxn ang="0">
                  <a:pos x="233" y="398"/>
                </a:cxn>
                <a:cxn ang="0">
                  <a:pos x="229" y="389"/>
                </a:cxn>
                <a:cxn ang="0">
                  <a:pos x="224" y="378"/>
                </a:cxn>
                <a:cxn ang="0">
                  <a:pos x="219" y="365"/>
                </a:cxn>
                <a:cxn ang="0">
                  <a:pos x="211" y="350"/>
                </a:cxn>
                <a:cxn ang="0">
                  <a:pos x="203" y="332"/>
                </a:cxn>
                <a:cxn ang="0">
                  <a:pos x="195" y="314"/>
                </a:cxn>
                <a:cxn ang="0">
                  <a:pos x="184" y="294"/>
                </a:cxn>
                <a:cxn ang="0">
                  <a:pos x="175" y="274"/>
                </a:cxn>
                <a:cxn ang="0">
                  <a:pos x="163" y="252"/>
                </a:cxn>
                <a:cxn ang="0">
                  <a:pos x="151" y="230"/>
                </a:cxn>
                <a:cxn ang="0">
                  <a:pos x="139" y="208"/>
                </a:cxn>
                <a:cxn ang="0">
                  <a:pos x="126" y="186"/>
                </a:cxn>
                <a:cxn ang="0">
                  <a:pos x="112" y="164"/>
                </a:cxn>
                <a:cxn ang="0">
                  <a:pos x="98" y="142"/>
                </a:cxn>
                <a:cxn ang="0">
                  <a:pos x="84" y="121"/>
                </a:cxn>
                <a:cxn ang="0">
                  <a:pos x="70" y="101"/>
                </a:cxn>
                <a:cxn ang="0">
                  <a:pos x="55" y="82"/>
                </a:cxn>
                <a:cxn ang="0">
                  <a:pos x="40" y="64"/>
                </a:cxn>
                <a:cxn ang="0">
                  <a:pos x="0" y="25"/>
                </a:cxn>
              </a:cxnLst>
              <a:rect l="0" t="0" r="r" b="b"/>
              <a:pathLst>
                <a:path w="493" h="410">
                  <a:moveTo>
                    <a:pt x="0" y="25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67" y="14"/>
                  </a:lnTo>
                  <a:lnTo>
                    <a:pt x="74" y="13"/>
                  </a:lnTo>
                  <a:lnTo>
                    <a:pt x="82" y="13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4" y="9"/>
                  </a:lnTo>
                  <a:lnTo>
                    <a:pt x="114" y="9"/>
                  </a:lnTo>
                  <a:lnTo>
                    <a:pt x="122" y="8"/>
                  </a:lnTo>
                  <a:lnTo>
                    <a:pt x="130" y="8"/>
                  </a:lnTo>
                  <a:lnTo>
                    <a:pt x="139" y="6"/>
                  </a:lnTo>
                  <a:lnTo>
                    <a:pt x="148" y="6"/>
                  </a:lnTo>
                  <a:lnTo>
                    <a:pt x="158" y="5"/>
                  </a:lnTo>
                  <a:lnTo>
                    <a:pt x="167" y="5"/>
                  </a:lnTo>
                  <a:lnTo>
                    <a:pt x="176" y="4"/>
                  </a:lnTo>
                  <a:lnTo>
                    <a:pt x="186" y="4"/>
                  </a:lnTo>
                  <a:lnTo>
                    <a:pt x="195" y="2"/>
                  </a:lnTo>
                  <a:lnTo>
                    <a:pt x="206" y="2"/>
                  </a:lnTo>
                  <a:lnTo>
                    <a:pt x="215" y="1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5" y="1"/>
                  </a:lnTo>
                  <a:lnTo>
                    <a:pt x="255" y="1"/>
                  </a:lnTo>
                  <a:lnTo>
                    <a:pt x="265" y="1"/>
                  </a:lnTo>
                  <a:lnTo>
                    <a:pt x="275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7" y="1"/>
                  </a:lnTo>
                  <a:lnTo>
                    <a:pt x="316" y="1"/>
                  </a:lnTo>
                  <a:lnTo>
                    <a:pt x="327" y="2"/>
                  </a:lnTo>
                  <a:lnTo>
                    <a:pt x="337" y="2"/>
                  </a:lnTo>
                  <a:lnTo>
                    <a:pt x="348" y="4"/>
                  </a:lnTo>
                  <a:lnTo>
                    <a:pt x="357" y="4"/>
                  </a:lnTo>
                  <a:lnTo>
                    <a:pt x="367" y="5"/>
                  </a:lnTo>
                  <a:lnTo>
                    <a:pt x="377" y="6"/>
                  </a:lnTo>
                  <a:lnTo>
                    <a:pt x="387" y="8"/>
                  </a:lnTo>
                  <a:lnTo>
                    <a:pt x="396" y="9"/>
                  </a:lnTo>
                  <a:lnTo>
                    <a:pt x="407" y="10"/>
                  </a:lnTo>
                  <a:lnTo>
                    <a:pt x="416" y="12"/>
                  </a:lnTo>
                  <a:lnTo>
                    <a:pt x="425" y="14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52" y="21"/>
                  </a:lnTo>
                  <a:lnTo>
                    <a:pt x="461" y="24"/>
                  </a:lnTo>
                  <a:lnTo>
                    <a:pt x="469" y="26"/>
                  </a:lnTo>
                  <a:lnTo>
                    <a:pt x="477" y="29"/>
                  </a:lnTo>
                  <a:lnTo>
                    <a:pt x="485" y="32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8"/>
                  </a:lnTo>
                  <a:lnTo>
                    <a:pt x="491" y="41"/>
                  </a:lnTo>
                  <a:lnTo>
                    <a:pt x="489" y="45"/>
                  </a:lnTo>
                  <a:lnTo>
                    <a:pt x="488" y="46"/>
                  </a:lnTo>
                  <a:lnTo>
                    <a:pt x="487" y="49"/>
                  </a:lnTo>
                  <a:lnTo>
                    <a:pt x="487" y="52"/>
                  </a:lnTo>
                  <a:lnTo>
                    <a:pt x="485" y="54"/>
                  </a:lnTo>
                  <a:lnTo>
                    <a:pt x="484" y="58"/>
                  </a:lnTo>
                  <a:lnTo>
                    <a:pt x="483" y="61"/>
                  </a:lnTo>
                  <a:lnTo>
                    <a:pt x="481" y="64"/>
                  </a:lnTo>
                  <a:lnTo>
                    <a:pt x="480" y="68"/>
                  </a:lnTo>
                  <a:lnTo>
                    <a:pt x="479" y="72"/>
                  </a:lnTo>
                  <a:lnTo>
                    <a:pt x="477" y="76"/>
                  </a:lnTo>
                  <a:lnTo>
                    <a:pt x="476" y="80"/>
                  </a:lnTo>
                  <a:lnTo>
                    <a:pt x="475" y="84"/>
                  </a:lnTo>
                  <a:lnTo>
                    <a:pt x="472" y="88"/>
                  </a:lnTo>
                  <a:lnTo>
                    <a:pt x="471" y="92"/>
                  </a:lnTo>
                  <a:lnTo>
                    <a:pt x="468" y="97"/>
                  </a:lnTo>
                  <a:lnTo>
                    <a:pt x="467" y="101"/>
                  </a:lnTo>
                  <a:lnTo>
                    <a:pt x="465" y="106"/>
                  </a:lnTo>
                  <a:lnTo>
                    <a:pt x="463" y="110"/>
                  </a:lnTo>
                  <a:lnTo>
                    <a:pt x="461" y="116"/>
                  </a:lnTo>
                  <a:lnTo>
                    <a:pt x="460" y="120"/>
                  </a:lnTo>
                  <a:lnTo>
                    <a:pt x="457" y="125"/>
                  </a:lnTo>
                  <a:lnTo>
                    <a:pt x="456" y="130"/>
                  </a:lnTo>
                  <a:lnTo>
                    <a:pt x="455" y="136"/>
                  </a:lnTo>
                  <a:lnTo>
                    <a:pt x="453" y="141"/>
                  </a:lnTo>
                  <a:lnTo>
                    <a:pt x="451" y="145"/>
                  </a:lnTo>
                  <a:lnTo>
                    <a:pt x="448" y="150"/>
                  </a:lnTo>
                  <a:lnTo>
                    <a:pt x="447" y="156"/>
                  </a:lnTo>
                  <a:lnTo>
                    <a:pt x="445" y="161"/>
                  </a:lnTo>
                  <a:lnTo>
                    <a:pt x="443" y="165"/>
                  </a:lnTo>
                  <a:lnTo>
                    <a:pt x="441" y="170"/>
                  </a:lnTo>
                  <a:lnTo>
                    <a:pt x="439" y="176"/>
                  </a:lnTo>
                  <a:lnTo>
                    <a:pt x="437" y="181"/>
                  </a:lnTo>
                  <a:lnTo>
                    <a:pt x="436" y="185"/>
                  </a:lnTo>
                  <a:lnTo>
                    <a:pt x="435" y="190"/>
                  </a:lnTo>
                  <a:lnTo>
                    <a:pt x="432" y="194"/>
                  </a:lnTo>
                  <a:lnTo>
                    <a:pt x="431" y="200"/>
                  </a:lnTo>
                  <a:lnTo>
                    <a:pt x="429" y="204"/>
                  </a:lnTo>
                  <a:lnTo>
                    <a:pt x="428" y="209"/>
                  </a:lnTo>
                  <a:lnTo>
                    <a:pt x="427" y="213"/>
                  </a:lnTo>
                  <a:lnTo>
                    <a:pt x="425" y="217"/>
                  </a:lnTo>
                  <a:lnTo>
                    <a:pt x="424" y="221"/>
                  </a:lnTo>
                  <a:lnTo>
                    <a:pt x="421" y="225"/>
                  </a:lnTo>
                  <a:lnTo>
                    <a:pt x="420" y="229"/>
                  </a:lnTo>
                  <a:lnTo>
                    <a:pt x="420" y="233"/>
                  </a:lnTo>
                  <a:lnTo>
                    <a:pt x="419" y="236"/>
                  </a:lnTo>
                  <a:lnTo>
                    <a:pt x="417" y="240"/>
                  </a:lnTo>
                  <a:lnTo>
                    <a:pt x="416" y="242"/>
                  </a:lnTo>
                  <a:lnTo>
                    <a:pt x="416" y="246"/>
                  </a:lnTo>
                  <a:lnTo>
                    <a:pt x="415" y="249"/>
                  </a:lnTo>
                  <a:lnTo>
                    <a:pt x="415" y="250"/>
                  </a:lnTo>
                  <a:lnTo>
                    <a:pt x="413" y="253"/>
                  </a:lnTo>
                  <a:lnTo>
                    <a:pt x="413" y="256"/>
                  </a:lnTo>
                  <a:lnTo>
                    <a:pt x="413" y="260"/>
                  </a:lnTo>
                  <a:lnTo>
                    <a:pt x="413" y="262"/>
                  </a:lnTo>
                  <a:lnTo>
                    <a:pt x="356" y="246"/>
                  </a:lnTo>
                  <a:lnTo>
                    <a:pt x="264" y="389"/>
                  </a:lnTo>
                  <a:lnTo>
                    <a:pt x="280" y="410"/>
                  </a:lnTo>
                  <a:lnTo>
                    <a:pt x="239" y="410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6" y="404"/>
                  </a:lnTo>
                  <a:lnTo>
                    <a:pt x="233" y="398"/>
                  </a:lnTo>
                  <a:lnTo>
                    <a:pt x="232" y="396"/>
                  </a:lnTo>
                  <a:lnTo>
                    <a:pt x="231" y="393"/>
                  </a:lnTo>
                  <a:lnTo>
                    <a:pt x="229" y="389"/>
                  </a:lnTo>
                  <a:lnTo>
                    <a:pt x="228" y="386"/>
                  </a:lnTo>
                  <a:lnTo>
                    <a:pt x="227" y="382"/>
                  </a:lnTo>
                  <a:lnTo>
                    <a:pt x="224" y="378"/>
                  </a:lnTo>
                  <a:lnTo>
                    <a:pt x="223" y="374"/>
                  </a:lnTo>
                  <a:lnTo>
                    <a:pt x="221" y="370"/>
                  </a:lnTo>
                  <a:lnTo>
                    <a:pt x="219" y="365"/>
                  </a:lnTo>
                  <a:lnTo>
                    <a:pt x="216" y="360"/>
                  </a:lnTo>
                  <a:lnTo>
                    <a:pt x="213" y="354"/>
                  </a:lnTo>
                  <a:lnTo>
                    <a:pt x="211" y="350"/>
                  </a:lnTo>
                  <a:lnTo>
                    <a:pt x="208" y="344"/>
                  </a:lnTo>
                  <a:lnTo>
                    <a:pt x="206" y="338"/>
                  </a:lnTo>
                  <a:lnTo>
                    <a:pt x="203" y="332"/>
                  </a:lnTo>
                  <a:lnTo>
                    <a:pt x="200" y="326"/>
                  </a:lnTo>
                  <a:lnTo>
                    <a:pt x="198" y="320"/>
                  </a:lnTo>
                  <a:lnTo>
                    <a:pt x="195" y="314"/>
                  </a:lnTo>
                  <a:lnTo>
                    <a:pt x="191" y="308"/>
                  </a:lnTo>
                  <a:lnTo>
                    <a:pt x="188" y="301"/>
                  </a:lnTo>
                  <a:lnTo>
                    <a:pt x="184" y="294"/>
                  </a:lnTo>
                  <a:lnTo>
                    <a:pt x="182" y="288"/>
                  </a:lnTo>
                  <a:lnTo>
                    <a:pt x="178" y="281"/>
                  </a:lnTo>
                  <a:lnTo>
                    <a:pt x="175" y="274"/>
                  </a:lnTo>
                  <a:lnTo>
                    <a:pt x="171" y="266"/>
                  </a:lnTo>
                  <a:lnTo>
                    <a:pt x="167" y="260"/>
                  </a:lnTo>
                  <a:lnTo>
                    <a:pt x="163" y="252"/>
                  </a:lnTo>
                  <a:lnTo>
                    <a:pt x="159" y="245"/>
                  </a:lnTo>
                  <a:lnTo>
                    <a:pt x="155" y="238"/>
                  </a:lnTo>
                  <a:lnTo>
                    <a:pt x="151" y="230"/>
                  </a:lnTo>
                  <a:lnTo>
                    <a:pt x="147" y="222"/>
                  </a:lnTo>
                  <a:lnTo>
                    <a:pt x="143" y="216"/>
                  </a:lnTo>
                  <a:lnTo>
                    <a:pt x="139" y="208"/>
                  </a:lnTo>
                  <a:lnTo>
                    <a:pt x="134" y="201"/>
                  </a:lnTo>
                  <a:lnTo>
                    <a:pt x="130" y="193"/>
                  </a:lnTo>
                  <a:lnTo>
                    <a:pt x="126" y="186"/>
                  </a:lnTo>
                  <a:lnTo>
                    <a:pt x="122" y="178"/>
                  </a:lnTo>
                  <a:lnTo>
                    <a:pt x="116" y="172"/>
                  </a:lnTo>
                  <a:lnTo>
                    <a:pt x="112" y="164"/>
                  </a:lnTo>
                  <a:lnTo>
                    <a:pt x="108" y="157"/>
                  </a:lnTo>
                  <a:lnTo>
                    <a:pt x="103" y="150"/>
                  </a:lnTo>
                  <a:lnTo>
                    <a:pt x="98" y="142"/>
                  </a:lnTo>
                  <a:lnTo>
                    <a:pt x="94" y="134"/>
                  </a:lnTo>
                  <a:lnTo>
                    <a:pt x="88" y="128"/>
                  </a:lnTo>
                  <a:lnTo>
                    <a:pt x="84" y="121"/>
                  </a:lnTo>
                  <a:lnTo>
                    <a:pt x="79" y="114"/>
                  </a:lnTo>
                  <a:lnTo>
                    <a:pt x="74" y="108"/>
                  </a:lnTo>
                  <a:lnTo>
                    <a:pt x="70" y="101"/>
                  </a:lnTo>
                  <a:lnTo>
                    <a:pt x="64" y="94"/>
                  </a:lnTo>
                  <a:lnTo>
                    <a:pt x="60" y="88"/>
                  </a:lnTo>
                  <a:lnTo>
                    <a:pt x="55" y="82"/>
                  </a:lnTo>
                  <a:lnTo>
                    <a:pt x="50" y="76"/>
                  </a:lnTo>
                  <a:lnTo>
                    <a:pt x="44" y="70"/>
                  </a:lnTo>
                  <a:lnTo>
                    <a:pt x="40" y="64"/>
                  </a:lnTo>
                  <a:lnTo>
                    <a:pt x="35" y="58"/>
                  </a:lnTo>
                  <a:lnTo>
                    <a:pt x="31" y="5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8" name="Freeform 738"/>
            <p:cNvSpPr>
              <a:spLocks/>
            </p:cNvSpPr>
            <p:nvPr/>
          </p:nvSpPr>
          <p:spPr bwMode="auto">
            <a:xfrm>
              <a:off x="2096" y="3191"/>
              <a:ext cx="52" cy="12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7" y="1"/>
                </a:cxn>
                <a:cxn ang="0">
                  <a:pos x="137" y="2"/>
                </a:cxn>
                <a:cxn ang="0">
                  <a:pos x="146" y="8"/>
                </a:cxn>
                <a:cxn ang="0">
                  <a:pos x="150" y="13"/>
                </a:cxn>
                <a:cxn ang="0">
                  <a:pos x="154" y="21"/>
                </a:cxn>
                <a:cxn ang="0">
                  <a:pos x="151" y="26"/>
                </a:cxn>
                <a:cxn ang="0">
                  <a:pos x="150" y="32"/>
                </a:cxn>
                <a:cxn ang="0">
                  <a:pos x="150" y="40"/>
                </a:cxn>
                <a:cxn ang="0">
                  <a:pos x="147" y="48"/>
                </a:cxn>
                <a:cxn ang="0">
                  <a:pos x="145" y="58"/>
                </a:cxn>
                <a:cxn ang="0">
                  <a:pos x="141" y="69"/>
                </a:cxn>
                <a:cxn ang="0">
                  <a:pos x="138" y="81"/>
                </a:cxn>
                <a:cxn ang="0">
                  <a:pos x="134" y="93"/>
                </a:cxn>
                <a:cxn ang="0">
                  <a:pos x="130" y="106"/>
                </a:cxn>
                <a:cxn ang="0">
                  <a:pos x="126" y="121"/>
                </a:cxn>
                <a:cxn ang="0">
                  <a:pos x="122" y="137"/>
                </a:cxn>
                <a:cxn ang="0">
                  <a:pos x="117" y="152"/>
                </a:cxn>
                <a:cxn ang="0">
                  <a:pos x="113" y="168"/>
                </a:cxn>
                <a:cxn ang="0">
                  <a:pos x="107" y="184"/>
                </a:cxn>
                <a:cxn ang="0">
                  <a:pos x="103" y="200"/>
                </a:cxn>
                <a:cxn ang="0">
                  <a:pos x="98" y="214"/>
                </a:cxn>
                <a:cxn ang="0">
                  <a:pos x="93" y="230"/>
                </a:cxn>
                <a:cxn ang="0">
                  <a:pos x="87" y="245"/>
                </a:cxn>
                <a:cxn ang="0">
                  <a:pos x="83" y="261"/>
                </a:cxn>
                <a:cxn ang="0">
                  <a:pos x="78" y="275"/>
                </a:cxn>
                <a:cxn ang="0">
                  <a:pos x="74" y="289"/>
                </a:cxn>
                <a:cxn ang="0">
                  <a:pos x="70" y="302"/>
                </a:cxn>
                <a:cxn ang="0">
                  <a:pos x="66" y="314"/>
                </a:cxn>
                <a:cxn ang="0">
                  <a:pos x="62" y="326"/>
                </a:cxn>
                <a:cxn ang="0">
                  <a:pos x="60" y="335"/>
                </a:cxn>
                <a:cxn ang="0">
                  <a:pos x="57" y="345"/>
                </a:cxn>
                <a:cxn ang="0">
                  <a:pos x="54" y="351"/>
                </a:cxn>
                <a:cxn ang="0">
                  <a:pos x="53" y="358"/>
                </a:cxn>
                <a:cxn ang="0">
                  <a:pos x="52" y="363"/>
                </a:cxn>
                <a:cxn ang="0">
                  <a:pos x="50" y="367"/>
                </a:cxn>
                <a:cxn ang="0">
                  <a:pos x="9" y="354"/>
                </a:cxn>
              </a:cxnLst>
              <a:rect l="0" t="0" r="r" b="b"/>
              <a:pathLst>
                <a:path w="154" h="370">
                  <a:moveTo>
                    <a:pt x="9" y="354"/>
                  </a:moveTo>
                  <a:lnTo>
                    <a:pt x="125" y="1"/>
                  </a:lnTo>
                  <a:lnTo>
                    <a:pt x="126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2" y="4"/>
                  </a:lnTo>
                  <a:lnTo>
                    <a:pt x="146" y="8"/>
                  </a:lnTo>
                  <a:lnTo>
                    <a:pt x="149" y="10"/>
                  </a:lnTo>
                  <a:lnTo>
                    <a:pt x="150" y="13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53" y="22"/>
                  </a:lnTo>
                  <a:lnTo>
                    <a:pt x="151" y="26"/>
                  </a:lnTo>
                  <a:lnTo>
                    <a:pt x="151" y="29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6" y="53"/>
                  </a:lnTo>
                  <a:lnTo>
                    <a:pt x="145" y="58"/>
                  </a:lnTo>
                  <a:lnTo>
                    <a:pt x="142" y="62"/>
                  </a:lnTo>
                  <a:lnTo>
                    <a:pt x="141" y="69"/>
                  </a:lnTo>
                  <a:lnTo>
                    <a:pt x="139" y="74"/>
                  </a:lnTo>
                  <a:lnTo>
                    <a:pt x="138" y="81"/>
                  </a:lnTo>
                  <a:lnTo>
                    <a:pt x="135" y="86"/>
                  </a:lnTo>
                  <a:lnTo>
                    <a:pt x="134" y="93"/>
                  </a:lnTo>
                  <a:lnTo>
                    <a:pt x="131" y="100"/>
                  </a:lnTo>
                  <a:lnTo>
                    <a:pt x="130" y="106"/>
                  </a:lnTo>
                  <a:lnTo>
                    <a:pt x="127" y="114"/>
                  </a:lnTo>
                  <a:lnTo>
                    <a:pt x="126" y="121"/>
                  </a:lnTo>
                  <a:lnTo>
                    <a:pt x="123" y="129"/>
                  </a:lnTo>
                  <a:lnTo>
                    <a:pt x="122" y="137"/>
                  </a:lnTo>
                  <a:lnTo>
                    <a:pt x="119" y="144"/>
                  </a:lnTo>
                  <a:lnTo>
                    <a:pt x="117" y="152"/>
                  </a:lnTo>
                  <a:lnTo>
                    <a:pt x="114" y="160"/>
                  </a:lnTo>
                  <a:lnTo>
                    <a:pt x="113" y="168"/>
                  </a:lnTo>
                  <a:lnTo>
                    <a:pt x="110" y="174"/>
                  </a:lnTo>
                  <a:lnTo>
                    <a:pt x="107" y="184"/>
                  </a:lnTo>
                  <a:lnTo>
                    <a:pt x="105" y="192"/>
                  </a:lnTo>
                  <a:lnTo>
                    <a:pt x="103" y="200"/>
                  </a:lnTo>
                  <a:lnTo>
                    <a:pt x="99" y="206"/>
                  </a:lnTo>
                  <a:lnTo>
                    <a:pt x="98" y="214"/>
                  </a:lnTo>
                  <a:lnTo>
                    <a:pt x="95" y="222"/>
                  </a:lnTo>
                  <a:lnTo>
                    <a:pt x="93" y="230"/>
                  </a:lnTo>
                  <a:lnTo>
                    <a:pt x="90" y="238"/>
                  </a:lnTo>
                  <a:lnTo>
                    <a:pt x="87" y="245"/>
                  </a:lnTo>
                  <a:lnTo>
                    <a:pt x="85" y="253"/>
                  </a:lnTo>
                  <a:lnTo>
                    <a:pt x="83" y="261"/>
                  </a:lnTo>
                  <a:lnTo>
                    <a:pt x="81" y="267"/>
                  </a:lnTo>
                  <a:lnTo>
                    <a:pt x="78" y="275"/>
                  </a:lnTo>
                  <a:lnTo>
                    <a:pt x="76" y="282"/>
                  </a:lnTo>
                  <a:lnTo>
                    <a:pt x="74" y="289"/>
                  </a:lnTo>
                  <a:lnTo>
                    <a:pt x="72" y="295"/>
                  </a:lnTo>
                  <a:lnTo>
                    <a:pt x="70" y="302"/>
                  </a:lnTo>
                  <a:lnTo>
                    <a:pt x="68" y="309"/>
                  </a:lnTo>
                  <a:lnTo>
                    <a:pt x="66" y="314"/>
                  </a:lnTo>
                  <a:lnTo>
                    <a:pt x="65" y="321"/>
                  </a:lnTo>
                  <a:lnTo>
                    <a:pt x="62" y="326"/>
                  </a:lnTo>
                  <a:lnTo>
                    <a:pt x="61" y="330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7" y="345"/>
                  </a:lnTo>
                  <a:lnTo>
                    <a:pt x="56" y="349"/>
                  </a:lnTo>
                  <a:lnTo>
                    <a:pt x="54" y="351"/>
                  </a:lnTo>
                  <a:lnTo>
                    <a:pt x="53" y="355"/>
                  </a:lnTo>
                  <a:lnTo>
                    <a:pt x="53" y="358"/>
                  </a:lnTo>
                  <a:lnTo>
                    <a:pt x="52" y="361"/>
                  </a:lnTo>
                  <a:lnTo>
                    <a:pt x="52" y="363"/>
                  </a:lnTo>
                  <a:lnTo>
                    <a:pt x="50" y="365"/>
                  </a:lnTo>
                  <a:lnTo>
                    <a:pt x="50" y="367"/>
                  </a:lnTo>
                  <a:lnTo>
                    <a:pt x="0" y="370"/>
                  </a:lnTo>
                  <a:lnTo>
                    <a:pt x="9" y="354"/>
                  </a:lnTo>
                  <a:lnTo>
                    <a:pt x="9" y="354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9" name="Freeform 739"/>
            <p:cNvSpPr>
              <a:spLocks/>
            </p:cNvSpPr>
            <p:nvPr/>
          </p:nvSpPr>
          <p:spPr bwMode="auto">
            <a:xfrm>
              <a:off x="2071" y="3314"/>
              <a:ext cx="45" cy="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" y="39"/>
                </a:cxn>
                <a:cxn ang="0">
                  <a:pos x="11" y="29"/>
                </a:cxn>
                <a:cxn ang="0">
                  <a:pos x="17" y="23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36" y="8"/>
                </a:cxn>
                <a:cxn ang="0">
                  <a:pos x="44" y="4"/>
                </a:cxn>
                <a:cxn ang="0">
                  <a:pos x="52" y="1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5" y="1"/>
                </a:cxn>
                <a:cxn ang="0">
                  <a:pos x="91" y="4"/>
                </a:cxn>
                <a:cxn ang="0">
                  <a:pos x="96" y="7"/>
                </a:cxn>
                <a:cxn ang="0">
                  <a:pos x="103" y="8"/>
                </a:cxn>
                <a:cxn ang="0">
                  <a:pos x="108" y="12"/>
                </a:cxn>
                <a:cxn ang="0">
                  <a:pos x="113" y="16"/>
                </a:cxn>
                <a:cxn ang="0">
                  <a:pos x="121" y="21"/>
                </a:cxn>
                <a:cxn ang="0">
                  <a:pos x="127" y="29"/>
                </a:cxn>
                <a:cxn ang="0">
                  <a:pos x="131" y="36"/>
                </a:cxn>
                <a:cxn ang="0">
                  <a:pos x="132" y="44"/>
                </a:cxn>
                <a:cxn ang="0">
                  <a:pos x="133" y="52"/>
                </a:cxn>
                <a:cxn ang="0">
                  <a:pos x="133" y="60"/>
                </a:cxn>
                <a:cxn ang="0">
                  <a:pos x="133" y="67"/>
                </a:cxn>
                <a:cxn ang="0">
                  <a:pos x="131" y="73"/>
                </a:cxn>
                <a:cxn ang="0">
                  <a:pos x="129" y="79"/>
                </a:cxn>
                <a:cxn ang="0">
                  <a:pos x="128" y="85"/>
                </a:cxn>
                <a:cxn ang="0">
                  <a:pos x="124" y="92"/>
                </a:cxn>
                <a:cxn ang="0">
                  <a:pos x="121" y="99"/>
                </a:cxn>
                <a:cxn ang="0">
                  <a:pos x="69" y="80"/>
                </a:cxn>
                <a:cxn ang="0">
                  <a:pos x="0" y="45"/>
                </a:cxn>
              </a:cxnLst>
              <a:rect l="0" t="0" r="r" b="b"/>
              <a:pathLst>
                <a:path w="133" h="99">
                  <a:moveTo>
                    <a:pt x="0" y="45"/>
                  </a:moveTo>
                  <a:lnTo>
                    <a:pt x="0" y="44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6"/>
                  </a:lnTo>
                  <a:lnTo>
                    <a:pt x="29" y="12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5" y="11"/>
                  </a:lnTo>
                  <a:lnTo>
                    <a:pt x="108" y="12"/>
                  </a:lnTo>
                  <a:lnTo>
                    <a:pt x="109" y="13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4" y="25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31" y="36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3" y="52"/>
                  </a:lnTo>
                  <a:lnTo>
                    <a:pt x="133" y="56"/>
                  </a:lnTo>
                  <a:lnTo>
                    <a:pt x="133" y="60"/>
                  </a:lnTo>
                  <a:lnTo>
                    <a:pt x="133" y="64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3"/>
                  </a:lnTo>
                  <a:lnTo>
                    <a:pt x="131" y="77"/>
                  </a:lnTo>
                  <a:lnTo>
                    <a:pt x="129" y="79"/>
                  </a:lnTo>
                  <a:lnTo>
                    <a:pt x="128" y="83"/>
                  </a:lnTo>
                  <a:lnTo>
                    <a:pt x="128" y="85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3" y="96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69" y="80"/>
                  </a:lnTo>
                  <a:lnTo>
                    <a:pt x="20" y="6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0" name="Freeform 740"/>
            <p:cNvSpPr>
              <a:spLocks/>
            </p:cNvSpPr>
            <p:nvPr/>
          </p:nvSpPr>
          <p:spPr bwMode="auto">
            <a:xfrm>
              <a:off x="1986" y="3317"/>
              <a:ext cx="120" cy="4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8" y="3"/>
                </a:cxn>
                <a:cxn ang="0">
                  <a:pos x="77" y="4"/>
                </a:cxn>
                <a:cxn ang="0">
                  <a:pos x="88" y="5"/>
                </a:cxn>
                <a:cxn ang="0">
                  <a:pos x="97" y="7"/>
                </a:cxn>
                <a:cxn ang="0">
                  <a:pos x="109" y="9"/>
                </a:cxn>
                <a:cxn ang="0">
                  <a:pos x="121" y="11"/>
                </a:cxn>
                <a:cxn ang="0">
                  <a:pos x="133" y="15"/>
                </a:cxn>
                <a:cxn ang="0">
                  <a:pos x="146" y="19"/>
                </a:cxn>
                <a:cxn ang="0">
                  <a:pos x="161" y="23"/>
                </a:cxn>
                <a:cxn ang="0">
                  <a:pos x="176" y="27"/>
                </a:cxn>
                <a:cxn ang="0">
                  <a:pos x="192" y="32"/>
                </a:cxn>
                <a:cxn ang="0">
                  <a:pos x="206" y="36"/>
                </a:cxn>
                <a:cxn ang="0">
                  <a:pos x="222" y="43"/>
                </a:cxn>
                <a:cxn ang="0">
                  <a:pos x="240" y="49"/>
                </a:cxn>
                <a:cxn ang="0">
                  <a:pos x="254" y="56"/>
                </a:cxn>
                <a:cxn ang="0">
                  <a:pos x="269" y="61"/>
                </a:cxn>
                <a:cxn ang="0">
                  <a:pos x="282" y="67"/>
                </a:cxn>
                <a:cxn ang="0">
                  <a:pos x="293" y="72"/>
                </a:cxn>
                <a:cxn ang="0">
                  <a:pos x="304" y="77"/>
                </a:cxn>
                <a:cxn ang="0">
                  <a:pos x="313" y="80"/>
                </a:cxn>
                <a:cxn ang="0">
                  <a:pos x="321" y="84"/>
                </a:cxn>
                <a:cxn ang="0">
                  <a:pos x="330" y="88"/>
                </a:cxn>
                <a:cxn ang="0">
                  <a:pos x="342" y="95"/>
                </a:cxn>
                <a:cxn ang="0">
                  <a:pos x="350" y="97"/>
                </a:cxn>
                <a:cxn ang="0">
                  <a:pos x="360" y="103"/>
                </a:cxn>
                <a:cxn ang="0">
                  <a:pos x="321" y="132"/>
                </a:cxn>
                <a:cxn ang="0">
                  <a:pos x="316" y="127"/>
                </a:cxn>
                <a:cxn ang="0">
                  <a:pos x="305" y="119"/>
                </a:cxn>
                <a:cxn ang="0">
                  <a:pos x="293" y="111"/>
                </a:cxn>
                <a:cxn ang="0">
                  <a:pos x="278" y="103"/>
                </a:cxn>
                <a:cxn ang="0">
                  <a:pos x="270" y="97"/>
                </a:cxn>
                <a:cxn ang="0">
                  <a:pos x="260" y="92"/>
                </a:cxn>
                <a:cxn ang="0">
                  <a:pos x="250" y="87"/>
                </a:cxn>
                <a:cxn ang="0">
                  <a:pos x="240" y="81"/>
                </a:cxn>
                <a:cxn ang="0">
                  <a:pos x="228" y="75"/>
                </a:cxn>
                <a:cxn ang="0">
                  <a:pos x="214" y="69"/>
                </a:cxn>
                <a:cxn ang="0">
                  <a:pos x="201" y="64"/>
                </a:cxn>
                <a:cxn ang="0">
                  <a:pos x="186" y="59"/>
                </a:cxn>
                <a:cxn ang="0">
                  <a:pos x="170" y="52"/>
                </a:cxn>
                <a:cxn ang="0">
                  <a:pos x="154" y="47"/>
                </a:cxn>
                <a:cxn ang="0">
                  <a:pos x="137" y="40"/>
                </a:cxn>
                <a:cxn ang="0">
                  <a:pos x="121" y="35"/>
                </a:cxn>
                <a:cxn ang="0">
                  <a:pos x="105" y="29"/>
                </a:cxn>
                <a:cxn ang="0">
                  <a:pos x="92" y="25"/>
                </a:cxn>
                <a:cxn ang="0">
                  <a:pos x="78" y="21"/>
                </a:cxn>
                <a:cxn ang="0">
                  <a:pos x="68" y="17"/>
                </a:cxn>
                <a:cxn ang="0">
                  <a:pos x="57" y="15"/>
                </a:cxn>
                <a:cxn ang="0">
                  <a:pos x="48" y="12"/>
                </a:cxn>
                <a:cxn ang="0">
                  <a:pos x="40" y="9"/>
                </a:cxn>
                <a:cxn ang="0">
                  <a:pos x="33" y="8"/>
                </a:cxn>
                <a:cxn ang="0">
                  <a:pos x="20" y="4"/>
                </a:cxn>
                <a:cxn ang="0">
                  <a:pos x="12" y="3"/>
                </a:cxn>
                <a:cxn ang="0">
                  <a:pos x="30" y="0"/>
                </a:cxn>
              </a:cxnLst>
              <a:rect l="0" t="0" r="r" b="b"/>
              <a:pathLst>
                <a:path w="362" h="132">
                  <a:moveTo>
                    <a:pt x="30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9" y="9"/>
                  </a:lnTo>
                  <a:lnTo>
                    <a:pt x="113" y="9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5" y="12"/>
                  </a:lnTo>
                  <a:lnTo>
                    <a:pt x="129" y="13"/>
                  </a:lnTo>
                  <a:lnTo>
                    <a:pt x="133" y="15"/>
                  </a:lnTo>
                  <a:lnTo>
                    <a:pt x="138" y="16"/>
                  </a:lnTo>
                  <a:lnTo>
                    <a:pt x="142" y="17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6" y="21"/>
                  </a:lnTo>
                  <a:lnTo>
                    <a:pt x="161" y="23"/>
                  </a:lnTo>
                  <a:lnTo>
                    <a:pt x="165" y="24"/>
                  </a:lnTo>
                  <a:lnTo>
                    <a:pt x="170" y="25"/>
                  </a:lnTo>
                  <a:lnTo>
                    <a:pt x="176" y="27"/>
                  </a:lnTo>
                  <a:lnTo>
                    <a:pt x="181" y="28"/>
                  </a:lnTo>
                  <a:lnTo>
                    <a:pt x="185" y="29"/>
                  </a:lnTo>
                  <a:lnTo>
                    <a:pt x="192" y="32"/>
                  </a:lnTo>
                  <a:lnTo>
                    <a:pt x="196" y="33"/>
                  </a:lnTo>
                  <a:lnTo>
                    <a:pt x="201" y="35"/>
                  </a:lnTo>
                  <a:lnTo>
                    <a:pt x="206" y="36"/>
                  </a:lnTo>
                  <a:lnTo>
                    <a:pt x="212" y="39"/>
                  </a:lnTo>
                  <a:lnTo>
                    <a:pt x="217" y="40"/>
                  </a:lnTo>
                  <a:lnTo>
                    <a:pt x="222" y="43"/>
                  </a:lnTo>
                  <a:lnTo>
                    <a:pt x="229" y="45"/>
                  </a:lnTo>
                  <a:lnTo>
                    <a:pt x="234" y="48"/>
                  </a:lnTo>
                  <a:lnTo>
                    <a:pt x="240" y="49"/>
                  </a:lnTo>
                  <a:lnTo>
                    <a:pt x="245" y="52"/>
                  </a:lnTo>
                  <a:lnTo>
                    <a:pt x="249" y="53"/>
                  </a:lnTo>
                  <a:lnTo>
                    <a:pt x="254" y="56"/>
                  </a:lnTo>
                  <a:lnTo>
                    <a:pt x="260" y="57"/>
                  </a:lnTo>
                  <a:lnTo>
                    <a:pt x="264" y="60"/>
                  </a:lnTo>
                  <a:lnTo>
                    <a:pt x="269" y="61"/>
                  </a:lnTo>
                  <a:lnTo>
                    <a:pt x="273" y="64"/>
                  </a:lnTo>
                  <a:lnTo>
                    <a:pt x="277" y="65"/>
                  </a:lnTo>
                  <a:lnTo>
                    <a:pt x="282" y="67"/>
                  </a:lnTo>
                  <a:lnTo>
                    <a:pt x="286" y="68"/>
                  </a:lnTo>
                  <a:lnTo>
                    <a:pt x="290" y="71"/>
                  </a:lnTo>
                  <a:lnTo>
                    <a:pt x="293" y="72"/>
                  </a:lnTo>
                  <a:lnTo>
                    <a:pt x="297" y="73"/>
                  </a:lnTo>
                  <a:lnTo>
                    <a:pt x="300" y="75"/>
                  </a:lnTo>
                  <a:lnTo>
                    <a:pt x="304" y="77"/>
                  </a:lnTo>
                  <a:lnTo>
                    <a:pt x="306" y="77"/>
                  </a:lnTo>
                  <a:lnTo>
                    <a:pt x="310" y="79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4"/>
                  </a:lnTo>
                  <a:lnTo>
                    <a:pt x="324" y="85"/>
                  </a:lnTo>
                  <a:lnTo>
                    <a:pt x="326" y="87"/>
                  </a:lnTo>
                  <a:lnTo>
                    <a:pt x="330" y="88"/>
                  </a:lnTo>
                  <a:lnTo>
                    <a:pt x="336" y="91"/>
                  </a:lnTo>
                  <a:lnTo>
                    <a:pt x="338" y="92"/>
                  </a:lnTo>
                  <a:lnTo>
                    <a:pt x="342" y="95"/>
                  </a:lnTo>
                  <a:lnTo>
                    <a:pt x="345" y="96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3" y="100"/>
                  </a:lnTo>
                  <a:lnTo>
                    <a:pt x="356" y="101"/>
                  </a:lnTo>
                  <a:lnTo>
                    <a:pt x="360" y="103"/>
                  </a:lnTo>
                  <a:lnTo>
                    <a:pt x="361" y="105"/>
                  </a:lnTo>
                  <a:lnTo>
                    <a:pt x="362" y="105"/>
                  </a:lnTo>
                  <a:lnTo>
                    <a:pt x="321" y="132"/>
                  </a:lnTo>
                  <a:lnTo>
                    <a:pt x="321" y="131"/>
                  </a:lnTo>
                  <a:lnTo>
                    <a:pt x="318" y="129"/>
                  </a:lnTo>
                  <a:lnTo>
                    <a:pt x="316" y="127"/>
                  </a:lnTo>
                  <a:lnTo>
                    <a:pt x="310" y="124"/>
                  </a:lnTo>
                  <a:lnTo>
                    <a:pt x="308" y="121"/>
                  </a:lnTo>
                  <a:lnTo>
                    <a:pt x="305" y="119"/>
                  </a:lnTo>
                  <a:lnTo>
                    <a:pt x="301" y="116"/>
                  </a:lnTo>
                  <a:lnTo>
                    <a:pt x="297" y="115"/>
                  </a:lnTo>
                  <a:lnTo>
                    <a:pt x="293" y="111"/>
                  </a:lnTo>
                  <a:lnTo>
                    <a:pt x="289" y="108"/>
                  </a:lnTo>
                  <a:lnTo>
                    <a:pt x="284" y="105"/>
                  </a:lnTo>
                  <a:lnTo>
                    <a:pt x="278" y="103"/>
                  </a:lnTo>
                  <a:lnTo>
                    <a:pt x="276" y="101"/>
                  </a:lnTo>
                  <a:lnTo>
                    <a:pt x="273" y="99"/>
                  </a:lnTo>
                  <a:lnTo>
                    <a:pt x="270" y="97"/>
                  </a:lnTo>
                  <a:lnTo>
                    <a:pt x="268" y="96"/>
                  </a:lnTo>
                  <a:lnTo>
                    <a:pt x="264" y="93"/>
                  </a:lnTo>
                  <a:lnTo>
                    <a:pt x="260" y="92"/>
                  </a:lnTo>
                  <a:lnTo>
                    <a:pt x="257" y="91"/>
                  </a:lnTo>
                  <a:lnTo>
                    <a:pt x="254" y="88"/>
                  </a:lnTo>
                  <a:lnTo>
                    <a:pt x="250" y="87"/>
                  </a:lnTo>
                  <a:lnTo>
                    <a:pt x="246" y="84"/>
                  </a:lnTo>
                  <a:lnTo>
                    <a:pt x="242" y="83"/>
                  </a:lnTo>
                  <a:lnTo>
                    <a:pt x="240" y="81"/>
                  </a:lnTo>
                  <a:lnTo>
                    <a:pt x="236" y="79"/>
                  </a:lnTo>
                  <a:lnTo>
                    <a:pt x="232" y="77"/>
                  </a:lnTo>
                  <a:lnTo>
                    <a:pt x="228" y="75"/>
                  </a:lnTo>
                  <a:lnTo>
                    <a:pt x="224" y="73"/>
                  </a:lnTo>
                  <a:lnTo>
                    <a:pt x="218" y="71"/>
                  </a:lnTo>
                  <a:lnTo>
                    <a:pt x="214" y="69"/>
                  </a:lnTo>
                  <a:lnTo>
                    <a:pt x="210" y="68"/>
                  </a:lnTo>
                  <a:lnTo>
                    <a:pt x="205" y="65"/>
                  </a:lnTo>
                  <a:lnTo>
                    <a:pt x="201" y="64"/>
                  </a:lnTo>
                  <a:lnTo>
                    <a:pt x="196" y="61"/>
                  </a:lnTo>
                  <a:lnTo>
                    <a:pt x="192" y="60"/>
                  </a:lnTo>
                  <a:lnTo>
                    <a:pt x="186" y="59"/>
                  </a:lnTo>
                  <a:lnTo>
                    <a:pt x="181" y="56"/>
                  </a:lnTo>
                  <a:lnTo>
                    <a:pt x="176" y="55"/>
                  </a:lnTo>
                  <a:lnTo>
                    <a:pt x="170" y="52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54" y="47"/>
                  </a:lnTo>
                  <a:lnTo>
                    <a:pt x="149" y="44"/>
                  </a:lnTo>
                  <a:lnTo>
                    <a:pt x="144" y="43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6" y="36"/>
                  </a:lnTo>
                  <a:lnTo>
                    <a:pt x="121" y="35"/>
                  </a:lnTo>
                  <a:lnTo>
                    <a:pt x="116" y="33"/>
                  </a:lnTo>
                  <a:lnTo>
                    <a:pt x="110" y="31"/>
                  </a:lnTo>
                  <a:lnTo>
                    <a:pt x="105" y="29"/>
                  </a:lnTo>
                  <a:lnTo>
                    <a:pt x="101" y="28"/>
                  </a:lnTo>
                  <a:lnTo>
                    <a:pt x="96" y="27"/>
                  </a:lnTo>
                  <a:lnTo>
                    <a:pt x="92" y="25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78" y="21"/>
                  </a:lnTo>
                  <a:lnTo>
                    <a:pt x="76" y="20"/>
                  </a:lnTo>
                  <a:lnTo>
                    <a:pt x="72" y="19"/>
                  </a:lnTo>
                  <a:lnTo>
                    <a:pt x="68" y="17"/>
                  </a:lnTo>
                  <a:lnTo>
                    <a:pt x="65" y="16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1" name="Freeform 741"/>
            <p:cNvSpPr>
              <a:spLocks/>
            </p:cNvSpPr>
            <p:nvPr/>
          </p:nvSpPr>
          <p:spPr bwMode="auto">
            <a:xfrm>
              <a:off x="1957" y="3428"/>
              <a:ext cx="93" cy="4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8" y="14"/>
                </a:cxn>
                <a:cxn ang="0">
                  <a:pos x="27" y="6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8" y="4"/>
                </a:cxn>
                <a:cxn ang="0">
                  <a:pos x="78" y="6"/>
                </a:cxn>
                <a:cxn ang="0">
                  <a:pos x="86" y="8"/>
                </a:cxn>
                <a:cxn ang="0">
                  <a:pos x="96" y="11"/>
                </a:cxn>
                <a:cxn ang="0">
                  <a:pos x="107" y="15"/>
                </a:cxn>
                <a:cxn ang="0">
                  <a:pos x="118" y="18"/>
                </a:cxn>
                <a:cxn ang="0">
                  <a:pos x="130" y="20"/>
                </a:cxn>
                <a:cxn ang="0">
                  <a:pos x="143" y="24"/>
                </a:cxn>
                <a:cxn ang="0">
                  <a:pos x="156" y="28"/>
                </a:cxn>
                <a:cxn ang="0">
                  <a:pos x="168" y="31"/>
                </a:cxn>
                <a:cxn ang="0">
                  <a:pos x="180" y="35"/>
                </a:cxn>
                <a:cxn ang="0">
                  <a:pos x="192" y="38"/>
                </a:cxn>
                <a:cxn ang="0">
                  <a:pos x="204" y="42"/>
                </a:cxn>
                <a:cxn ang="0">
                  <a:pos x="215" y="44"/>
                </a:cxn>
                <a:cxn ang="0">
                  <a:pos x="224" y="47"/>
                </a:cxn>
                <a:cxn ang="0">
                  <a:pos x="234" y="50"/>
                </a:cxn>
                <a:cxn ang="0">
                  <a:pos x="242" y="51"/>
                </a:cxn>
                <a:cxn ang="0">
                  <a:pos x="252" y="55"/>
                </a:cxn>
                <a:cxn ang="0">
                  <a:pos x="256" y="56"/>
                </a:cxn>
                <a:cxn ang="0">
                  <a:pos x="263" y="58"/>
                </a:cxn>
                <a:cxn ang="0">
                  <a:pos x="271" y="62"/>
                </a:cxn>
                <a:cxn ang="0">
                  <a:pos x="279" y="71"/>
                </a:cxn>
                <a:cxn ang="0">
                  <a:pos x="278" y="78"/>
                </a:cxn>
                <a:cxn ang="0">
                  <a:pos x="275" y="87"/>
                </a:cxn>
                <a:cxn ang="0">
                  <a:pos x="271" y="100"/>
                </a:cxn>
                <a:cxn ang="0">
                  <a:pos x="262" y="114"/>
                </a:cxn>
                <a:cxn ang="0">
                  <a:pos x="254" y="122"/>
                </a:cxn>
                <a:cxn ang="0">
                  <a:pos x="244" y="126"/>
                </a:cxn>
                <a:cxn ang="0">
                  <a:pos x="235" y="131"/>
                </a:cxn>
                <a:cxn ang="0">
                  <a:pos x="228" y="131"/>
                </a:cxn>
                <a:cxn ang="0">
                  <a:pos x="219" y="131"/>
                </a:cxn>
                <a:cxn ang="0">
                  <a:pos x="210" y="130"/>
                </a:cxn>
                <a:cxn ang="0">
                  <a:pos x="199" y="128"/>
                </a:cxn>
                <a:cxn ang="0">
                  <a:pos x="186" y="126"/>
                </a:cxn>
                <a:cxn ang="0">
                  <a:pos x="172" y="123"/>
                </a:cxn>
                <a:cxn ang="0">
                  <a:pos x="159" y="119"/>
                </a:cxn>
                <a:cxn ang="0">
                  <a:pos x="144" y="115"/>
                </a:cxn>
                <a:cxn ang="0">
                  <a:pos x="130" y="111"/>
                </a:cxn>
                <a:cxn ang="0">
                  <a:pos x="115" y="106"/>
                </a:cxn>
                <a:cxn ang="0">
                  <a:pos x="100" y="102"/>
                </a:cxn>
                <a:cxn ang="0">
                  <a:pos x="86" y="96"/>
                </a:cxn>
                <a:cxn ang="0">
                  <a:pos x="72" y="92"/>
                </a:cxn>
                <a:cxn ang="0">
                  <a:pos x="59" y="87"/>
                </a:cxn>
                <a:cxn ang="0">
                  <a:pos x="46" y="83"/>
                </a:cxn>
                <a:cxn ang="0">
                  <a:pos x="36" y="79"/>
                </a:cxn>
                <a:cxn ang="0">
                  <a:pos x="26" y="75"/>
                </a:cxn>
                <a:cxn ang="0">
                  <a:pos x="14" y="72"/>
                </a:cxn>
                <a:cxn ang="0">
                  <a:pos x="6" y="68"/>
                </a:cxn>
                <a:cxn ang="0">
                  <a:pos x="3" y="64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8" y="28"/>
                </a:cxn>
              </a:cxnLst>
              <a:rect l="0" t="0" r="r" b="b"/>
              <a:pathLst>
                <a:path w="279" h="131">
                  <a:moveTo>
                    <a:pt x="8" y="28"/>
                  </a:moveTo>
                  <a:lnTo>
                    <a:pt x="10" y="27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5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1"/>
                  </a:lnTo>
                  <a:lnTo>
                    <a:pt x="100" y="12"/>
                  </a:lnTo>
                  <a:lnTo>
                    <a:pt x="103" y="14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5" y="16"/>
                  </a:lnTo>
                  <a:lnTo>
                    <a:pt x="118" y="18"/>
                  </a:lnTo>
                  <a:lnTo>
                    <a:pt x="122" y="19"/>
                  </a:lnTo>
                  <a:lnTo>
                    <a:pt x="126" y="19"/>
                  </a:lnTo>
                  <a:lnTo>
                    <a:pt x="130" y="20"/>
                  </a:lnTo>
                  <a:lnTo>
                    <a:pt x="135" y="22"/>
                  </a:lnTo>
                  <a:lnTo>
                    <a:pt x="139" y="23"/>
                  </a:lnTo>
                  <a:lnTo>
                    <a:pt x="143" y="24"/>
                  </a:lnTo>
                  <a:lnTo>
                    <a:pt x="147" y="26"/>
                  </a:lnTo>
                  <a:lnTo>
                    <a:pt x="151" y="27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4" y="30"/>
                  </a:lnTo>
                  <a:lnTo>
                    <a:pt x="168" y="31"/>
                  </a:lnTo>
                  <a:lnTo>
                    <a:pt x="172" y="32"/>
                  </a:lnTo>
                  <a:lnTo>
                    <a:pt x="176" y="34"/>
                  </a:lnTo>
                  <a:lnTo>
                    <a:pt x="180" y="35"/>
                  </a:lnTo>
                  <a:lnTo>
                    <a:pt x="184" y="36"/>
                  </a:lnTo>
                  <a:lnTo>
                    <a:pt x="188" y="36"/>
                  </a:lnTo>
                  <a:lnTo>
                    <a:pt x="192" y="38"/>
                  </a:lnTo>
                  <a:lnTo>
                    <a:pt x="196" y="39"/>
                  </a:lnTo>
                  <a:lnTo>
                    <a:pt x="200" y="40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5" y="44"/>
                  </a:lnTo>
                  <a:lnTo>
                    <a:pt x="218" y="46"/>
                  </a:lnTo>
                  <a:lnTo>
                    <a:pt x="222" y="46"/>
                  </a:lnTo>
                  <a:lnTo>
                    <a:pt x="224" y="47"/>
                  </a:lnTo>
                  <a:lnTo>
                    <a:pt x="227" y="47"/>
                  </a:lnTo>
                  <a:lnTo>
                    <a:pt x="231" y="50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51"/>
                  </a:lnTo>
                  <a:lnTo>
                    <a:pt x="242" y="51"/>
                  </a:lnTo>
                  <a:lnTo>
                    <a:pt x="246" y="52"/>
                  </a:lnTo>
                  <a:lnTo>
                    <a:pt x="250" y="54"/>
                  </a:lnTo>
                  <a:lnTo>
                    <a:pt x="252" y="55"/>
                  </a:lnTo>
                  <a:lnTo>
                    <a:pt x="255" y="55"/>
                  </a:lnTo>
                  <a:lnTo>
                    <a:pt x="255" y="56"/>
                  </a:lnTo>
                  <a:lnTo>
                    <a:pt x="256" y="56"/>
                  </a:lnTo>
                  <a:lnTo>
                    <a:pt x="258" y="56"/>
                  </a:lnTo>
                  <a:lnTo>
                    <a:pt x="260" y="58"/>
                  </a:lnTo>
                  <a:lnTo>
                    <a:pt x="263" y="58"/>
                  </a:lnTo>
                  <a:lnTo>
                    <a:pt x="266" y="59"/>
                  </a:lnTo>
                  <a:lnTo>
                    <a:pt x="268" y="60"/>
                  </a:lnTo>
                  <a:lnTo>
                    <a:pt x="271" y="62"/>
                  </a:lnTo>
                  <a:lnTo>
                    <a:pt x="275" y="64"/>
                  </a:lnTo>
                  <a:lnTo>
                    <a:pt x="279" y="67"/>
                  </a:lnTo>
                  <a:lnTo>
                    <a:pt x="279" y="71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6" y="83"/>
                  </a:lnTo>
                  <a:lnTo>
                    <a:pt x="275" y="87"/>
                  </a:lnTo>
                  <a:lnTo>
                    <a:pt x="274" y="91"/>
                  </a:lnTo>
                  <a:lnTo>
                    <a:pt x="272" y="95"/>
                  </a:lnTo>
                  <a:lnTo>
                    <a:pt x="271" y="100"/>
                  </a:lnTo>
                  <a:lnTo>
                    <a:pt x="268" y="104"/>
                  </a:lnTo>
                  <a:lnTo>
                    <a:pt x="266" y="108"/>
                  </a:lnTo>
                  <a:lnTo>
                    <a:pt x="262" y="114"/>
                  </a:lnTo>
                  <a:lnTo>
                    <a:pt x="258" y="118"/>
                  </a:lnTo>
                  <a:lnTo>
                    <a:pt x="256" y="119"/>
                  </a:lnTo>
                  <a:lnTo>
                    <a:pt x="254" y="122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4" y="126"/>
                  </a:lnTo>
                  <a:lnTo>
                    <a:pt x="242" y="128"/>
                  </a:lnTo>
                  <a:lnTo>
                    <a:pt x="238" y="130"/>
                  </a:lnTo>
                  <a:lnTo>
                    <a:pt x="235" y="131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8" y="131"/>
                  </a:lnTo>
                  <a:lnTo>
                    <a:pt x="226" y="131"/>
                  </a:lnTo>
                  <a:lnTo>
                    <a:pt x="223" y="131"/>
                  </a:lnTo>
                  <a:lnTo>
                    <a:pt x="219" y="131"/>
                  </a:lnTo>
                  <a:lnTo>
                    <a:pt x="216" y="130"/>
                  </a:lnTo>
                  <a:lnTo>
                    <a:pt x="214" y="130"/>
                  </a:lnTo>
                  <a:lnTo>
                    <a:pt x="210" y="130"/>
                  </a:lnTo>
                  <a:lnTo>
                    <a:pt x="206" y="128"/>
                  </a:lnTo>
                  <a:lnTo>
                    <a:pt x="202" y="128"/>
                  </a:lnTo>
                  <a:lnTo>
                    <a:pt x="199" y="128"/>
                  </a:lnTo>
                  <a:lnTo>
                    <a:pt x="195" y="127"/>
                  </a:lnTo>
                  <a:lnTo>
                    <a:pt x="191" y="126"/>
                  </a:lnTo>
                  <a:lnTo>
                    <a:pt x="186" y="126"/>
                  </a:lnTo>
                  <a:lnTo>
                    <a:pt x="182" y="124"/>
                  </a:lnTo>
                  <a:lnTo>
                    <a:pt x="178" y="123"/>
                  </a:lnTo>
                  <a:lnTo>
                    <a:pt x="172" y="123"/>
                  </a:lnTo>
                  <a:lnTo>
                    <a:pt x="168" y="120"/>
                  </a:lnTo>
                  <a:lnTo>
                    <a:pt x="163" y="120"/>
                  </a:lnTo>
                  <a:lnTo>
                    <a:pt x="159" y="119"/>
                  </a:lnTo>
                  <a:lnTo>
                    <a:pt x="154" y="118"/>
                  </a:lnTo>
                  <a:lnTo>
                    <a:pt x="148" y="116"/>
                  </a:lnTo>
                  <a:lnTo>
                    <a:pt x="144" y="115"/>
                  </a:lnTo>
                  <a:lnTo>
                    <a:pt x="139" y="114"/>
                  </a:lnTo>
                  <a:lnTo>
                    <a:pt x="134" y="112"/>
                  </a:lnTo>
                  <a:lnTo>
                    <a:pt x="130" y="111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5" y="106"/>
                  </a:lnTo>
                  <a:lnTo>
                    <a:pt x="110" y="104"/>
                  </a:lnTo>
                  <a:lnTo>
                    <a:pt x="106" y="103"/>
                  </a:lnTo>
                  <a:lnTo>
                    <a:pt x="100" y="102"/>
                  </a:lnTo>
                  <a:lnTo>
                    <a:pt x="95" y="100"/>
                  </a:lnTo>
                  <a:lnTo>
                    <a:pt x="90" y="98"/>
                  </a:lnTo>
                  <a:lnTo>
                    <a:pt x="86" y="96"/>
                  </a:lnTo>
                  <a:lnTo>
                    <a:pt x="80" y="95"/>
                  </a:lnTo>
                  <a:lnTo>
                    <a:pt x="76" y="94"/>
                  </a:lnTo>
                  <a:lnTo>
                    <a:pt x="72" y="92"/>
                  </a:lnTo>
                  <a:lnTo>
                    <a:pt x="67" y="91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4" y="86"/>
                  </a:lnTo>
                  <a:lnTo>
                    <a:pt x="50" y="84"/>
                  </a:lnTo>
                  <a:lnTo>
                    <a:pt x="46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6" y="79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18" y="74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2" name="Freeform 742"/>
            <p:cNvSpPr>
              <a:spLocks/>
            </p:cNvSpPr>
            <p:nvPr/>
          </p:nvSpPr>
          <p:spPr bwMode="auto">
            <a:xfrm>
              <a:off x="1898" y="3474"/>
              <a:ext cx="131" cy="139"/>
            </a:xfrm>
            <a:custGeom>
              <a:avLst/>
              <a:gdLst/>
              <a:ahLst/>
              <a:cxnLst>
                <a:cxn ang="0">
                  <a:pos x="185" y="405"/>
                </a:cxn>
                <a:cxn ang="0">
                  <a:pos x="167" y="400"/>
                </a:cxn>
                <a:cxn ang="0">
                  <a:pos x="147" y="395"/>
                </a:cxn>
                <a:cxn ang="0">
                  <a:pos x="123" y="387"/>
                </a:cxn>
                <a:cxn ang="0">
                  <a:pos x="99" y="380"/>
                </a:cxn>
                <a:cxn ang="0">
                  <a:pos x="75" y="372"/>
                </a:cxn>
                <a:cxn ang="0">
                  <a:pos x="52" y="364"/>
                </a:cxn>
                <a:cxn ang="0">
                  <a:pos x="33" y="356"/>
                </a:cxn>
                <a:cxn ang="0">
                  <a:pos x="15" y="347"/>
                </a:cxn>
                <a:cxn ang="0">
                  <a:pos x="1" y="327"/>
                </a:cxn>
                <a:cxn ang="0">
                  <a:pos x="0" y="308"/>
                </a:cxn>
                <a:cxn ang="0">
                  <a:pos x="7" y="291"/>
                </a:cxn>
                <a:cxn ang="0">
                  <a:pos x="16" y="268"/>
                </a:cxn>
                <a:cxn ang="0">
                  <a:pos x="27" y="241"/>
                </a:cxn>
                <a:cxn ang="0">
                  <a:pos x="40" y="208"/>
                </a:cxn>
                <a:cxn ang="0">
                  <a:pos x="56" y="171"/>
                </a:cxn>
                <a:cxn ang="0">
                  <a:pos x="72" y="133"/>
                </a:cxn>
                <a:cxn ang="0">
                  <a:pos x="87" y="97"/>
                </a:cxn>
                <a:cxn ang="0">
                  <a:pos x="101" y="67"/>
                </a:cxn>
                <a:cxn ang="0">
                  <a:pos x="112" y="41"/>
                </a:cxn>
                <a:cxn ang="0">
                  <a:pos x="121" y="24"/>
                </a:cxn>
                <a:cxn ang="0">
                  <a:pos x="136" y="9"/>
                </a:cxn>
                <a:cxn ang="0">
                  <a:pos x="157" y="0"/>
                </a:cxn>
                <a:cxn ang="0">
                  <a:pos x="175" y="0"/>
                </a:cxn>
                <a:cxn ang="0">
                  <a:pos x="193" y="4"/>
                </a:cxn>
                <a:cxn ang="0">
                  <a:pos x="209" y="8"/>
                </a:cxn>
                <a:cxn ang="0">
                  <a:pos x="229" y="13"/>
                </a:cxn>
                <a:cxn ang="0">
                  <a:pos x="250" y="20"/>
                </a:cxn>
                <a:cxn ang="0">
                  <a:pos x="274" y="27"/>
                </a:cxn>
                <a:cxn ang="0">
                  <a:pos x="297" y="33"/>
                </a:cxn>
                <a:cxn ang="0">
                  <a:pos x="320" y="40"/>
                </a:cxn>
                <a:cxn ang="0">
                  <a:pos x="338" y="45"/>
                </a:cxn>
                <a:cxn ang="0">
                  <a:pos x="362" y="53"/>
                </a:cxn>
                <a:cxn ang="0">
                  <a:pos x="373" y="55"/>
                </a:cxn>
                <a:cxn ang="0">
                  <a:pos x="390" y="68"/>
                </a:cxn>
                <a:cxn ang="0">
                  <a:pos x="393" y="87"/>
                </a:cxn>
                <a:cxn ang="0">
                  <a:pos x="388" y="112"/>
                </a:cxn>
                <a:cxn ang="0">
                  <a:pos x="382" y="132"/>
                </a:cxn>
                <a:cxn ang="0">
                  <a:pos x="377" y="149"/>
                </a:cxn>
                <a:cxn ang="0">
                  <a:pos x="370" y="169"/>
                </a:cxn>
                <a:cxn ang="0">
                  <a:pos x="364" y="188"/>
                </a:cxn>
                <a:cxn ang="0">
                  <a:pos x="357" y="205"/>
                </a:cxn>
                <a:cxn ang="0">
                  <a:pos x="349" y="228"/>
                </a:cxn>
                <a:cxn ang="0">
                  <a:pos x="341" y="249"/>
                </a:cxn>
                <a:cxn ang="0">
                  <a:pos x="334" y="267"/>
                </a:cxn>
                <a:cxn ang="0">
                  <a:pos x="328" y="285"/>
                </a:cxn>
                <a:cxn ang="0">
                  <a:pos x="321" y="304"/>
                </a:cxn>
                <a:cxn ang="0">
                  <a:pos x="313" y="324"/>
                </a:cxn>
                <a:cxn ang="0">
                  <a:pos x="304" y="345"/>
                </a:cxn>
                <a:cxn ang="0">
                  <a:pos x="294" y="365"/>
                </a:cxn>
                <a:cxn ang="0">
                  <a:pos x="284" y="385"/>
                </a:cxn>
                <a:cxn ang="0">
                  <a:pos x="272" y="403"/>
                </a:cxn>
                <a:cxn ang="0">
                  <a:pos x="258" y="416"/>
                </a:cxn>
                <a:cxn ang="0">
                  <a:pos x="241" y="417"/>
                </a:cxn>
                <a:cxn ang="0">
                  <a:pos x="224" y="416"/>
                </a:cxn>
              </a:cxnLst>
              <a:rect l="0" t="0" r="r" b="b"/>
              <a:pathLst>
                <a:path w="393" h="417">
                  <a:moveTo>
                    <a:pt x="196" y="409"/>
                  </a:moveTo>
                  <a:lnTo>
                    <a:pt x="194" y="409"/>
                  </a:lnTo>
                  <a:lnTo>
                    <a:pt x="193" y="409"/>
                  </a:lnTo>
                  <a:lnTo>
                    <a:pt x="190" y="408"/>
                  </a:lnTo>
                  <a:lnTo>
                    <a:pt x="188" y="408"/>
                  </a:lnTo>
                  <a:lnTo>
                    <a:pt x="185" y="405"/>
                  </a:lnTo>
                  <a:lnTo>
                    <a:pt x="180" y="405"/>
                  </a:lnTo>
                  <a:lnTo>
                    <a:pt x="177" y="404"/>
                  </a:lnTo>
                  <a:lnTo>
                    <a:pt x="176" y="404"/>
                  </a:lnTo>
                  <a:lnTo>
                    <a:pt x="172" y="403"/>
                  </a:lnTo>
                  <a:lnTo>
                    <a:pt x="171" y="401"/>
                  </a:lnTo>
                  <a:lnTo>
                    <a:pt x="167" y="400"/>
                  </a:lnTo>
                  <a:lnTo>
                    <a:pt x="164" y="400"/>
                  </a:lnTo>
                  <a:lnTo>
                    <a:pt x="160" y="399"/>
                  </a:lnTo>
                  <a:lnTo>
                    <a:pt x="157" y="397"/>
                  </a:lnTo>
                  <a:lnTo>
                    <a:pt x="153" y="396"/>
                  </a:lnTo>
                  <a:lnTo>
                    <a:pt x="149" y="396"/>
                  </a:lnTo>
                  <a:lnTo>
                    <a:pt x="147" y="395"/>
                  </a:lnTo>
                  <a:lnTo>
                    <a:pt x="143" y="393"/>
                  </a:lnTo>
                  <a:lnTo>
                    <a:pt x="139" y="392"/>
                  </a:lnTo>
                  <a:lnTo>
                    <a:pt x="135" y="391"/>
                  </a:lnTo>
                  <a:lnTo>
                    <a:pt x="131" y="389"/>
                  </a:lnTo>
                  <a:lnTo>
                    <a:pt x="127" y="389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15" y="385"/>
                  </a:lnTo>
                  <a:lnTo>
                    <a:pt x="112" y="384"/>
                  </a:lnTo>
                  <a:lnTo>
                    <a:pt x="107" y="383"/>
                  </a:lnTo>
                  <a:lnTo>
                    <a:pt x="103" y="381"/>
                  </a:lnTo>
                  <a:lnTo>
                    <a:pt x="99" y="380"/>
                  </a:lnTo>
                  <a:lnTo>
                    <a:pt x="95" y="379"/>
                  </a:lnTo>
                  <a:lnTo>
                    <a:pt x="91" y="377"/>
                  </a:lnTo>
                  <a:lnTo>
                    <a:pt x="87" y="376"/>
                  </a:lnTo>
                  <a:lnTo>
                    <a:pt x="83" y="375"/>
                  </a:lnTo>
                  <a:lnTo>
                    <a:pt x="79" y="373"/>
                  </a:lnTo>
                  <a:lnTo>
                    <a:pt x="75" y="372"/>
                  </a:lnTo>
                  <a:lnTo>
                    <a:pt x="71" y="371"/>
                  </a:lnTo>
                  <a:lnTo>
                    <a:pt x="67" y="369"/>
                  </a:lnTo>
                  <a:lnTo>
                    <a:pt x="63" y="368"/>
                  </a:lnTo>
                  <a:lnTo>
                    <a:pt x="59" y="367"/>
                  </a:lnTo>
                  <a:lnTo>
                    <a:pt x="56" y="365"/>
                  </a:lnTo>
                  <a:lnTo>
                    <a:pt x="52" y="364"/>
                  </a:lnTo>
                  <a:lnTo>
                    <a:pt x="49" y="363"/>
                  </a:lnTo>
                  <a:lnTo>
                    <a:pt x="45" y="361"/>
                  </a:lnTo>
                  <a:lnTo>
                    <a:pt x="41" y="360"/>
                  </a:lnTo>
                  <a:lnTo>
                    <a:pt x="39" y="359"/>
                  </a:lnTo>
                  <a:lnTo>
                    <a:pt x="36" y="357"/>
                  </a:lnTo>
                  <a:lnTo>
                    <a:pt x="33" y="356"/>
                  </a:lnTo>
                  <a:lnTo>
                    <a:pt x="31" y="355"/>
                  </a:lnTo>
                  <a:lnTo>
                    <a:pt x="28" y="353"/>
                  </a:lnTo>
                  <a:lnTo>
                    <a:pt x="25" y="353"/>
                  </a:lnTo>
                  <a:lnTo>
                    <a:pt x="21" y="351"/>
                  </a:lnTo>
                  <a:lnTo>
                    <a:pt x="17" y="348"/>
                  </a:lnTo>
                  <a:lnTo>
                    <a:pt x="15" y="347"/>
                  </a:lnTo>
                  <a:lnTo>
                    <a:pt x="13" y="345"/>
                  </a:lnTo>
                  <a:lnTo>
                    <a:pt x="9" y="341"/>
                  </a:lnTo>
                  <a:lnTo>
                    <a:pt x="7" y="337"/>
                  </a:lnTo>
                  <a:lnTo>
                    <a:pt x="4" y="335"/>
                  </a:lnTo>
                  <a:lnTo>
                    <a:pt x="3" y="331"/>
                  </a:lnTo>
                  <a:lnTo>
                    <a:pt x="1" y="327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1" y="305"/>
                  </a:lnTo>
                  <a:lnTo>
                    <a:pt x="3" y="300"/>
                  </a:lnTo>
                  <a:lnTo>
                    <a:pt x="5" y="297"/>
                  </a:lnTo>
                  <a:lnTo>
                    <a:pt x="5" y="296"/>
                  </a:lnTo>
                  <a:lnTo>
                    <a:pt x="5" y="293"/>
                  </a:lnTo>
                  <a:lnTo>
                    <a:pt x="7" y="291"/>
                  </a:lnTo>
                  <a:lnTo>
                    <a:pt x="9" y="285"/>
                  </a:lnTo>
                  <a:lnTo>
                    <a:pt x="9" y="283"/>
                  </a:lnTo>
                  <a:lnTo>
                    <a:pt x="12" y="280"/>
                  </a:lnTo>
                  <a:lnTo>
                    <a:pt x="13" y="276"/>
                  </a:lnTo>
                  <a:lnTo>
                    <a:pt x="15" y="272"/>
                  </a:lnTo>
                  <a:lnTo>
                    <a:pt x="16" y="268"/>
                  </a:lnTo>
                  <a:lnTo>
                    <a:pt x="17" y="265"/>
                  </a:lnTo>
                  <a:lnTo>
                    <a:pt x="19" y="260"/>
                  </a:lnTo>
                  <a:lnTo>
                    <a:pt x="21" y="256"/>
                  </a:lnTo>
                  <a:lnTo>
                    <a:pt x="23" y="251"/>
                  </a:lnTo>
                  <a:lnTo>
                    <a:pt x="24" y="247"/>
                  </a:lnTo>
                  <a:lnTo>
                    <a:pt x="27" y="241"/>
                  </a:lnTo>
                  <a:lnTo>
                    <a:pt x="29" y="236"/>
                  </a:lnTo>
                  <a:lnTo>
                    <a:pt x="31" y="231"/>
                  </a:lnTo>
                  <a:lnTo>
                    <a:pt x="33" y="225"/>
                  </a:lnTo>
                  <a:lnTo>
                    <a:pt x="36" y="220"/>
                  </a:lnTo>
                  <a:lnTo>
                    <a:pt x="39" y="215"/>
                  </a:lnTo>
                  <a:lnTo>
                    <a:pt x="40" y="208"/>
                  </a:lnTo>
                  <a:lnTo>
                    <a:pt x="43" y="201"/>
                  </a:lnTo>
                  <a:lnTo>
                    <a:pt x="45" y="196"/>
                  </a:lnTo>
                  <a:lnTo>
                    <a:pt x="48" y="189"/>
                  </a:lnTo>
                  <a:lnTo>
                    <a:pt x="51" y="184"/>
                  </a:lnTo>
                  <a:lnTo>
                    <a:pt x="53" y="177"/>
                  </a:lnTo>
                  <a:lnTo>
                    <a:pt x="56" y="171"/>
                  </a:lnTo>
                  <a:lnTo>
                    <a:pt x="59" y="165"/>
                  </a:lnTo>
                  <a:lnTo>
                    <a:pt x="61" y="159"/>
                  </a:lnTo>
                  <a:lnTo>
                    <a:pt x="64" y="152"/>
                  </a:lnTo>
                  <a:lnTo>
                    <a:pt x="67" y="145"/>
                  </a:lnTo>
                  <a:lnTo>
                    <a:pt x="69" y="140"/>
                  </a:lnTo>
                  <a:lnTo>
                    <a:pt x="72" y="133"/>
                  </a:lnTo>
                  <a:lnTo>
                    <a:pt x="75" y="128"/>
                  </a:lnTo>
                  <a:lnTo>
                    <a:pt x="77" y="121"/>
                  </a:lnTo>
                  <a:lnTo>
                    <a:pt x="80" y="116"/>
                  </a:lnTo>
                  <a:lnTo>
                    <a:pt x="81" y="109"/>
                  </a:lnTo>
                  <a:lnTo>
                    <a:pt x="84" y="104"/>
                  </a:lnTo>
                  <a:lnTo>
                    <a:pt x="87" y="97"/>
                  </a:lnTo>
                  <a:lnTo>
                    <a:pt x="89" y="92"/>
                  </a:lnTo>
                  <a:lnTo>
                    <a:pt x="92" y="87"/>
                  </a:lnTo>
                  <a:lnTo>
                    <a:pt x="93" y="81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1" y="67"/>
                  </a:lnTo>
                  <a:lnTo>
                    <a:pt x="103" y="61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8" y="48"/>
                  </a:lnTo>
                  <a:lnTo>
                    <a:pt x="111" y="44"/>
                  </a:lnTo>
                  <a:lnTo>
                    <a:pt x="112" y="41"/>
                  </a:lnTo>
                  <a:lnTo>
                    <a:pt x="115" y="39"/>
                  </a:lnTo>
                  <a:lnTo>
                    <a:pt x="115" y="35"/>
                  </a:lnTo>
                  <a:lnTo>
                    <a:pt x="116" y="32"/>
                  </a:lnTo>
                  <a:lnTo>
                    <a:pt x="119" y="29"/>
                  </a:lnTo>
                  <a:lnTo>
                    <a:pt x="120" y="27"/>
                  </a:lnTo>
                  <a:lnTo>
                    <a:pt x="121" y="24"/>
                  </a:lnTo>
                  <a:lnTo>
                    <a:pt x="123" y="23"/>
                  </a:lnTo>
                  <a:lnTo>
                    <a:pt x="125" y="20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2"/>
                  </a:lnTo>
                  <a:lnTo>
                    <a:pt x="136" y="9"/>
                  </a:lnTo>
                  <a:lnTo>
                    <a:pt x="139" y="7"/>
                  </a:lnTo>
                  <a:lnTo>
                    <a:pt x="143" y="5"/>
                  </a:lnTo>
                  <a:lnTo>
                    <a:pt x="145" y="4"/>
                  </a:lnTo>
                  <a:lnTo>
                    <a:pt x="149" y="3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1"/>
                  </a:lnTo>
                  <a:lnTo>
                    <a:pt x="181" y="1"/>
                  </a:lnTo>
                  <a:lnTo>
                    <a:pt x="184" y="3"/>
                  </a:lnTo>
                  <a:lnTo>
                    <a:pt x="186" y="3"/>
                  </a:lnTo>
                  <a:lnTo>
                    <a:pt x="190" y="4"/>
                  </a:lnTo>
                  <a:lnTo>
                    <a:pt x="193" y="4"/>
                  </a:lnTo>
                  <a:lnTo>
                    <a:pt x="196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7"/>
                  </a:lnTo>
                  <a:lnTo>
                    <a:pt x="206" y="8"/>
                  </a:lnTo>
                  <a:lnTo>
                    <a:pt x="209" y="8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1"/>
                  </a:lnTo>
                  <a:lnTo>
                    <a:pt x="222" y="12"/>
                  </a:lnTo>
                  <a:lnTo>
                    <a:pt x="226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2" y="17"/>
                  </a:lnTo>
                  <a:lnTo>
                    <a:pt x="248" y="19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58" y="21"/>
                  </a:lnTo>
                  <a:lnTo>
                    <a:pt x="262" y="23"/>
                  </a:lnTo>
                  <a:lnTo>
                    <a:pt x="266" y="24"/>
                  </a:lnTo>
                  <a:lnTo>
                    <a:pt x="270" y="25"/>
                  </a:lnTo>
                  <a:lnTo>
                    <a:pt x="274" y="27"/>
                  </a:lnTo>
                  <a:lnTo>
                    <a:pt x="278" y="28"/>
                  </a:lnTo>
                  <a:lnTo>
                    <a:pt x="282" y="29"/>
                  </a:lnTo>
                  <a:lnTo>
                    <a:pt x="286" y="31"/>
                  </a:lnTo>
                  <a:lnTo>
                    <a:pt x="290" y="32"/>
                  </a:lnTo>
                  <a:lnTo>
                    <a:pt x="294" y="33"/>
                  </a:lnTo>
                  <a:lnTo>
                    <a:pt x="297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9" y="36"/>
                  </a:lnTo>
                  <a:lnTo>
                    <a:pt x="312" y="37"/>
                  </a:lnTo>
                  <a:lnTo>
                    <a:pt x="316" y="39"/>
                  </a:lnTo>
                  <a:lnTo>
                    <a:pt x="320" y="40"/>
                  </a:lnTo>
                  <a:lnTo>
                    <a:pt x="322" y="41"/>
                  </a:lnTo>
                  <a:lnTo>
                    <a:pt x="326" y="41"/>
                  </a:lnTo>
                  <a:lnTo>
                    <a:pt x="329" y="43"/>
                  </a:lnTo>
                  <a:lnTo>
                    <a:pt x="332" y="44"/>
                  </a:lnTo>
                  <a:lnTo>
                    <a:pt x="336" y="45"/>
                  </a:lnTo>
                  <a:lnTo>
                    <a:pt x="338" y="45"/>
                  </a:lnTo>
                  <a:lnTo>
                    <a:pt x="341" y="47"/>
                  </a:lnTo>
                  <a:lnTo>
                    <a:pt x="346" y="48"/>
                  </a:lnTo>
                  <a:lnTo>
                    <a:pt x="352" y="49"/>
                  </a:lnTo>
                  <a:lnTo>
                    <a:pt x="356" y="51"/>
                  </a:lnTo>
                  <a:lnTo>
                    <a:pt x="360" y="52"/>
                  </a:lnTo>
                  <a:lnTo>
                    <a:pt x="362" y="53"/>
                  </a:lnTo>
                  <a:lnTo>
                    <a:pt x="364" y="53"/>
                  </a:lnTo>
                  <a:lnTo>
                    <a:pt x="365" y="55"/>
                  </a:lnTo>
                  <a:lnTo>
                    <a:pt x="366" y="55"/>
                  </a:lnTo>
                  <a:lnTo>
                    <a:pt x="368" y="55"/>
                  </a:lnTo>
                  <a:lnTo>
                    <a:pt x="372" y="55"/>
                  </a:lnTo>
                  <a:lnTo>
                    <a:pt x="373" y="55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2" y="60"/>
                  </a:lnTo>
                  <a:lnTo>
                    <a:pt x="385" y="61"/>
                  </a:lnTo>
                  <a:lnTo>
                    <a:pt x="388" y="65"/>
                  </a:lnTo>
                  <a:lnTo>
                    <a:pt x="390" y="68"/>
                  </a:lnTo>
                  <a:lnTo>
                    <a:pt x="392" y="73"/>
                  </a:lnTo>
                  <a:lnTo>
                    <a:pt x="392" y="75"/>
                  </a:lnTo>
                  <a:lnTo>
                    <a:pt x="393" y="77"/>
                  </a:lnTo>
                  <a:lnTo>
                    <a:pt x="393" y="80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2" y="99"/>
                  </a:lnTo>
                  <a:lnTo>
                    <a:pt x="390" y="103"/>
                  </a:lnTo>
                  <a:lnTo>
                    <a:pt x="390" y="107"/>
                  </a:lnTo>
                  <a:lnTo>
                    <a:pt x="388" y="112"/>
                  </a:lnTo>
                  <a:lnTo>
                    <a:pt x="386" y="117"/>
                  </a:lnTo>
                  <a:lnTo>
                    <a:pt x="386" y="120"/>
                  </a:lnTo>
                  <a:lnTo>
                    <a:pt x="385" y="123"/>
                  </a:lnTo>
                  <a:lnTo>
                    <a:pt x="384" y="125"/>
                  </a:lnTo>
                  <a:lnTo>
                    <a:pt x="384" y="128"/>
                  </a:lnTo>
                  <a:lnTo>
                    <a:pt x="382" y="132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41"/>
                  </a:lnTo>
                  <a:lnTo>
                    <a:pt x="378" y="144"/>
                  </a:lnTo>
                  <a:lnTo>
                    <a:pt x="378" y="147"/>
                  </a:lnTo>
                  <a:lnTo>
                    <a:pt x="377" y="149"/>
                  </a:lnTo>
                  <a:lnTo>
                    <a:pt x="376" y="152"/>
                  </a:lnTo>
                  <a:lnTo>
                    <a:pt x="374" y="156"/>
                  </a:lnTo>
                  <a:lnTo>
                    <a:pt x="373" y="159"/>
                  </a:lnTo>
                  <a:lnTo>
                    <a:pt x="373" y="163"/>
                  </a:lnTo>
                  <a:lnTo>
                    <a:pt x="372" y="165"/>
                  </a:lnTo>
                  <a:lnTo>
                    <a:pt x="370" y="169"/>
                  </a:lnTo>
                  <a:lnTo>
                    <a:pt x="369" y="172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66" y="181"/>
                  </a:lnTo>
                  <a:lnTo>
                    <a:pt x="365" y="184"/>
                  </a:lnTo>
                  <a:lnTo>
                    <a:pt x="364" y="188"/>
                  </a:lnTo>
                  <a:lnTo>
                    <a:pt x="364" y="191"/>
                  </a:lnTo>
                  <a:lnTo>
                    <a:pt x="362" y="193"/>
                  </a:lnTo>
                  <a:lnTo>
                    <a:pt x="361" y="196"/>
                  </a:lnTo>
                  <a:lnTo>
                    <a:pt x="360" y="200"/>
                  </a:lnTo>
                  <a:lnTo>
                    <a:pt x="358" y="203"/>
                  </a:lnTo>
                  <a:lnTo>
                    <a:pt x="357" y="205"/>
                  </a:lnTo>
                  <a:lnTo>
                    <a:pt x="356" y="208"/>
                  </a:lnTo>
                  <a:lnTo>
                    <a:pt x="356" y="211"/>
                  </a:lnTo>
                  <a:lnTo>
                    <a:pt x="354" y="215"/>
                  </a:lnTo>
                  <a:lnTo>
                    <a:pt x="352" y="219"/>
                  </a:lnTo>
                  <a:lnTo>
                    <a:pt x="350" y="224"/>
                  </a:lnTo>
                  <a:lnTo>
                    <a:pt x="349" y="228"/>
                  </a:lnTo>
                  <a:lnTo>
                    <a:pt x="348" y="233"/>
                  </a:lnTo>
                  <a:lnTo>
                    <a:pt x="346" y="237"/>
                  </a:lnTo>
                  <a:lnTo>
                    <a:pt x="345" y="240"/>
                  </a:lnTo>
                  <a:lnTo>
                    <a:pt x="344" y="243"/>
                  </a:lnTo>
                  <a:lnTo>
                    <a:pt x="342" y="247"/>
                  </a:lnTo>
                  <a:lnTo>
                    <a:pt x="341" y="249"/>
                  </a:lnTo>
                  <a:lnTo>
                    <a:pt x="341" y="251"/>
                  </a:lnTo>
                  <a:lnTo>
                    <a:pt x="340" y="252"/>
                  </a:lnTo>
                  <a:lnTo>
                    <a:pt x="338" y="256"/>
                  </a:lnTo>
                  <a:lnTo>
                    <a:pt x="337" y="260"/>
                  </a:lnTo>
                  <a:lnTo>
                    <a:pt x="336" y="263"/>
                  </a:lnTo>
                  <a:lnTo>
                    <a:pt x="334" y="267"/>
                  </a:lnTo>
                  <a:lnTo>
                    <a:pt x="334" y="272"/>
                  </a:lnTo>
                  <a:lnTo>
                    <a:pt x="332" y="275"/>
                  </a:lnTo>
                  <a:lnTo>
                    <a:pt x="332" y="276"/>
                  </a:lnTo>
                  <a:lnTo>
                    <a:pt x="330" y="280"/>
                  </a:lnTo>
                  <a:lnTo>
                    <a:pt x="329" y="283"/>
                  </a:lnTo>
                  <a:lnTo>
                    <a:pt x="328" y="285"/>
                  </a:lnTo>
                  <a:lnTo>
                    <a:pt x="326" y="288"/>
                  </a:lnTo>
                  <a:lnTo>
                    <a:pt x="326" y="291"/>
                  </a:lnTo>
                  <a:lnTo>
                    <a:pt x="325" y="295"/>
                  </a:lnTo>
                  <a:lnTo>
                    <a:pt x="324" y="297"/>
                  </a:lnTo>
                  <a:lnTo>
                    <a:pt x="322" y="300"/>
                  </a:lnTo>
                  <a:lnTo>
                    <a:pt x="321" y="304"/>
                  </a:lnTo>
                  <a:lnTo>
                    <a:pt x="320" y="307"/>
                  </a:lnTo>
                  <a:lnTo>
                    <a:pt x="318" y="311"/>
                  </a:lnTo>
                  <a:lnTo>
                    <a:pt x="317" y="313"/>
                  </a:lnTo>
                  <a:lnTo>
                    <a:pt x="316" y="317"/>
                  </a:lnTo>
                  <a:lnTo>
                    <a:pt x="316" y="321"/>
                  </a:lnTo>
                  <a:lnTo>
                    <a:pt x="313" y="324"/>
                  </a:lnTo>
                  <a:lnTo>
                    <a:pt x="312" y="328"/>
                  </a:lnTo>
                  <a:lnTo>
                    <a:pt x="310" y="331"/>
                  </a:lnTo>
                  <a:lnTo>
                    <a:pt x="309" y="335"/>
                  </a:lnTo>
                  <a:lnTo>
                    <a:pt x="306" y="339"/>
                  </a:lnTo>
                  <a:lnTo>
                    <a:pt x="305" y="341"/>
                  </a:lnTo>
                  <a:lnTo>
                    <a:pt x="304" y="345"/>
                  </a:lnTo>
                  <a:lnTo>
                    <a:pt x="302" y="349"/>
                  </a:lnTo>
                  <a:lnTo>
                    <a:pt x="300" y="352"/>
                  </a:lnTo>
                  <a:lnTo>
                    <a:pt x="298" y="356"/>
                  </a:lnTo>
                  <a:lnTo>
                    <a:pt x="297" y="359"/>
                  </a:lnTo>
                  <a:lnTo>
                    <a:pt x="296" y="363"/>
                  </a:lnTo>
                  <a:lnTo>
                    <a:pt x="294" y="365"/>
                  </a:lnTo>
                  <a:lnTo>
                    <a:pt x="293" y="369"/>
                  </a:lnTo>
                  <a:lnTo>
                    <a:pt x="290" y="372"/>
                  </a:lnTo>
                  <a:lnTo>
                    <a:pt x="289" y="376"/>
                  </a:lnTo>
                  <a:lnTo>
                    <a:pt x="288" y="379"/>
                  </a:lnTo>
                  <a:lnTo>
                    <a:pt x="285" y="381"/>
                  </a:lnTo>
                  <a:lnTo>
                    <a:pt x="284" y="385"/>
                  </a:lnTo>
                  <a:lnTo>
                    <a:pt x="282" y="388"/>
                  </a:lnTo>
                  <a:lnTo>
                    <a:pt x="281" y="391"/>
                  </a:lnTo>
                  <a:lnTo>
                    <a:pt x="278" y="393"/>
                  </a:lnTo>
                  <a:lnTo>
                    <a:pt x="277" y="396"/>
                  </a:lnTo>
                  <a:lnTo>
                    <a:pt x="276" y="399"/>
                  </a:lnTo>
                  <a:lnTo>
                    <a:pt x="272" y="403"/>
                  </a:lnTo>
                  <a:lnTo>
                    <a:pt x="269" y="408"/>
                  </a:lnTo>
                  <a:lnTo>
                    <a:pt x="266" y="411"/>
                  </a:lnTo>
                  <a:lnTo>
                    <a:pt x="264" y="415"/>
                  </a:lnTo>
                  <a:lnTo>
                    <a:pt x="262" y="415"/>
                  </a:lnTo>
                  <a:lnTo>
                    <a:pt x="261" y="416"/>
                  </a:lnTo>
                  <a:lnTo>
                    <a:pt x="258" y="416"/>
                  </a:lnTo>
                  <a:lnTo>
                    <a:pt x="257" y="416"/>
                  </a:lnTo>
                  <a:lnTo>
                    <a:pt x="254" y="416"/>
                  </a:lnTo>
                  <a:lnTo>
                    <a:pt x="252" y="417"/>
                  </a:lnTo>
                  <a:lnTo>
                    <a:pt x="249" y="417"/>
                  </a:lnTo>
                  <a:lnTo>
                    <a:pt x="245" y="417"/>
                  </a:lnTo>
                  <a:lnTo>
                    <a:pt x="241" y="417"/>
                  </a:lnTo>
                  <a:lnTo>
                    <a:pt x="237" y="417"/>
                  </a:lnTo>
                  <a:lnTo>
                    <a:pt x="234" y="417"/>
                  </a:lnTo>
                  <a:lnTo>
                    <a:pt x="232" y="417"/>
                  </a:lnTo>
                  <a:lnTo>
                    <a:pt x="229" y="416"/>
                  </a:lnTo>
                  <a:lnTo>
                    <a:pt x="226" y="416"/>
                  </a:lnTo>
                  <a:lnTo>
                    <a:pt x="224" y="416"/>
                  </a:lnTo>
                  <a:lnTo>
                    <a:pt x="221" y="416"/>
                  </a:lnTo>
                  <a:lnTo>
                    <a:pt x="218" y="415"/>
                  </a:lnTo>
                  <a:lnTo>
                    <a:pt x="214" y="415"/>
                  </a:lnTo>
                  <a:lnTo>
                    <a:pt x="196" y="409"/>
                  </a:lnTo>
                  <a:lnTo>
                    <a:pt x="196" y="409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3" name="Freeform 743"/>
            <p:cNvSpPr>
              <a:spLocks/>
            </p:cNvSpPr>
            <p:nvPr/>
          </p:nvSpPr>
          <p:spPr bwMode="auto">
            <a:xfrm>
              <a:off x="1997" y="3364"/>
              <a:ext cx="57" cy="63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0" y="33"/>
                </a:cxn>
                <a:cxn ang="0">
                  <a:pos x="39" y="25"/>
                </a:cxn>
                <a:cxn ang="0">
                  <a:pos x="52" y="16"/>
                </a:cxn>
                <a:cxn ang="0">
                  <a:pos x="62" y="10"/>
                </a:cxn>
                <a:cxn ang="0">
                  <a:pos x="74" y="5"/>
                </a:cxn>
                <a:cxn ang="0">
                  <a:pos x="84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30" y="8"/>
                </a:cxn>
                <a:cxn ang="0">
                  <a:pos x="139" y="13"/>
                </a:cxn>
                <a:cxn ang="0">
                  <a:pos x="148" y="21"/>
                </a:cxn>
                <a:cxn ang="0">
                  <a:pos x="158" y="32"/>
                </a:cxn>
                <a:cxn ang="0">
                  <a:pos x="163" y="41"/>
                </a:cxn>
                <a:cxn ang="0">
                  <a:pos x="167" y="50"/>
                </a:cxn>
                <a:cxn ang="0">
                  <a:pos x="168" y="60"/>
                </a:cxn>
                <a:cxn ang="0">
                  <a:pos x="170" y="72"/>
                </a:cxn>
                <a:cxn ang="0">
                  <a:pos x="170" y="86"/>
                </a:cxn>
                <a:cxn ang="0">
                  <a:pos x="168" y="96"/>
                </a:cxn>
                <a:cxn ang="0">
                  <a:pos x="167" y="104"/>
                </a:cxn>
                <a:cxn ang="0">
                  <a:pos x="164" y="112"/>
                </a:cxn>
                <a:cxn ang="0">
                  <a:pos x="160" y="121"/>
                </a:cxn>
                <a:cxn ang="0">
                  <a:pos x="156" y="130"/>
                </a:cxn>
                <a:cxn ang="0">
                  <a:pos x="151" y="140"/>
                </a:cxn>
                <a:cxn ang="0">
                  <a:pos x="146" y="149"/>
                </a:cxn>
                <a:cxn ang="0">
                  <a:pos x="138" y="158"/>
                </a:cxn>
                <a:cxn ang="0">
                  <a:pos x="130" y="169"/>
                </a:cxn>
                <a:cxn ang="0">
                  <a:pos x="123" y="176"/>
                </a:cxn>
                <a:cxn ang="0">
                  <a:pos x="114" y="181"/>
                </a:cxn>
                <a:cxn ang="0">
                  <a:pos x="104" y="184"/>
                </a:cxn>
                <a:cxn ang="0">
                  <a:pos x="94" y="186"/>
                </a:cxn>
                <a:cxn ang="0">
                  <a:pos x="82" y="189"/>
                </a:cxn>
                <a:cxn ang="0">
                  <a:pos x="70" y="189"/>
                </a:cxn>
                <a:cxn ang="0">
                  <a:pos x="55" y="185"/>
                </a:cxn>
                <a:cxn ang="0">
                  <a:pos x="40" y="178"/>
                </a:cxn>
                <a:cxn ang="0">
                  <a:pos x="27" y="166"/>
                </a:cxn>
                <a:cxn ang="0">
                  <a:pos x="18" y="156"/>
                </a:cxn>
                <a:cxn ang="0">
                  <a:pos x="14" y="149"/>
                </a:cxn>
                <a:cxn ang="0">
                  <a:pos x="11" y="144"/>
                </a:cxn>
                <a:cxn ang="0">
                  <a:pos x="6" y="130"/>
                </a:cxn>
                <a:cxn ang="0">
                  <a:pos x="3" y="118"/>
                </a:cxn>
                <a:cxn ang="0">
                  <a:pos x="2" y="109"/>
                </a:cxn>
                <a:cxn ang="0">
                  <a:pos x="2" y="100"/>
                </a:cxn>
                <a:cxn ang="0">
                  <a:pos x="0" y="88"/>
                </a:cxn>
                <a:cxn ang="0">
                  <a:pos x="3" y="77"/>
                </a:cxn>
                <a:cxn ang="0">
                  <a:pos x="6" y="69"/>
                </a:cxn>
                <a:cxn ang="0">
                  <a:pos x="11" y="58"/>
                </a:cxn>
                <a:cxn ang="0">
                  <a:pos x="18" y="46"/>
                </a:cxn>
              </a:cxnLst>
              <a:rect l="0" t="0" r="r" b="b"/>
              <a:pathLst>
                <a:path w="170" h="189">
                  <a:moveTo>
                    <a:pt x="19" y="45"/>
                  </a:moveTo>
                  <a:lnTo>
                    <a:pt x="19" y="44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39" y="25"/>
                  </a:lnTo>
                  <a:lnTo>
                    <a:pt x="43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8" y="13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7" y="6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3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8" y="21"/>
                  </a:lnTo>
                  <a:lnTo>
                    <a:pt x="151" y="24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60" y="36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4" y="42"/>
                  </a:lnTo>
                  <a:lnTo>
                    <a:pt x="166" y="46"/>
                  </a:lnTo>
                  <a:lnTo>
                    <a:pt x="167" y="50"/>
                  </a:lnTo>
                  <a:lnTo>
                    <a:pt x="167" y="53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70" y="64"/>
                  </a:lnTo>
                  <a:lnTo>
                    <a:pt x="170" y="68"/>
                  </a:lnTo>
                  <a:lnTo>
                    <a:pt x="170" y="72"/>
                  </a:lnTo>
                  <a:lnTo>
                    <a:pt x="170" y="76"/>
                  </a:lnTo>
                  <a:lnTo>
                    <a:pt x="170" y="81"/>
                  </a:lnTo>
                  <a:lnTo>
                    <a:pt x="170" y="86"/>
                  </a:lnTo>
                  <a:lnTo>
                    <a:pt x="168" y="90"/>
                  </a:lnTo>
                  <a:lnTo>
                    <a:pt x="168" y="93"/>
                  </a:lnTo>
                  <a:lnTo>
                    <a:pt x="168" y="96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7" y="104"/>
                  </a:lnTo>
                  <a:lnTo>
                    <a:pt x="166" y="106"/>
                  </a:lnTo>
                  <a:lnTo>
                    <a:pt x="164" y="109"/>
                  </a:lnTo>
                  <a:lnTo>
                    <a:pt x="164" y="112"/>
                  </a:lnTo>
                  <a:lnTo>
                    <a:pt x="163" y="116"/>
                  </a:lnTo>
                  <a:lnTo>
                    <a:pt x="162" y="118"/>
                  </a:lnTo>
                  <a:lnTo>
                    <a:pt x="160" y="121"/>
                  </a:lnTo>
                  <a:lnTo>
                    <a:pt x="160" y="125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4" y="136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48" y="145"/>
                  </a:lnTo>
                  <a:lnTo>
                    <a:pt x="146" y="149"/>
                  </a:lnTo>
                  <a:lnTo>
                    <a:pt x="143" y="152"/>
                  </a:lnTo>
                  <a:lnTo>
                    <a:pt x="140" y="156"/>
                  </a:lnTo>
                  <a:lnTo>
                    <a:pt x="138" y="158"/>
                  </a:lnTo>
                  <a:lnTo>
                    <a:pt x="136" y="162"/>
                  </a:lnTo>
                  <a:lnTo>
                    <a:pt x="132" y="165"/>
                  </a:lnTo>
                  <a:lnTo>
                    <a:pt x="130" y="169"/>
                  </a:lnTo>
                  <a:lnTo>
                    <a:pt x="127" y="172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0" y="177"/>
                  </a:lnTo>
                  <a:lnTo>
                    <a:pt x="118" y="178"/>
                  </a:lnTo>
                  <a:lnTo>
                    <a:pt x="114" y="181"/>
                  </a:lnTo>
                  <a:lnTo>
                    <a:pt x="111" y="182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2" y="185"/>
                  </a:lnTo>
                  <a:lnTo>
                    <a:pt x="98" y="186"/>
                  </a:lnTo>
                  <a:lnTo>
                    <a:pt x="94" y="186"/>
                  </a:lnTo>
                  <a:lnTo>
                    <a:pt x="90" y="188"/>
                  </a:lnTo>
                  <a:lnTo>
                    <a:pt x="86" y="189"/>
                  </a:lnTo>
                  <a:lnTo>
                    <a:pt x="82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89"/>
                  </a:lnTo>
                  <a:lnTo>
                    <a:pt x="64" y="188"/>
                  </a:lnTo>
                  <a:lnTo>
                    <a:pt x="60" y="186"/>
                  </a:lnTo>
                  <a:lnTo>
                    <a:pt x="55" y="185"/>
                  </a:lnTo>
                  <a:lnTo>
                    <a:pt x="51" y="184"/>
                  </a:lnTo>
                  <a:lnTo>
                    <a:pt x="46" y="181"/>
                  </a:lnTo>
                  <a:lnTo>
                    <a:pt x="40" y="178"/>
                  </a:lnTo>
                  <a:lnTo>
                    <a:pt x="36" y="174"/>
                  </a:lnTo>
                  <a:lnTo>
                    <a:pt x="32" y="172"/>
                  </a:lnTo>
                  <a:lnTo>
                    <a:pt x="27" y="166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5" y="153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8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0"/>
                  </a:lnTo>
                  <a:lnTo>
                    <a:pt x="8" y="134"/>
                  </a:lnTo>
                  <a:lnTo>
                    <a:pt x="6" y="130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3" y="118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4" name="Freeform 744"/>
            <p:cNvSpPr>
              <a:spLocks/>
            </p:cNvSpPr>
            <p:nvPr/>
          </p:nvSpPr>
          <p:spPr bwMode="auto">
            <a:xfrm>
              <a:off x="1993" y="3642"/>
              <a:ext cx="42" cy="6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4" y="0"/>
                </a:cxn>
                <a:cxn ang="0">
                  <a:pos x="127" y="4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0" y="174"/>
                </a:cxn>
                <a:cxn ang="0">
                  <a:pos x="0" y="166"/>
                </a:cxn>
                <a:cxn ang="0">
                  <a:pos x="0" y="166"/>
                </a:cxn>
              </a:cxnLst>
              <a:rect l="0" t="0" r="r" b="b"/>
              <a:pathLst>
                <a:path w="127" h="189">
                  <a:moveTo>
                    <a:pt x="0" y="166"/>
                  </a:moveTo>
                  <a:lnTo>
                    <a:pt x="84" y="0"/>
                  </a:lnTo>
                  <a:lnTo>
                    <a:pt x="127" y="4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0" y="174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5" name="Freeform 745"/>
            <p:cNvSpPr>
              <a:spLocks/>
            </p:cNvSpPr>
            <p:nvPr/>
          </p:nvSpPr>
          <p:spPr bwMode="auto">
            <a:xfrm>
              <a:off x="1819" y="3588"/>
              <a:ext cx="46" cy="53"/>
            </a:xfrm>
            <a:custGeom>
              <a:avLst/>
              <a:gdLst/>
              <a:ahLst/>
              <a:cxnLst>
                <a:cxn ang="0">
                  <a:pos x="40" y="158"/>
                </a:cxn>
                <a:cxn ang="0">
                  <a:pos x="0" y="131"/>
                </a:cxn>
                <a:cxn ang="0">
                  <a:pos x="96" y="0"/>
                </a:cxn>
                <a:cxn ang="0">
                  <a:pos x="139" y="8"/>
                </a:cxn>
                <a:cxn ang="0">
                  <a:pos x="49" y="146"/>
                </a:cxn>
                <a:cxn ang="0">
                  <a:pos x="40" y="158"/>
                </a:cxn>
                <a:cxn ang="0">
                  <a:pos x="40" y="158"/>
                </a:cxn>
              </a:cxnLst>
              <a:rect l="0" t="0" r="r" b="b"/>
              <a:pathLst>
                <a:path w="139" h="158">
                  <a:moveTo>
                    <a:pt x="40" y="158"/>
                  </a:moveTo>
                  <a:lnTo>
                    <a:pt x="0" y="131"/>
                  </a:lnTo>
                  <a:lnTo>
                    <a:pt x="96" y="0"/>
                  </a:lnTo>
                  <a:lnTo>
                    <a:pt x="139" y="8"/>
                  </a:lnTo>
                  <a:lnTo>
                    <a:pt x="49" y="146"/>
                  </a:lnTo>
                  <a:lnTo>
                    <a:pt x="40" y="158"/>
                  </a:lnTo>
                  <a:lnTo>
                    <a:pt x="40" y="15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6" name="Freeform 746"/>
            <p:cNvSpPr>
              <a:spLocks/>
            </p:cNvSpPr>
            <p:nvPr/>
          </p:nvSpPr>
          <p:spPr bwMode="auto">
            <a:xfrm>
              <a:off x="1839" y="3590"/>
              <a:ext cx="175" cy="95"/>
            </a:xfrm>
            <a:custGeom>
              <a:avLst/>
              <a:gdLst/>
              <a:ahLst/>
              <a:cxnLst>
                <a:cxn ang="0">
                  <a:pos x="77" y="1"/>
                </a:cxn>
                <a:cxn ang="0">
                  <a:pos x="78" y="8"/>
                </a:cxn>
                <a:cxn ang="0">
                  <a:pos x="81" y="17"/>
                </a:cxn>
                <a:cxn ang="0">
                  <a:pos x="86" y="29"/>
                </a:cxn>
                <a:cxn ang="0">
                  <a:pos x="93" y="40"/>
                </a:cxn>
                <a:cxn ang="0">
                  <a:pos x="104" y="50"/>
                </a:cxn>
                <a:cxn ang="0">
                  <a:pos x="113" y="61"/>
                </a:cxn>
                <a:cxn ang="0">
                  <a:pos x="121" y="68"/>
                </a:cxn>
                <a:cxn ang="0">
                  <a:pos x="132" y="74"/>
                </a:cxn>
                <a:cxn ang="0">
                  <a:pos x="144" y="82"/>
                </a:cxn>
                <a:cxn ang="0">
                  <a:pos x="152" y="86"/>
                </a:cxn>
                <a:cxn ang="0">
                  <a:pos x="160" y="92"/>
                </a:cxn>
                <a:cxn ang="0">
                  <a:pos x="169" y="96"/>
                </a:cxn>
                <a:cxn ang="0">
                  <a:pos x="180" y="102"/>
                </a:cxn>
                <a:cxn ang="0">
                  <a:pos x="190" y="108"/>
                </a:cxn>
                <a:cxn ang="0">
                  <a:pos x="204" y="113"/>
                </a:cxn>
                <a:cxn ang="0">
                  <a:pos x="217" y="118"/>
                </a:cxn>
                <a:cxn ang="0">
                  <a:pos x="232" y="126"/>
                </a:cxn>
                <a:cxn ang="0">
                  <a:pos x="248" y="133"/>
                </a:cxn>
                <a:cxn ang="0">
                  <a:pos x="265" y="140"/>
                </a:cxn>
                <a:cxn ang="0">
                  <a:pos x="281" y="146"/>
                </a:cxn>
                <a:cxn ang="0">
                  <a:pos x="296" y="152"/>
                </a:cxn>
                <a:cxn ang="0">
                  <a:pos x="310" y="157"/>
                </a:cxn>
                <a:cxn ang="0">
                  <a:pos x="322" y="161"/>
                </a:cxn>
                <a:cxn ang="0">
                  <a:pos x="336" y="165"/>
                </a:cxn>
                <a:cxn ang="0">
                  <a:pos x="348" y="169"/>
                </a:cxn>
                <a:cxn ang="0">
                  <a:pos x="357" y="172"/>
                </a:cxn>
                <a:cxn ang="0">
                  <a:pos x="367" y="174"/>
                </a:cxn>
                <a:cxn ang="0">
                  <a:pos x="375" y="177"/>
                </a:cxn>
                <a:cxn ang="0">
                  <a:pos x="385" y="180"/>
                </a:cxn>
                <a:cxn ang="0">
                  <a:pos x="398" y="182"/>
                </a:cxn>
                <a:cxn ang="0">
                  <a:pos x="409" y="184"/>
                </a:cxn>
                <a:cxn ang="0">
                  <a:pos x="419" y="185"/>
                </a:cxn>
                <a:cxn ang="0">
                  <a:pos x="425" y="186"/>
                </a:cxn>
                <a:cxn ang="0">
                  <a:pos x="433" y="188"/>
                </a:cxn>
                <a:cxn ang="0">
                  <a:pos x="445" y="188"/>
                </a:cxn>
                <a:cxn ang="0">
                  <a:pos x="455" y="188"/>
                </a:cxn>
                <a:cxn ang="0">
                  <a:pos x="465" y="186"/>
                </a:cxn>
                <a:cxn ang="0">
                  <a:pos x="478" y="182"/>
                </a:cxn>
                <a:cxn ang="0">
                  <a:pos x="491" y="178"/>
                </a:cxn>
                <a:cxn ang="0">
                  <a:pos x="505" y="172"/>
                </a:cxn>
                <a:cxn ang="0">
                  <a:pos x="519" y="162"/>
                </a:cxn>
                <a:cxn ang="0">
                  <a:pos x="411" y="279"/>
                </a:cxn>
                <a:cxn ang="0">
                  <a:pos x="78" y="146"/>
                </a:cxn>
              </a:cxnLst>
              <a:rect l="0" t="0" r="r" b="b"/>
              <a:pathLst>
                <a:path w="525" h="285">
                  <a:moveTo>
                    <a:pt x="0" y="113"/>
                  </a:moveTo>
                  <a:lnTo>
                    <a:pt x="77" y="0"/>
                  </a:lnTo>
                  <a:lnTo>
                    <a:pt x="77" y="1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2" y="21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3" y="40"/>
                  </a:lnTo>
                  <a:lnTo>
                    <a:pt x="97" y="44"/>
                  </a:lnTo>
                  <a:lnTo>
                    <a:pt x="100" y="46"/>
                  </a:lnTo>
                  <a:lnTo>
                    <a:pt x="104" y="50"/>
                  </a:lnTo>
                  <a:lnTo>
                    <a:pt x="106" y="54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6" y="62"/>
                  </a:lnTo>
                  <a:lnTo>
                    <a:pt x="118" y="65"/>
                  </a:lnTo>
                  <a:lnTo>
                    <a:pt x="121" y="68"/>
                  </a:lnTo>
                  <a:lnTo>
                    <a:pt x="124" y="69"/>
                  </a:lnTo>
                  <a:lnTo>
                    <a:pt x="128" y="72"/>
                  </a:lnTo>
                  <a:lnTo>
                    <a:pt x="132" y="74"/>
                  </a:lnTo>
                  <a:lnTo>
                    <a:pt x="136" y="77"/>
                  </a:lnTo>
                  <a:lnTo>
                    <a:pt x="140" y="80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7" y="90"/>
                  </a:lnTo>
                  <a:lnTo>
                    <a:pt x="160" y="92"/>
                  </a:lnTo>
                  <a:lnTo>
                    <a:pt x="162" y="93"/>
                  </a:lnTo>
                  <a:lnTo>
                    <a:pt x="166" y="94"/>
                  </a:lnTo>
                  <a:lnTo>
                    <a:pt x="169" y="96"/>
                  </a:lnTo>
                  <a:lnTo>
                    <a:pt x="173" y="98"/>
                  </a:lnTo>
                  <a:lnTo>
                    <a:pt x="176" y="100"/>
                  </a:lnTo>
                  <a:lnTo>
                    <a:pt x="180" y="102"/>
                  </a:lnTo>
                  <a:lnTo>
                    <a:pt x="182" y="104"/>
                  </a:lnTo>
                  <a:lnTo>
                    <a:pt x="186" y="105"/>
                  </a:lnTo>
                  <a:lnTo>
                    <a:pt x="190" y="108"/>
                  </a:lnTo>
                  <a:lnTo>
                    <a:pt x="194" y="109"/>
                  </a:lnTo>
                  <a:lnTo>
                    <a:pt x="198" y="110"/>
                  </a:lnTo>
                  <a:lnTo>
                    <a:pt x="204" y="113"/>
                  </a:lnTo>
                  <a:lnTo>
                    <a:pt x="208" y="114"/>
                  </a:lnTo>
                  <a:lnTo>
                    <a:pt x="213" y="117"/>
                  </a:lnTo>
                  <a:lnTo>
                    <a:pt x="217" y="118"/>
                  </a:lnTo>
                  <a:lnTo>
                    <a:pt x="221" y="121"/>
                  </a:lnTo>
                  <a:lnTo>
                    <a:pt x="226" y="124"/>
                  </a:lnTo>
                  <a:lnTo>
                    <a:pt x="232" y="126"/>
                  </a:lnTo>
                  <a:lnTo>
                    <a:pt x="237" y="128"/>
                  </a:lnTo>
                  <a:lnTo>
                    <a:pt x="242" y="130"/>
                  </a:lnTo>
                  <a:lnTo>
                    <a:pt x="248" y="133"/>
                  </a:lnTo>
                  <a:lnTo>
                    <a:pt x="254" y="136"/>
                  </a:lnTo>
                  <a:lnTo>
                    <a:pt x="260" y="137"/>
                  </a:lnTo>
                  <a:lnTo>
                    <a:pt x="265" y="140"/>
                  </a:lnTo>
                  <a:lnTo>
                    <a:pt x="270" y="142"/>
                  </a:lnTo>
                  <a:lnTo>
                    <a:pt x="276" y="145"/>
                  </a:lnTo>
                  <a:lnTo>
                    <a:pt x="281" y="146"/>
                  </a:lnTo>
                  <a:lnTo>
                    <a:pt x="285" y="149"/>
                  </a:lnTo>
                  <a:lnTo>
                    <a:pt x="290" y="150"/>
                  </a:lnTo>
                  <a:lnTo>
                    <a:pt x="296" y="152"/>
                  </a:lnTo>
                  <a:lnTo>
                    <a:pt x="300" y="154"/>
                  </a:lnTo>
                  <a:lnTo>
                    <a:pt x="305" y="156"/>
                  </a:lnTo>
                  <a:lnTo>
                    <a:pt x="310" y="157"/>
                  </a:lnTo>
                  <a:lnTo>
                    <a:pt x="314" y="158"/>
                  </a:lnTo>
                  <a:lnTo>
                    <a:pt x="318" y="160"/>
                  </a:lnTo>
                  <a:lnTo>
                    <a:pt x="322" y="161"/>
                  </a:lnTo>
                  <a:lnTo>
                    <a:pt x="328" y="164"/>
                  </a:lnTo>
                  <a:lnTo>
                    <a:pt x="332" y="165"/>
                  </a:lnTo>
                  <a:lnTo>
                    <a:pt x="336" y="165"/>
                  </a:lnTo>
                  <a:lnTo>
                    <a:pt x="340" y="166"/>
                  </a:lnTo>
                  <a:lnTo>
                    <a:pt x="344" y="168"/>
                  </a:lnTo>
                  <a:lnTo>
                    <a:pt x="348" y="169"/>
                  </a:lnTo>
                  <a:lnTo>
                    <a:pt x="350" y="170"/>
                  </a:lnTo>
                  <a:lnTo>
                    <a:pt x="354" y="172"/>
                  </a:lnTo>
                  <a:lnTo>
                    <a:pt x="357" y="172"/>
                  </a:lnTo>
                  <a:lnTo>
                    <a:pt x="361" y="173"/>
                  </a:lnTo>
                  <a:lnTo>
                    <a:pt x="363" y="174"/>
                  </a:lnTo>
                  <a:lnTo>
                    <a:pt x="367" y="174"/>
                  </a:lnTo>
                  <a:lnTo>
                    <a:pt x="370" y="176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8" y="178"/>
                  </a:lnTo>
                  <a:lnTo>
                    <a:pt x="382" y="178"/>
                  </a:lnTo>
                  <a:lnTo>
                    <a:pt x="385" y="180"/>
                  </a:lnTo>
                  <a:lnTo>
                    <a:pt x="389" y="180"/>
                  </a:lnTo>
                  <a:lnTo>
                    <a:pt x="394" y="181"/>
                  </a:lnTo>
                  <a:lnTo>
                    <a:pt x="398" y="182"/>
                  </a:lnTo>
                  <a:lnTo>
                    <a:pt x="402" y="182"/>
                  </a:lnTo>
                  <a:lnTo>
                    <a:pt x="406" y="184"/>
                  </a:lnTo>
                  <a:lnTo>
                    <a:pt x="409" y="184"/>
                  </a:lnTo>
                  <a:lnTo>
                    <a:pt x="411" y="184"/>
                  </a:lnTo>
                  <a:lnTo>
                    <a:pt x="415" y="185"/>
                  </a:lnTo>
                  <a:lnTo>
                    <a:pt x="419" y="185"/>
                  </a:lnTo>
                  <a:lnTo>
                    <a:pt x="422" y="185"/>
                  </a:lnTo>
                  <a:lnTo>
                    <a:pt x="423" y="185"/>
                  </a:lnTo>
                  <a:lnTo>
                    <a:pt x="425" y="186"/>
                  </a:lnTo>
                  <a:lnTo>
                    <a:pt x="427" y="186"/>
                  </a:lnTo>
                  <a:lnTo>
                    <a:pt x="429" y="186"/>
                  </a:lnTo>
                  <a:lnTo>
                    <a:pt x="433" y="188"/>
                  </a:lnTo>
                  <a:lnTo>
                    <a:pt x="437" y="188"/>
                  </a:lnTo>
                  <a:lnTo>
                    <a:pt x="442" y="188"/>
                  </a:lnTo>
                  <a:lnTo>
                    <a:pt x="445" y="188"/>
                  </a:lnTo>
                  <a:lnTo>
                    <a:pt x="447" y="188"/>
                  </a:lnTo>
                  <a:lnTo>
                    <a:pt x="451" y="188"/>
                  </a:lnTo>
                  <a:lnTo>
                    <a:pt x="455" y="188"/>
                  </a:lnTo>
                  <a:lnTo>
                    <a:pt x="458" y="186"/>
                  </a:lnTo>
                  <a:lnTo>
                    <a:pt x="462" y="186"/>
                  </a:lnTo>
                  <a:lnTo>
                    <a:pt x="465" y="186"/>
                  </a:lnTo>
                  <a:lnTo>
                    <a:pt x="470" y="185"/>
                  </a:lnTo>
                  <a:lnTo>
                    <a:pt x="474" y="184"/>
                  </a:lnTo>
                  <a:lnTo>
                    <a:pt x="478" y="182"/>
                  </a:lnTo>
                  <a:lnTo>
                    <a:pt x="482" y="181"/>
                  </a:lnTo>
                  <a:lnTo>
                    <a:pt x="487" y="180"/>
                  </a:lnTo>
                  <a:lnTo>
                    <a:pt x="491" y="178"/>
                  </a:lnTo>
                  <a:lnTo>
                    <a:pt x="495" y="177"/>
                  </a:lnTo>
                  <a:lnTo>
                    <a:pt x="499" y="174"/>
                  </a:lnTo>
                  <a:lnTo>
                    <a:pt x="505" y="172"/>
                  </a:lnTo>
                  <a:lnTo>
                    <a:pt x="510" y="169"/>
                  </a:lnTo>
                  <a:lnTo>
                    <a:pt x="514" y="166"/>
                  </a:lnTo>
                  <a:lnTo>
                    <a:pt x="519" y="162"/>
                  </a:lnTo>
                  <a:lnTo>
                    <a:pt x="525" y="160"/>
                  </a:lnTo>
                  <a:lnTo>
                    <a:pt x="458" y="285"/>
                  </a:lnTo>
                  <a:lnTo>
                    <a:pt x="411" y="279"/>
                  </a:lnTo>
                  <a:lnTo>
                    <a:pt x="410" y="241"/>
                  </a:lnTo>
                  <a:lnTo>
                    <a:pt x="93" y="130"/>
                  </a:lnTo>
                  <a:lnTo>
                    <a:pt x="78" y="14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7" name="Freeform 747"/>
            <p:cNvSpPr>
              <a:spLocks/>
            </p:cNvSpPr>
            <p:nvPr/>
          </p:nvSpPr>
          <p:spPr bwMode="auto">
            <a:xfrm>
              <a:off x="1773" y="3645"/>
              <a:ext cx="197" cy="122"/>
            </a:xfrm>
            <a:custGeom>
              <a:avLst/>
              <a:gdLst/>
              <a:ahLst/>
              <a:cxnLst>
                <a:cxn ang="0">
                  <a:pos x="588" y="109"/>
                </a:cxn>
                <a:cxn ang="0">
                  <a:pos x="580" y="120"/>
                </a:cxn>
                <a:cxn ang="0">
                  <a:pos x="572" y="132"/>
                </a:cxn>
                <a:cxn ang="0">
                  <a:pos x="560" y="148"/>
                </a:cxn>
                <a:cxn ang="0">
                  <a:pos x="547" y="165"/>
                </a:cxn>
                <a:cxn ang="0">
                  <a:pos x="533" y="184"/>
                </a:cxn>
                <a:cxn ang="0">
                  <a:pos x="517" y="205"/>
                </a:cxn>
                <a:cxn ang="0">
                  <a:pos x="498" y="226"/>
                </a:cxn>
                <a:cxn ang="0">
                  <a:pos x="479" y="248"/>
                </a:cxn>
                <a:cxn ang="0">
                  <a:pos x="458" y="269"/>
                </a:cxn>
                <a:cxn ang="0">
                  <a:pos x="438" y="290"/>
                </a:cxn>
                <a:cxn ang="0">
                  <a:pos x="415" y="309"/>
                </a:cxn>
                <a:cxn ang="0">
                  <a:pos x="393" y="326"/>
                </a:cxn>
                <a:cxn ang="0">
                  <a:pos x="371" y="342"/>
                </a:cxn>
                <a:cxn ang="0">
                  <a:pos x="349" y="354"/>
                </a:cxn>
                <a:cxn ang="0">
                  <a:pos x="335" y="360"/>
                </a:cxn>
                <a:cxn ang="0">
                  <a:pos x="323" y="364"/>
                </a:cxn>
                <a:cxn ang="0">
                  <a:pos x="309" y="365"/>
                </a:cxn>
                <a:cxn ang="0">
                  <a:pos x="290" y="365"/>
                </a:cxn>
                <a:cxn ang="0">
                  <a:pos x="278" y="365"/>
                </a:cxn>
                <a:cxn ang="0">
                  <a:pos x="265" y="364"/>
                </a:cxn>
                <a:cxn ang="0">
                  <a:pos x="251" y="362"/>
                </a:cxn>
                <a:cxn ang="0">
                  <a:pos x="235" y="358"/>
                </a:cxn>
                <a:cxn ang="0">
                  <a:pos x="218" y="354"/>
                </a:cxn>
                <a:cxn ang="0">
                  <a:pos x="201" y="348"/>
                </a:cxn>
                <a:cxn ang="0">
                  <a:pos x="182" y="341"/>
                </a:cxn>
                <a:cxn ang="0">
                  <a:pos x="162" y="333"/>
                </a:cxn>
                <a:cxn ang="0">
                  <a:pos x="143" y="326"/>
                </a:cxn>
                <a:cxn ang="0">
                  <a:pos x="125" y="318"/>
                </a:cxn>
                <a:cxn ang="0">
                  <a:pos x="109" y="312"/>
                </a:cxn>
                <a:cxn ang="0">
                  <a:pos x="93" y="305"/>
                </a:cxn>
                <a:cxn ang="0">
                  <a:pos x="78" y="298"/>
                </a:cxn>
                <a:cxn ang="0">
                  <a:pos x="65" y="293"/>
                </a:cxn>
                <a:cxn ang="0">
                  <a:pos x="53" y="288"/>
                </a:cxn>
                <a:cxn ang="0">
                  <a:pos x="42" y="282"/>
                </a:cxn>
                <a:cxn ang="0">
                  <a:pos x="24" y="274"/>
                </a:cxn>
                <a:cxn ang="0">
                  <a:pos x="12" y="269"/>
                </a:cxn>
                <a:cxn ang="0">
                  <a:pos x="5" y="266"/>
                </a:cxn>
                <a:cxn ang="0">
                  <a:pos x="0" y="256"/>
                </a:cxn>
                <a:cxn ang="0">
                  <a:pos x="2" y="244"/>
                </a:cxn>
                <a:cxn ang="0">
                  <a:pos x="14" y="228"/>
                </a:cxn>
                <a:cxn ang="0">
                  <a:pos x="28" y="214"/>
                </a:cxn>
                <a:cxn ang="0">
                  <a:pos x="44" y="200"/>
                </a:cxn>
                <a:cxn ang="0">
                  <a:pos x="55" y="189"/>
                </a:cxn>
                <a:cxn ang="0">
                  <a:pos x="69" y="178"/>
                </a:cxn>
                <a:cxn ang="0">
                  <a:pos x="82" y="165"/>
                </a:cxn>
                <a:cxn ang="0">
                  <a:pos x="97" y="153"/>
                </a:cxn>
                <a:cxn ang="0">
                  <a:pos x="111" y="141"/>
                </a:cxn>
                <a:cxn ang="0">
                  <a:pos x="125" y="129"/>
                </a:cxn>
                <a:cxn ang="0">
                  <a:pos x="137" y="117"/>
                </a:cxn>
                <a:cxn ang="0">
                  <a:pos x="149" y="108"/>
                </a:cxn>
                <a:cxn ang="0">
                  <a:pos x="163" y="96"/>
                </a:cxn>
                <a:cxn ang="0">
                  <a:pos x="175" y="87"/>
                </a:cxn>
                <a:cxn ang="0">
                  <a:pos x="271" y="0"/>
                </a:cxn>
              </a:cxnLst>
              <a:rect l="0" t="0" r="r" b="b"/>
              <a:pathLst>
                <a:path w="591" h="366">
                  <a:moveTo>
                    <a:pt x="271" y="0"/>
                  </a:moveTo>
                  <a:lnTo>
                    <a:pt x="591" y="106"/>
                  </a:lnTo>
                  <a:lnTo>
                    <a:pt x="590" y="106"/>
                  </a:lnTo>
                  <a:lnTo>
                    <a:pt x="588" y="109"/>
                  </a:lnTo>
                  <a:lnTo>
                    <a:pt x="587" y="112"/>
                  </a:lnTo>
                  <a:lnTo>
                    <a:pt x="584" y="116"/>
                  </a:lnTo>
                  <a:lnTo>
                    <a:pt x="583" y="117"/>
                  </a:lnTo>
                  <a:lnTo>
                    <a:pt x="580" y="120"/>
                  </a:lnTo>
                  <a:lnTo>
                    <a:pt x="579" y="122"/>
                  </a:lnTo>
                  <a:lnTo>
                    <a:pt x="578" y="125"/>
                  </a:lnTo>
                  <a:lnTo>
                    <a:pt x="575" y="129"/>
                  </a:lnTo>
                  <a:lnTo>
                    <a:pt x="572" y="132"/>
                  </a:lnTo>
                  <a:lnTo>
                    <a:pt x="570" y="136"/>
                  </a:lnTo>
                  <a:lnTo>
                    <a:pt x="567" y="140"/>
                  </a:lnTo>
                  <a:lnTo>
                    <a:pt x="564" y="144"/>
                  </a:lnTo>
                  <a:lnTo>
                    <a:pt x="560" y="148"/>
                  </a:lnTo>
                  <a:lnTo>
                    <a:pt x="558" y="152"/>
                  </a:lnTo>
                  <a:lnTo>
                    <a:pt x="555" y="156"/>
                  </a:lnTo>
                  <a:lnTo>
                    <a:pt x="551" y="160"/>
                  </a:lnTo>
                  <a:lnTo>
                    <a:pt x="547" y="165"/>
                  </a:lnTo>
                  <a:lnTo>
                    <a:pt x="545" y="169"/>
                  </a:lnTo>
                  <a:lnTo>
                    <a:pt x="541" y="174"/>
                  </a:lnTo>
                  <a:lnTo>
                    <a:pt x="537" y="178"/>
                  </a:lnTo>
                  <a:lnTo>
                    <a:pt x="533" y="184"/>
                  </a:lnTo>
                  <a:lnTo>
                    <a:pt x="529" y="189"/>
                  </a:lnTo>
                  <a:lnTo>
                    <a:pt x="526" y="194"/>
                  </a:lnTo>
                  <a:lnTo>
                    <a:pt x="521" y="198"/>
                  </a:lnTo>
                  <a:lnTo>
                    <a:pt x="517" y="205"/>
                  </a:lnTo>
                  <a:lnTo>
                    <a:pt x="513" y="210"/>
                  </a:lnTo>
                  <a:lnTo>
                    <a:pt x="509" y="216"/>
                  </a:lnTo>
                  <a:lnTo>
                    <a:pt x="503" y="221"/>
                  </a:lnTo>
                  <a:lnTo>
                    <a:pt x="498" y="226"/>
                  </a:lnTo>
                  <a:lnTo>
                    <a:pt x="494" y="232"/>
                  </a:lnTo>
                  <a:lnTo>
                    <a:pt x="489" y="237"/>
                  </a:lnTo>
                  <a:lnTo>
                    <a:pt x="485" y="242"/>
                  </a:lnTo>
                  <a:lnTo>
                    <a:pt x="479" y="248"/>
                  </a:lnTo>
                  <a:lnTo>
                    <a:pt x="474" y="253"/>
                  </a:lnTo>
                  <a:lnTo>
                    <a:pt x="470" y="258"/>
                  </a:lnTo>
                  <a:lnTo>
                    <a:pt x="463" y="264"/>
                  </a:lnTo>
                  <a:lnTo>
                    <a:pt x="458" y="269"/>
                  </a:lnTo>
                  <a:lnTo>
                    <a:pt x="453" y="274"/>
                  </a:lnTo>
                  <a:lnTo>
                    <a:pt x="449" y="280"/>
                  </a:lnTo>
                  <a:lnTo>
                    <a:pt x="443" y="285"/>
                  </a:lnTo>
                  <a:lnTo>
                    <a:pt x="438" y="290"/>
                  </a:lnTo>
                  <a:lnTo>
                    <a:pt x="433" y="294"/>
                  </a:lnTo>
                  <a:lnTo>
                    <a:pt x="427" y="300"/>
                  </a:lnTo>
                  <a:lnTo>
                    <a:pt x="421" y="305"/>
                  </a:lnTo>
                  <a:lnTo>
                    <a:pt x="415" y="309"/>
                  </a:lnTo>
                  <a:lnTo>
                    <a:pt x="410" y="313"/>
                  </a:lnTo>
                  <a:lnTo>
                    <a:pt x="405" y="318"/>
                  </a:lnTo>
                  <a:lnTo>
                    <a:pt x="398" y="322"/>
                  </a:lnTo>
                  <a:lnTo>
                    <a:pt x="393" y="326"/>
                  </a:lnTo>
                  <a:lnTo>
                    <a:pt x="387" y="330"/>
                  </a:lnTo>
                  <a:lnTo>
                    <a:pt x="382" y="336"/>
                  </a:lnTo>
                  <a:lnTo>
                    <a:pt x="377" y="338"/>
                  </a:lnTo>
                  <a:lnTo>
                    <a:pt x="371" y="342"/>
                  </a:lnTo>
                  <a:lnTo>
                    <a:pt x="366" y="345"/>
                  </a:lnTo>
                  <a:lnTo>
                    <a:pt x="361" y="349"/>
                  </a:lnTo>
                  <a:lnTo>
                    <a:pt x="354" y="352"/>
                  </a:lnTo>
                  <a:lnTo>
                    <a:pt x="349" y="354"/>
                  </a:lnTo>
                  <a:lnTo>
                    <a:pt x="343" y="357"/>
                  </a:lnTo>
                  <a:lnTo>
                    <a:pt x="339" y="360"/>
                  </a:lnTo>
                  <a:lnTo>
                    <a:pt x="338" y="360"/>
                  </a:lnTo>
                  <a:lnTo>
                    <a:pt x="335" y="360"/>
                  </a:lnTo>
                  <a:lnTo>
                    <a:pt x="333" y="361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3" y="364"/>
                  </a:lnTo>
                  <a:lnTo>
                    <a:pt x="319" y="364"/>
                  </a:lnTo>
                  <a:lnTo>
                    <a:pt x="317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5" y="365"/>
                  </a:lnTo>
                  <a:lnTo>
                    <a:pt x="299" y="366"/>
                  </a:lnTo>
                  <a:lnTo>
                    <a:pt x="294" y="365"/>
                  </a:lnTo>
                  <a:lnTo>
                    <a:pt x="290" y="365"/>
                  </a:lnTo>
                  <a:lnTo>
                    <a:pt x="286" y="365"/>
                  </a:lnTo>
                  <a:lnTo>
                    <a:pt x="283" y="365"/>
                  </a:lnTo>
                  <a:lnTo>
                    <a:pt x="281" y="365"/>
                  </a:lnTo>
                  <a:lnTo>
                    <a:pt x="278" y="365"/>
                  </a:lnTo>
                  <a:lnTo>
                    <a:pt x="274" y="365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5" y="364"/>
                  </a:lnTo>
                  <a:lnTo>
                    <a:pt x="261" y="364"/>
                  </a:lnTo>
                  <a:lnTo>
                    <a:pt x="258" y="362"/>
                  </a:lnTo>
                  <a:lnTo>
                    <a:pt x="254" y="362"/>
                  </a:lnTo>
                  <a:lnTo>
                    <a:pt x="251" y="362"/>
                  </a:lnTo>
                  <a:lnTo>
                    <a:pt x="247" y="361"/>
                  </a:lnTo>
                  <a:lnTo>
                    <a:pt x="243" y="360"/>
                  </a:lnTo>
                  <a:lnTo>
                    <a:pt x="239" y="358"/>
                  </a:lnTo>
                  <a:lnTo>
                    <a:pt x="235" y="358"/>
                  </a:lnTo>
                  <a:lnTo>
                    <a:pt x="231" y="357"/>
                  </a:lnTo>
                  <a:lnTo>
                    <a:pt x="227" y="356"/>
                  </a:lnTo>
                  <a:lnTo>
                    <a:pt x="222" y="354"/>
                  </a:lnTo>
                  <a:lnTo>
                    <a:pt x="218" y="354"/>
                  </a:lnTo>
                  <a:lnTo>
                    <a:pt x="214" y="352"/>
                  </a:lnTo>
                  <a:lnTo>
                    <a:pt x="210" y="350"/>
                  </a:lnTo>
                  <a:lnTo>
                    <a:pt x="205" y="349"/>
                  </a:lnTo>
                  <a:lnTo>
                    <a:pt x="201" y="348"/>
                  </a:lnTo>
                  <a:lnTo>
                    <a:pt x="195" y="346"/>
                  </a:lnTo>
                  <a:lnTo>
                    <a:pt x="191" y="345"/>
                  </a:lnTo>
                  <a:lnTo>
                    <a:pt x="186" y="342"/>
                  </a:lnTo>
                  <a:lnTo>
                    <a:pt x="182" y="341"/>
                  </a:lnTo>
                  <a:lnTo>
                    <a:pt x="177" y="340"/>
                  </a:lnTo>
                  <a:lnTo>
                    <a:pt x="171" y="337"/>
                  </a:lnTo>
                  <a:lnTo>
                    <a:pt x="166" y="336"/>
                  </a:lnTo>
                  <a:lnTo>
                    <a:pt x="162" y="333"/>
                  </a:lnTo>
                  <a:lnTo>
                    <a:pt x="157" y="332"/>
                  </a:lnTo>
                  <a:lnTo>
                    <a:pt x="151" y="329"/>
                  </a:lnTo>
                  <a:lnTo>
                    <a:pt x="147" y="328"/>
                  </a:lnTo>
                  <a:lnTo>
                    <a:pt x="143" y="326"/>
                  </a:lnTo>
                  <a:lnTo>
                    <a:pt x="138" y="324"/>
                  </a:lnTo>
                  <a:lnTo>
                    <a:pt x="134" y="322"/>
                  </a:lnTo>
                  <a:lnTo>
                    <a:pt x="129" y="320"/>
                  </a:lnTo>
                  <a:lnTo>
                    <a:pt x="125" y="318"/>
                  </a:lnTo>
                  <a:lnTo>
                    <a:pt x="121" y="317"/>
                  </a:lnTo>
                  <a:lnTo>
                    <a:pt x="117" y="314"/>
                  </a:lnTo>
                  <a:lnTo>
                    <a:pt x="113" y="313"/>
                  </a:lnTo>
                  <a:lnTo>
                    <a:pt x="109" y="312"/>
                  </a:lnTo>
                  <a:lnTo>
                    <a:pt x="103" y="309"/>
                  </a:lnTo>
                  <a:lnTo>
                    <a:pt x="101" y="308"/>
                  </a:lnTo>
                  <a:lnTo>
                    <a:pt x="97" y="306"/>
                  </a:lnTo>
                  <a:lnTo>
                    <a:pt x="93" y="305"/>
                  </a:lnTo>
                  <a:lnTo>
                    <a:pt x="89" y="304"/>
                  </a:lnTo>
                  <a:lnTo>
                    <a:pt x="85" y="301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4" y="297"/>
                  </a:lnTo>
                  <a:lnTo>
                    <a:pt x="70" y="296"/>
                  </a:lnTo>
                  <a:lnTo>
                    <a:pt x="67" y="294"/>
                  </a:lnTo>
                  <a:lnTo>
                    <a:pt x="65" y="293"/>
                  </a:lnTo>
                  <a:lnTo>
                    <a:pt x="61" y="292"/>
                  </a:lnTo>
                  <a:lnTo>
                    <a:pt x="58" y="290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0" y="286"/>
                  </a:lnTo>
                  <a:lnTo>
                    <a:pt x="48" y="285"/>
                  </a:lnTo>
                  <a:lnTo>
                    <a:pt x="45" y="284"/>
                  </a:lnTo>
                  <a:lnTo>
                    <a:pt x="42" y="282"/>
                  </a:lnTo>
                  <a:lnTo>
                    <a:pt x="37" y="280"/>
                  </a:lnTo>
                  <a:lnTo>
                    <a:pt x="32" y="278"/>
                  </a:lnTo>
                  <a:lnTo>
                    <a:pt x="28" y="276"/>
                  </a:lnTo>
                  <a:lnTo>
                    <a:pt x="24" y="274"/>
                  </a:lnTo>
                  <a:lnTo>
                    <a:pt x="20" y="273"/>
                  </a:lnTo>
                  <a:lnTo>
                    <a:pt x="17" y="272"/>
                  </a:lnTo>
                  <a:lnTo>
                    <a:pt x="14" y="270"/>
                  </a:lnTo>
                  <a:lnTo>
                    <a:pt x="12" y="269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5" y="265"/>
                  </a:lnTo>
                  <a:lnTo>
                    <a:pt x="4" y="264"/>
                  </a:lnTo>
                  <a:lnTo>
                    <a:pt x="1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2" y="244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9" y="232"/>
                  </a:lnTo>
                  <a:lnTo>
                    <a:pt x="14" y="228"/>
                  </a:lnTo>
                  <a:lnTo>
                    <a:pt x="16" y="225"/>
                  </a:lnTo>
                  <a:lnTo>
                    <a:pt x="20" y="222"/>
                  </a:lnTo>
                  <a:lnTo>
                    <a:pt x="22" y="218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7" y="205"/>
                  </a:lnTo>
                  <a:lnTo>
                    <a:pt x="41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50" y="196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5" y="181"/>
                  </a:lnTo>
                  <a:lnTo>
                    <a:pt x="69" y="178"/>
                  </a:lnTo>
                  <a:lnTo>
                    <a:pt x="71" y="174"/>
                  </a:lnTo>
                  <a:lnTo>
                    <a:pt x="75" y="172"/>
                  </a:lnTo>
                  <a:lnTo>
                    <a:pt x="78" y="169"/>
                  </a:lnTo>
                  <a:lnTo>
                    <a:pt x="82" y="165"/>
                  </a:lnTo>
                  <a:lnTo>
                    <a:pt x="86" y="162"/>
                  </a:lnTo>
                  <a:lnTo>
                    <a:pt x="90" y="160"/>
                  </a:lnTo>
                  <a:lnTo>
                    <a:pt x="93" y="156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5" y="148"/>
                  </a:lnTo>
                  <a:lnTo>
                    <a:pt x="107" y="144"/>
                  </a:lnTo>
                  <a:lnTo>
                    <a:pt x="111" y="141"/>
                  </a:lnTo>
                  <a:lnTo>
                    <a:pt x="114" y="137"/>
                  </a:lnTo>
                  <a:lnTo>
                    <a:pt x="118" y="134"/>
                  </a:lnTo>
                  <a:lnTo>
                    <a:pt x="121" y="132"/>
                  </a:lnTo>
                  <a:lnTo>
                    <a:pt x="125" y="129"/>
                  </a:lnTo>
                  <a:lnTo>
                    <a:pt x="127" y="125"/>
                  </a:lnTo>
                  <a:lnTo>
                    <a:pt x="131" y="124"/>
                  </a:lnTo>
                  <a:lnTo>
                    <a:pt x="134" y="120"/>
                  </a:lnTo>
                  <a:lnTo>
                    <a:pt x="137" y="117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6" y="109"/>
                  </a:lnTo>
                  <a:lnTo>
                    <a:pt x="149" y="108"/>
                  </a:lnTo>
                  <a:lnTo>
                    <a:pt x="151" y="105"/>
                  </a:lnTo>
                  <a:lnTo>
                    <a:pt x="154" y="104"/>
                  </a:lnTo>
                  <a:lnTo>
                    <a:pt x="158" y="100"/>
                  </a:lnTo>
                  <a:lnTo>
                    <a:pt x="163" y="96"/>
                  </a:lnTo>
                  <a:lnTo>
                    <a:pt x="167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5" y="87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8" name="Freeform 748"/>
            <p:cNvSpPr>
              <a:spLocks/>
            </p:cNvSpPr>
            <p:nvPr/>
          </p:nvSpPr>
          <p:spPr bwMode="auto">
            <a:xfrm>
              <a:off x="1790" y="3655"/>
              <a:ext cx="158" cy="97"/>
            </a:xfrm>
            <a:custGeom>
              <a:avLst/>
              <a:gdLst/>
              <a:ahLst/>
              <a:cxnLst>
                <a:cxn ang="0">
                  <a:pos x="59" y="117"/>
                </a:cxn>
                <a:cxn ang="0">
                  <a:pos x="74" y="103"/>
                </a:cxn>
                <a:cxn ang="0">
                  <a:pos x="87" y="93"/>
                </a:cxn>
                <a:cxn ang="0">
                  <a:pos x="101" y="83"/>
                </a:cxn>
                <a:cxn ang="0">
                  <a:pos x="114" y="71"/>
                </a:cxn>
                <a:cxn ang="0">
                  <a:pos x="129" y="61"/>
                </a:cxn>
                <a:cxn ang="0">
                  <a:pos x="142" y="50"/>
                </a:cxn>
                <a:cxn ang="0">
                  <a:pos x="157" y="38"/>
                </a:cxn>
                <a:cxn ang="0">
                  <a:pos x="170" y="28"/>
                </a:cxn>
                <a:cxn ang="0">
                  <a:pos x="183" y="18"/>
                </a:cxn>
                <a:cxn ang="0">
                  <a:pos x="201" y="6"/>
                </a:cxn>
                <a:cxn ang="0">
                  <a:pos x="214" y="0"/>
                </a:cxn>
                <a:cxn ang="0">
                  <a:pos x="470" y="85"/>
                </a:cxn>
                <a:cxn ang="0">
                  <a:pos x="455" y="101"/>
                </a:cxn>
                <a:cxn ang="0">
                  <a:pos x="445" y="111"/>
                </a:cxn>
                <a:cxn ang="0">
                  <a:pos x="430" y="126"/>
                </a:cxn>
                <a:cxn ang="0">
                  <a:pos x="415" y="142"/>
                </a:cxn>
                <a:cxn ang="0">
                  <a:pos x="398" y="158"/>
                </a:cxn>
                <a:cxn ang="0">
                  <a:pos x="379" y="177"/>
                </a:cxn>
                <a:cxn ang="0">
                  <a:pos x="361" y="194"/>
                </a:cxn>
                <a:cxn ang="0">
                  <a:pos x="341" y="213"/>
                </a:cxn>
                <a:cxn ang="0">
                  <a:pos x="322" y="229"/>
                </a:cxn>
                <a:cxn ang="0">
                  <a:pos x="303" y="246"/>
                </a:cxn>
                <a:cxn ang="0">
                  <a:pos x="286" y="259"/>
                </a:cxn>
                <a:cxn ang="0">
                  <a:pos x="270" y="271"/>
                </a:cxn>
                <a:cxn ang="0">
                  <a:pos x="255" y="281"/>
                </a:cxn>
                <a:cxn ang="0">
                  <a:pos x="245" y="287"/>
                </a:cxn>
                <a:cxn ang="0">
                  <a:pos x="231" y="290"/>
                </a:cxn>
                <a:cxn ang="0">
                  <a:pos x="217" y="290"/>
                </a:cxn>
                <a:cxn ang="0">
                  <a:pos x="201" y="289"/>
                </a:cxn>
                <a:cxn ang="0">
                  <a:pos x="185" y="286"/>
                </a:cxn>
                <a:cxn ang="0">
                  <a:pos x="166" y="282"/>
                </a:cxn>
                <a:cxn ang="0">
                  <a:pos x="147" y="277"/>
                </a:cxn>
                <a:cxn ang="0">
                  <a:pos x="127" y="270"/>
                </a:cxn>
                <a:cxn ang="0">
                  <a:pos x="110" y="263"/>
                </a:cxn>
                <a:cxn ang="0">
                  <a:pos x="91" y="257"/>
                </a:cxn>
                <a:cxn ang="0">
                  <a:pos x="74" y="250"/>
                </a:cxn>
                <a:cxn ang="0">
                  <a:pos x="59" y="242"/>
                </a:cxn>
                <a:cxn ang="0">
                  <a:pos x="46" y="237"/>
                </a:cxn>
                <a:cxn ang="0">
                  <a:pos x="35" y="231"/>
                </a:cxn>
                <a:cxn ang="0">
                  <a:pos x="21" y="225"/>
                </a:cxn>
                <a:cxn ang="0">
                  <a:pos x="13" y="218"/>
                </a:cxn>
                <a:cxn ang="0">
                  <a:pos x="3" y="206"/>
                </a:cxn>
                <a:cxn ang="0">
                  <a:pos x="0" y="190"/>
                </a:cxn>
                <a:cxn ang="0">
                  <a:pos x="6" y="171"/>
                </a:cxn>
                <a:cxn ang="0">
                  <a:pos x="22" y="153"/>
                </a:cxn>
                <a:cxn ang="0">
                  <a:pos x="39" y="134"/>
                </a:cxn>
                <a:cxn ang="0">
                  <a:pos x="53" y="122"/>
                </a:cxn>
                <a:cxn ang="0">
                  <a:pos x="57" y="119"/>
                </a:cxn>
              </a:cxnLst>
              <a:rect l="0" t="0" r="r" b="b"/>
              <a:pathLst>
                <a:path w="473" h="290">
                  <a:moveTo>
                    <a:pt x="57" y="119"/>
                  </a:moveTo>
                  <a:lnTo>
                    <a:pt x="57" y="119"/>
                  </a:lnTo>
                  <a:lnTo>
                    <a:pt x="58" y="118"/>
                  </a:lnTo>
                  <a:lnTo>
                    <a:pt x="59" y="117"/>
                  </a:lnTo>
                  <a:lnTo>
                    <a:pt x="63" y="114"/>
                  </a:lnTo>
                  <a:lnTo>
                    <a:pt x="66" y="111"/>
                  </a:lnTo>
                  <a:lnTo>
                    <a:pt x="70" y="107"/>
                  </a:lnTo>
                  <a:lnTo>
                    <a:pt x="74" y="103"/>
                  </a:lnTo>
                  <a:lnTo>
                    <a:pt x="79" y="101"/>
                  </a:lnTo>
                  <a:lnTo>
                    <a:pt x="82" y="98"/>
                  </a:lnTo>
                  <a:lnTo>
                    <a:pt x="85" y="95"/>
                  </a:lnTo>
                  <a:lnTo>
                    <a:pt x="87" y="93"/>
                  </a:lnTo>
                  <a:lnTo>
                    <a:pt x="91" y="91"/>
                  </a:lnTo>
                  <a:lnTo>
                    <a:pt x="94" y="87"/>
                  </a:lnTo>
                  <a:lnTo>
                    <a:pt x="97" y="85"/>
                  </a:lnTo>
                  <a:lnTo>
                    <a:pt x="101" y="83"/>
                  </a:lnTo>
                  <a:lnTo>
                    <a:pt x="103" y="81"/>
                  </a:lnTo>
                  <a:lnTo>
                    <a:pt x="106" y="78"/>
                  </a:lnTo>
                  <a:lnTo>
                    <a:pt x="110" y="74"/>
                  </a:lnTo>
                  <a:lnTo>
                    <a:pt x="114" y="71"/>
                  </a:lnTo>
                  <a:lnTo>
                    <a:pt x="117" y="69"/>
                  </a:lnTo>
                  <a:lnTo>
                    <a:pt x="121" y="66"/>
                  </a:lnTo>
                  <a:lnTo>
                    <a:pt x="125" y="63"/>
                  </a:lnTo>
                  <a:lnTo>
                    <a:pt x="129" y="61"/>
                  </a:lnTo>
                  <a:lnTo>
                    <a:pt x="133" y="58"/>
                  </a:lnTo>
                  <a:lnTo>
                    <a:pt x="135" y="56"/>
                  </a:lnTo>
                  <a:lnTo>
                    <a:pt x="139" y="53"/>
                  </a:lnTo>
                  <a:lnTo>
                    <a:pt x="142" y="50"/>
                  </a:lnTo>
                  <a:lnTo>
                    <a:pt x="146" y="46"/>
                  </a:lnTo>
                  <a:lnTo>
                    <a:pt x="149" y="44"/>
                  </a:lnTo>
                  <a:lnTo>
                    <a:pt x="153" y="41"/>
                  </a:lnTo>
                  <a:lnTo>
                    <a:pt x="157" y="38"/>
                  </a:lnTo>
                  <a:lnTo>
                    <a:pt x="161" y="37"/>
                  </a:lnTo>
                  <a:lnTo>
                    <a:pt x="163" y="33"/>
                  </a:lnTo>
                  <a:lnTo>
                    <a:pt x="167" y="30"/>
                  </a:lnTo>
                  <a:lnTo>
                    <a:pt x="170" y="28"/>
                  </a:lnTo>
                  <a:lnTo>
                    <a:pt x="174" y="26"/>
                  </a:lnTo>
                  <a:lnTo>
                    <a:pt x="177" y="24"/>
                  </a:lnTo>
                  <a:lnTo>
                    <a:pt x="181" y="21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91" y="13"/>
                  </a:lnTo>
                  <a:lnTo>
                    <a:pt x="197" y="9"/>
                  </a:lnTo>
                  <a:lnTo>
                    <a:pt x="201" y="6"/>
                  </a:lnTo>
                  <a:lnTo>
                    <a:pt x="206" y="4"/>
                  </a:lnTo>
                  <a:lnTo>
                    <a:pt x="209" y="1"/>
                  </a:lnTo>
                  <a:lnTo>
                    <a:pt x="213" y="1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473" y="83"/>
                  </a:lnTo>
                  <a:lnTo>
                    <a:pt x="471" y="83"/>
                  </a:lnTo>
                  <a:lnTo>
                    <a:pt x="470" y="85"/>
                  </a:lnTo>
                  <a:lnTo>
                    <a:pt x="467" y="87"/>
                  </a:lnTo>
                  <a:lnTo>
                    <a:pt x="465" y="91"/>
                  </a:lnTo>
                  <a:lnTo>
                    <a:pt x="461" y="95"/>
                  </a:lnTo>
                  <a:lnTo>
                    <a:pt x="455" y="101"/>
                  </a:lnTo>
                  <a:lnTo>
                    <a:pt x="453" y="102"/>
                  </a:lnTo>
                  <a:lnTo>
                    <a:pt x="450" y="106"/>
                  </a:lnTo>
                  <a:lnTo>
                    <a:pt x="447" y="109"/>
                  </a:lnTo>
                  <a:lnTo>
                    <a:pt x="445" y="111"/>
                  </a:lnTo>
                  <a:lnTo>
                    <a:pt x="441" y="115"/>
                  </a:lnTo>
                  <a:lnTo>
                    <a:pt x="438" y="118"/>
                  </a:lnTo>
                  <a:lnTo>
                    <a:pt x="434" y="122"/>
                  </a:lnTo>
                  <a:lnTo>
                    <a:pt x="430" y="126"/>
                  </a:lnTo>
                  <a:lnTo>
                    <a:pt x="426" y="129"/>
                  </a:lnTo>
                  <a:lnTo>
                    <a:pt x="422" y="133"/>
                  </a:lnTo>
                  <a:lnTo>
                    <a:pt x="418" y="137"/>
                  </a:lnTo>
                  <a:lnTo>
                    <a:pt x="415" y="142"/>
                  </a:lnTo>
                  <a:lnTo>
                    <a:pt x="410" y="145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8" y="158"/>
                  </a:lnTo>
                  <a:lnTo>
                    <a:pt x="393" y="163"/>
                  </a:lnTo>
                  <a:lnTo>
                    <a:pt x="389" y="167"/>
                  </a:lnTo>
                  <a:lnTo>
                    <a:pt x="383" y="171"/>
                  </a:lnTo>
                  <a:lnTo>
                    <a:pt x="379" y="177"/>
                  </a:lnTo>
                  <a:lnTo>
                    <a:pt x="375" y="181"/>
                  </a:lnTo>
                  <a:lnTo>
                    <a:pt x="370" y="186"/>
                  </a:lnTo>
                  <a:lnTo>
                    <a:pt x="365" y="190"/>
                  </a:lnTo>
                  <a:lnTo>
                    <a:pt x="361" y="194"/>
                  </a:lnTo>
                  <a:lnTo>
                    <a:pt x="355" y="199"/>
                  </a:lnTo>
                  <a:lnTo>
                    <a:pt x="350" y="203"/>
                  </a:lnTo>
                  <a:lnTo>
                    <a:pt x="346" y="207"/>
                  </a:lnTo>
                  <a:lnTo>
                    <a:pt x="341" y="213"/>
                  </a:lnTo>
                  <a:lnTo>
                    <a:pt x="337" y="217"/>
                  </a:lnTo>
                  <a:lnTo>
                    <a:pt x="331" y="221"/>
                  </a:lnTo>
                  <a:lnTo>
                    <a:pt x="326" y="225"/>
                  </a:lnTo>
                  <a:lnTo>
                    <a:pt x="322" y="229"/>
                  </a:lnTo>
                  <a:lnTo>
                    <a:pt x="317" y="233"/>
                  </a:lnTo>
                  <a:lnTo>
                    <a:pt x="313" y="237"/>
                  </a:lnTo>
                  <a:lnTo>
                    <a:pt x="309" y="241"/>
                  </a:lnTo>
                  <a:lnTo>
                    <a:pt x="303" y="246"/>
                  </a:lnTo>
                  <a:lnTo>
                    <a:pt x="299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6" y="259"/>
                  </a:lnTo>
                  <a:lnTo>
                    <a:pt x="282" y="262"/>
                  </a:lnTo>
                  <a:lnTo>
                    <a:pt x="278" y="265"/>
                  </a:lnTo>
                  <a:lnTo>
                    <a:pt x="274" y="269"/>
                  </a:lnTo>
                  <a:lnTo>
                    <a:pt x="270" y="271"/>
                  </a:lnTo>
                  <a:lnTo>
                    <a:pt x="266" y="274"/>
                  </a:lnTo>
                  <a:lnTo>
                    <a:pt x="262" y="277"/>
                  </a:lnTo>
                  <a:lnTo>
                    <a:pt x="258" y="278"/>
                  </a:lnTo>
                  <a:lnTo>
                    <a:pt x="255" y="281"/>
                  </a:lnTo>
                  <a:lnTo>
                    <a:pt x="253" y="282"/>
                  </a:lnTo>
                  <a:lnTo>
                    <a:pt x="250" y="285"/>
                  </a:lnTo>
                  <a:lnTo>
                    <a:pt x="246" y="286"/>
                  </a:lnTo>
                  <a:lnTo>
                    <a:pt x="245" y="287"/>
                  </a:lnTo>
                  <a:lnTo>
                    <a:pt x="241" y="287"/>
                  </a:lnTo>
                  <a:lnTo>
                    <a:pt x="238" y="289"/>
                  </a:lnTo>
                  <a:lnTo>
                    <a:pt x="234" y="289"/>
                  </a:lnTo>
                  <a:lnTo>
                    <a:pt x="231" y="290"/>
                  </a:lnTo>
                  <a:lnTo>
                    <a:pt x="227" y="290"/>
                  </a:lnTo>
                  <a:lnTo>
                    <a:pt x="223" y="290"/>
                  </a:lnTo>
                  <a:lnTo>
                    <a:pt x="221" y="290"/>
                  </a:lnTo>
                  <a:lnTo>
                    <a:pt x="217" y="290"/>
                  </a:lnTo>
                  <a:lnTo>
                    <a:pt x="213" y="290"/>
                  </a:lnTo>
                  <a:lnTo>
                    <a:pt x="209" y="290"/>
                  </a:lnTo>
                  <a:lnTo>
                    <a:pt x="205" y="290"/>
                  </a:lnTo>
                  <a:lnTo>
                    <a:pt x="201" y="289"/>
                  </a:lnTo>
                  <a:lnTo>
                    <a:pt x="197" y="287"/>
                  </a:lnTo>
                  <a:lnTo>
                    <a:pt x="193" y="287"/>
                  </a:lnTo>
                  <a:lnTo>
                    <a:pt x="189" y="287"/>
                  </a:lnTo>
                  <a:lnTo>
                    <a:pt x="185" y="286"/>
                  </a:lnTo>
                  <a:lnTo>
                    <a:pt x="179" y="285"/>
                  </a:lnTo>
                  <a:lnTo>
                    <a:pt x="175" y="283"/>
                  </a:lnTo>
                  <a:lnTo>
                    <a:pt x="170" y="283"/>
                  </a:lnTo>
                  <a:lnTo>
                    <a:pt x="166" y="282"/>
                  </a:lnTo>
                  <a:lnTo>
                    <a:pt x="161" y="281"/>
                  </a:lnTo>
                  <a:lnTo>
                    <a:pt x="157" y="279"/>
                  </a:lnTo>
                  <a:lnTo>
                    <a:pt x="151" y="278"/>
                  </a:lnTo>
                  <a:lnTo>
                    <a:pt x="147" y="277"/>
                  </a:lnTo>
                  <a:lnTo>
                    <a:pt x="142" y="274"/>
                  </a:lnTo>
                  <a:lnTo>
                    <a:pt x="137" y="273"/>
                  </a:lnTo>
                  <a:lnTo>
                    <a:pt x="133" y="271"/>
                  </a:lnTo>
                  <a:lnTo>
                    <a:pt x="127" y="270"/>
                  </a:lnTo>
                  <a:lnTo>
                    <a:pt x="123" y="269"/>
                  </a:lnTo>
                  <a:lnTo>
                    <a:pt x="118" y="267"/>
                  </a:lnTo>
                  <a:lnTo>
                    <a:pt x="114" y="265"/>
                  </a:lnTo>
                  <a:lnTo>
                    <a:pt x="110" y="263"/>
                  </a:lnTo>
                  <a:lnTo>
                    <a:pt x="105" y="262"/>
                  </a:lnTo>
                  <a:lnTo>
                    <a:pt x="101" y="259"/>
                  </a:lnTo>
                  <a:lnTo>
                    <a:pt x="95" y="258"/>
                  </a:lnTo>
                  <a:lnTo>
                    <a:pt x="91" y="257"/>
                  </a:lnTo>
                  <a:lnTo>
                    <a:pt x="87" y="254"/>
                  </a:lnTo>
                  <a:lnTo>
                    <a:pt x="82" y="253"/>
                  </a:lnTo>
                  <a:lnTo>
                    <a:pt x="78" y="251"/>
                  </a:lnTo>
                  <a:lnTo>
                    <a:pt x="74" y="250"/>
                  </a:lnTo>
                  <a:lnTo>
                    <a:pt x="70" y="247"/>
                  </a:lnTo>
                  <a:lnTo>
                    <a:pt x="66" y="246"/>
                  </a:lnTo>
                  <a:lnTo>
                    <a:pt x="62" y="245"/>
                  </a:lnTo>
                  <a:lnTo>
                    <a:pt x="59" y="242"/>
                  </a:lnTo>
                  <a:lnTo>
                    <a:pt x="55" y="241"/>
                  </a:lnTo>
                  <a:lnTo>
                    <a:pt x="51" y="239"/>
                  </a:lnTo>
                  <a:lnTo>
                    <a:pt x="49" y="238"/>
                  </a:lnTo>
                  <a:lnTo>
                    <a:pt x="46" y="237"/>
                  </a:lnTo>
                  <a:lnTo>
                    <a:pt x="43" y="235"/>
                  </a:lnTo>
                  <a:lnTo>
                    <a:pt x="39" y="234"/>
                  </a:lnTo>
                  <a:lnTo>
                    <a:pt x="37" y="233"/>
                  </a:lnTo>
                  <a:lnTo>
                    <a:pt x="35" y="231"/>
                  </a:lnTo>
                  <a:lnTo>
                    <a:pt x="30" y="229"/>
                  </a:lnTo>
                  <a:lnTo>
                    <a:pt x="26" y="227"/>
                  </a:lnTo>
                  <a:lnTo>
                    <a:pt x="23" y="226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8" y="223"/>
                  </a:lnTo>
                  <a:lnTo>
                    <a:pt x="15" y="221"/>
                  </a:lnTo>
                  <a:lnTo>
                    <a:pt x="13" y="218"/>
                  </a:lnTo>
                  <a:lnTo>
                    <a:pt x="10" y="215"/>
                  </a:lnTo>
                  <a:lnTo>
                    <a:pt x="7" y="213"/>
                  </a:lnTo>
                  <a:lnTo>
                    <a:pt x="6" y="210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1" y="182"/>
                  </a:lnTo>
                  <a:lnTo>
                    <a:pt x="3" y="177"/>
                  </a:lnTo>
                  <a:lnTo>
                    <a:pt x="6" y="171"/>
                  </a:lnTo>
                  <a:lnTo>
                    <a:pt x="10" y="167"/>
                  </a:lnTo>
                  <a:lnTo>
                    <a:pt x="13" y="162"/>
                  </a:lnTo>
                  <a:lnTo>
                    <a:pt x="18" y="157"/>
                  </a:lnTo>
                  <a:lnTo>
                    <a:pt x="22" y="153"/>
                  </a:lnTo>
                  <a:lnTo>
                    <a:pt x="26" y="147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9" y="134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50" y="125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5" y="119"/>
                  </a:lnTo>
                  <a:lnTo>
                    <a:pt x="57" y="119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FF8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9" name="Freeform 749"/>
            <p:cNvSpPr>
              <a:spLocks/>
            </p:cNvSpPr>
            <p:nvPr/>
          </p:nvSpPr>
          <p:spPr bwMode="auto">
            <a:xfrm>
              <a:off x="2040" y="3567"/>
              <a:ext cx="144" cy="30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15" y="56"/>
                </a:cxn>
                <a:cxn ang="0">
                  <a:pos x="22" y="55"/>
                </a:cxn>
                <a:cxn ang="0">
                  <a:pos x="27" y="52"/>
                </a:cxn>
                <a:cxn ang="0">
                  <a:pos x="34" y="50"/>
                </a:cxn>
                <a:cxn ang="0">
                  <a:pos x="42" y="48"/>
                </a:cxn>
                <a:cxn ang="0">
                  <a:pos x="51" y="46"/>
                </a:cxn>
                <a:cxn ang="0">
                  <a:pos x="60" y="43"/>
                </a:cxn>
                <a:cxn ang="0">
                  <a:pos x="71" y="40"/>
                </a:cxn>
                <a:cxn ang="0">
                  <a:pos x="83" y="36"/>
                </a:cxn>
                <a:cxn ang="0">
                  <a:pos x="95" y="34"/>
                </a:cxn>
                <a:cxn ang="0">
                  <a:pos x="107" y="31"/>
                </a:cxn>
                <a:cxn ang="0">
                  <a:pos x="122" y="27"/>
                </a:cxn>
                <a:cxn ang="0">
                  <a:pos x="135" y="24"/>
                </a:cxn>
                <a:cxn ang="0">
                  <a:pos x="151" y="22"/>
                </a:cxn>
                <a:cxn ang="0">
                  <a:pos x="166" y="18"/>
                </a:cxn>
                <a:cxn ang="0">
                  <a:pos x="182" y="15"/>
                </a:cxn>
                <a:cxn ang="0">
                  <a:pos x="199" y="12"/>
                </a:cxn>
                <a:cxn ang="0">
                  <a:pos x="216" y="10"/>
                </a:cxn>
                <a:cxn ang="0">
                  <a:pos x="234" y="7"/>
                </a:cxn>
                <a:cxn ang="0">
                  <a:pos x="251" y="4"/>
                </a:cxn>
                <a:cxn ang="0">
                  <a:pos x="269" y="3"/>
                </a:cxn>
                <a:cxn ang="0">
                  <a:pos x="288" y="3"/>
                </a:cxn>
                <a:cxn ang="0">
                  <a:pos x="307" y="2"/>
                </a:cxn>
                <a:cxn ang="0">
                  <a:pos x="325" y="0"/>
                </a:cxn>
                <a:cxn ang="0">
                  <a:pos x="344" y="0"/>
                </a:cxn>
                <a:cxn ang="0">
                  <a:pos x="364" y="0"/>
                </a:cxn>
                <a:cxn ang="0">
                  <a:pos x="383" y="2"/>
                </a:cxn>
                <a:cxn ang="0">
                  <a:pos x="403" y="3"/>
                </a:cxn>
                <a:cxn ang="0">
                  <a:pos x="423" y="4"/>
                </a:cxn>
                <a:cxn ang="0">
                  <a:pos x="431" y="52"/>
                </a:cxn>
                <a:cxn ang="0">
                  <a:pos x="428" y="51"/>
                </a:cxn>
                <a:cxn ang="0">
                  <a:pos x="420" y="50"/>
                </a:cxn>
                <a:cxn ang="0">
                  <a:pos x="415" y="50"/>
                </a:cxn>
                <a:cxn ang="0">
                  <a:pos x="409" y="48"/>
                </a:cxn>
                <a:cxn ang="0">
                  <a:pos x="401" y="48"/>
                </a:cxn>
                <a:cxn ang="0">
                  <a:pos x="393" y="47"/>
                </a:cxn>
                <a:cxn ang="0">
                  <a:pos x="384" y="46"/>
                </a:cxn>
                <a:cxn ang="0">
                  <a:pos x="373" y="46"/>
                </a:cxn>
                <a:cxn ang="0">
                  <a:pos x="363" y="44"/>
                </a:cxn>
                <a:cxn ang="0">
                  <a:pos x="351" y="44"/>
                </a:cxn>
                <a:cxn ang="0">
                  <a:pos x="339" y="43"/>
                </a:cxn>
                <a:cxn ang="0">
                  <a:pos x="325" y="42"/>
                </a:cxn>
                <a:cxn ang="0">
                  <a:pos x="311" y="42"/>
                </a:cxn>
                <a:cxn ang="0">
                  <a:pos x="296" y="42"/>
                </a:cxn>
                <a:cxn ang="0">
                  <a:pos x="281" y="42"/>
                </a:cxn>
                <a:cxn ang="0">
                  <a:pos x="264" y="42"/>
                </a:cxn>
                <a:cxn ang="0">
                  <a:pos x="248" y="43"/>
                </a:cxn>
                <a:cxn ang="0">
                  <a:pos x="231" y="44"/>
                </a:cxn>
                <a:cxn ang="0">
                  <a:pos x="214" y="46"/>
                </a:cxn>
                <a:cxn ang="0">
                  <a:pos x="195" y="47"/>
                </a:cxn>
                <a:cxn ang="0">
                  <a:pos x="176" y="50"/>
                </a:cxn>
                <a:cxn ang="0">
                  <a:pos x="159" y="52"/>
                </a:cxn>
                <a:cxn ang="0">
                  <a:pos x="139" y="55"/>
                </a:cxn>
                <a:cxn ang="0">
                  <a:pos x="120" y="58"/>
                </a:cxn>
                <a:cxn ang="0">
                  <a:pos x="100" y="62"/>
                </a:cxn>
                <a:cxn ang="0">
                  <a:pos x="80" y="67"/>
                </a:cxn>
                <a:cxn ang="0">
                  <a:pos x="60" y="72"/>
                </a:cxn>
                <a:cxn ang="0">
                  <a:pos x="40" y="78"/>
                </a:cxn>
                <a:cxn ang="0">
                  <a:pos x="20" y="84"/>
                </a:cxn>
                <a:cxn ang="0">
                  <a:pos x="0" y="91"/>
                </a:cxn>
                <a:cxn ang="0">
                  <a:pos x="10" y="59"/>
                </a:cxn>
              </a:cxnLst>
              <a:rect l="0" t="0" r="r" b="b"/>
              <a:pathLst>
                <a:path w="432" h="91">
                  <a:moveTo>
                    <a:pt x="10" y="59"/>
                  </a:move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4" y="54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2" y="48"/>
                  </a:lnTo>
                  <a:lnTo>
                    <a:pt x="47" y="47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60" y="43"/>
                  </a:lnTo>
                  <a:lnTo>
                    <a:pt x="66" y="42"/>
                  </a:lnTo>
                  <a:lnTo>
                    <a:pt x="71" y="40"/>
                  </a:lnTo>
                  <a:lnTo>
                    <a:pt x="76" y="39"/>
                  </a:lnTo>
                  <a:lnTo>
                    <a:pt x="83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2" y="32"/>
                  </a:lnTo>
                  <a:lnTo>
                    <a:pt x="107" y="31"/>
                  </a:lnTo>
                  <a:lnTo>
                    <a:pt x="115" y="30"/>
                  </a:lnTo>
                  <a:lnTo>
                    <a:pt x="122" y="27"/>
                  </a:lnTo>
                  <a:lnTo>
                    <a:pt x="128" y="26"/>
                  </a:lnTo>
                  <a:lnTo>
                    <a:pt x="135" y="24"/>
                  </a:lnTo>
                  <a:lnTo>
                    <a:pt x="143" y="23"/>
                  </a:lnTo>
                  <a:lnTo>
                    <a:pt x="151" y="22"/>
                  </a:lnTo>
                  <a:lnTo>
                    <a:pt x="158" y="20"/>
                  </a:lnTo>
                  <a:lnTo>
                    <a:pt x="166" y="18"/>
                  </a:lnTo>
                  <a:lnTo>
                    <a:pt x="174" y="16"/>
                  </a:lnTo>
                  <a:lnTo>
                    <a:pt x="182" y="15"/>
                  </a:lnTo>
                  <a:lnTo>
                    <a:pt x="190" y="14"/>
                  </a:lnTo>
                  <a:lnTo>
                    <a:pt x="199" y="12"/>
                  </a:lnTo>
                  <a:lnTo>
                    <a:pt x="207" y="11"/>
                  </a:lnTo>
                  <a:lnTo>
                    <a:pt x="216" y="10"/>
                  </a:lnTo>
                  <a:lnTo>
                    <a:pt x="224" y="8"/>
                  </a:lnTo>
                  <a:lnTo>
                    <a:pt x="234" y="7"/>
                  </a:lnTo>
                  <a:lnTo>
                    <a:pt x="242" y="7"/>
                  </a:lnTo>
                  <a:lnTo>
                    <a:pt x="251" y="4"/>
                  </a:lnTo>
                  <a:lnTo>
                    <a:pt x="260" y="4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8" y="3"/>
                  </a:lnTo>
                  <a:lnTo>
                    <a:pt x="297" y="2"/>
                  </a:lnTo>
                  <a:lnTo>
                    <a:pt x="307" y="2"/>
                  </a:lnTo>
                  <a:lnTo>
                    <a:pt x="316" y="2"/>
                  </a:lnTo>
                  <a:lnTo>
                    <a:pt x="325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3" y="0"/>
                  </a:lnTo>
                  <a:lnTo>
                    <a:pt x="383" y="2"/>
                  </a:lnTo>
                  <a:lnTo>
                    <a:pt x="393" y="2"/>
                  </a:lnTo>
                  <a:lnTo>
                    <a:pt x="403" y="3"/>
                  </a:lnTo>
                  <a:lnTo>
                    <a:pt x="413" y="3"/>
                  </a:lnTo>
                  <a:lnTo>
                    <a:pt x="423" y="4"/>
                  </a:lnTo>
                  <a:lnTo>
                    <a:pt x="432" y="7"/>
                  </a:lnTo>
                  <a:lnTo>
                    <a:pt x="431" y="52"/>
                  </a:lnTo>
                  <a:lnTo>
                    <a:pt x="429" y="52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0" y="50"/>
                  </a:lnTo>
                  <a:lnTo>
                    <a:pt x="417" y="50"/>
                  </a:lnTo>
                  <a:lnTo>
                    <a:pt x="415" y="50"/>
                  </a:lnTo>
                  <a:lnTo>
                    <a:pt x="412" y="48"/>
                  </a:lnTo>
                  <a:lnTo>
                    <a:pt x="409" y="48"/>
                  </a:lnTo>
                  <a:lnTo>
                    <a:pt x="405" y="48"/>
                  </a:lnTo>
                  <a:lnTo>
                    <a:pt x="401" y="48"/>
                  </a:lnTo>
                  <a:lnTo>
                    <a:pt x="397" y="47"/>
                  </a:lnTo>
                  <a:lnTo>
                    <a:pt x="393" y="47"/>
                  </a:lnTo>
                  <a:lnTo>
                    <a:pt x="388" y="46"/>
                  </a:lnTo>
                  <a:lnTo>
                    <a:pt x="384" y="46"/>
                  </a:lnTo>
                  <a:lnTo>
                    <a:pt x="379" y="46"/>
                  </a:lnTo>
                  <a:lnTo>
                    <a:pt x="373" y="46"/>
                  </a:lnTo>
                  <a:lnTo>
                    <a:pt x="368" y="44"/>
                  </a:lnTo>
                  <a:lnTo>
                    <a:pt x="363" y="44"/>
                  </a:lnTo>
                  <a:lnTo>
                    <a:pt x="357" y="44"/>
                  </a:lnTo>
                  <a:lnTo>
                    <a:pt x="351" y="44"/>
                  </a:lnTo>
                  <a:lnTo>
                    <a:pt x="344" y="43"/>
                  </a:lnTo>
                  <a:lnTo>
                    <a:pt x="339" y="43"/>
                  </a:lnTo>
                  <a:lnTo>
                    <a:pt x="331" y="42"/>
                  </a:lnTo>
                  <a:lnTo>
                    <a:pt x="325" y="42"/>
                  </a:lnTo>
                  <a:lnTo>
                    <a:pt x="317" y="42"/>
                  </a:lnTo>
                  <a:lnTo>
                    <a:pt x="311" y="42"/>
                  </a:lnTo>
                  <a:lnTo>
                    <a:pt x="303" y="42"/>
                  </a:lnTo>
                  <a:lnTo>
                    <a:pt x="296" y="42"/>
                  </a:lnTo>
                  <a:lnTo>
                    <a:pt x="288" y="42"/>
                  </a:lnTo>
                  <a:lnTo>
                    <a:pt x="281" y="42"/>
                  </a:lnTo>
                  <a:lnTo>
                    <a:pt x="272" y="42"/>
                  </a:lnTo>
                  <a:lnTo>
                    <a:pt x="264" y="42"/>
                  </a:lnTo>
                  <a:lnTo>
                    <a:pt x="256" y="42"/>
                  </a:lnTo>
                  <a:lnTo>
                    <a:pt x="248" y="43"/>
                  </a:lnTo>
                  <a:lnTo>
                    <a:pt x="240" y="43"/>
                  </a:lnTo>
                  <a:lnTo>
                    <a:pt x="231" y="44"/>
                  </a:lnTo>
                  <a:lnTo>
                    <a:pt x="222" y="44"/>
                  </a:lnTo>
                  <a:lnTo>
                    <a:pt x="214" y="46"/>
                  </a:lnTo>
                  <a:lnTo>
                    <a:pt x="204" y="46"/>
                  </a:lnTo>
                  <a:lnTo>
                    <a:pt x="195" y="47"/>
                  </a:lnTo>
                  <a:lnTo>
                    <a:pt x="186" y="48"/>
                  </a:lnTo>
                  <a:lnTo>
                    <a:pt x="176" y="50"/>
                  </a:lnTo>
                  <a:lnTo>
                    <a:pt x="167" y="51"/>
                  </a:lnTo>
                  <a:lnTo>
                    <a:pt x="159" y="52"/>
                  </a:lnTo>
                  <a:lnTo>
                    <a:pt x="148" y="54"/>
                  </a:lnTo>
                  <a:lnTo>
                    <a:pt x="139" y="55"/>
                  </a:lnTo>
                  <a:lnTo>
                    <a:pt x="130" y="56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0" y="62"/>
                  </a:lnTo>
                  <a:lnTo>
                    <a:pt x="90" y="64"/>
                  </a:lnTo>
                  <a:lnTo>
                    <a:pt x="80" y="67"/>
                  </a:lnTo>
                  <a:lnTo>
                    <a:pt x="70" y="68"/>
                  </a:lnTo>
                  <a:lnTo>
                    <a:pt x="60" y="72"/>
                  </a:lnTo>
                  <a:lnTo>
                    <a:pt x="50" y="75"/>
                  </a:lnTo>
                  <a:lnTo>
                    <a:pt x="40" y="78"/>
                  </a:lnTo>
                  <a:lnTo>
                    <a:pt x="30" y="80"/>
                  </a:lnTo>
                  <a:lnTo>
                    <a:pt x="20" y="84"/>
                  </a:lnTo>
                  <a:lnTo>
                    <a:pt x="10" y="87"/>
                  </a:lnTo>
                  <a:lnTo>
                    <a:pt x="0" y="91"/>
                  </a:lnTo>
                  <a:lnTo>
                    <a:pt x="7" y="74"/>
                  </a:lnTo>
                  <a:lnTo>
                    <a:pt x="10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0" name="Freeform 750"/>
            <p:cNvSpPr>
              <a:spLocks/>
            </p:cNvSpPr>
            <p:nvPr/>
          </p:nvSpPr>
          <p:spPr bwMode="auto">
            <a:xfrm>
              <a:off x="2051" y="3401"/>
              <a:ext cx="145" cy="184"/>
            </a:xfrm>
            <a:custGeom>
              <a:avLst/>
              <a:gdLst/>
              <a:ahLst/>
              <a:cxnLst>
                <a:cxn ang="0">
                  <a:pos x="165" y="88"/>
                </a:cxn>
                <a:cxn ang="0">
                  <a:pos x="175" y="81"/>
                </a:cxn>
                <a:cxn ang="0">
                  <a:pos x="188" y="72"/>
                </a:cxn>
                <a:cxn ang="0">
                  <a:pos x="197" y="67"/>
                </a:cxn>
                <a:cxn ang="0">
                  <a:pos x="205" y="61"/>
                </a:cxn>
                <a:cxn ang="0">
                  <a:pos x="214" y="55"/>
                </a:cxn>
                <a:cxn ang="0">
                  <a:pos x="225" y="49"/>
                </a:cxn>
                <a:cxn ang="0">
                  <a:pos x="234" y="43"/>
                </a:cxn>
                <a:cxn ang="0">
                  <a:pos x="244" y="36"/>
                </a:cxn>
                <a:cxn ang="0">
                  <a:pos x="253" y="31"/>
                </a:cxn>
                <a:cxn ang="0">
                  <a:pos x="264" y="25"/>
                </a:cxn>
                <a:cxn ang="0">
                  <a:pos x="273" y="20"/>
                </a:cxn>
                <a:cxn ang="0">
                  <a:pos x="282" y="15"/>
                </a:cxn>
                <a:cxn ang="0">
                  <a:pos x="292" y="11"/>
                </a:cxn>
                <a:cxn ang="0">
                  <a:pos x="301" y="7"/>
                </a:cxn>
                <a:cxn ang="0">
                  <a:pos x="314" y="1"/>
                </a:cxn>
                <a:cxn ang="0">
                  <a:pos x="321" y="4"/>
                </a:cxn>
                <a:cxn ang="0">
                  <a:pos x="329" y="16"/>
                </a:cxn>
                <a:cxn ang="0">
                  <a:pos x="334" y="25"/>
                </a:cxn>
                <a:cxn ang="0">
                  <a:pos x="341" y="37"/>
                </a:cxn>
                <a:cxn ang="0">
                  <a:pos x="348" y="51"/>
                </a:cxn>
                <a:cxn ang="0">
                  <a:pos x="356" y="67"/>
                </a:cxn>
                <a:cxn ang="0">
                  <a:pos x="362" y="84"/>
                </a:cxn>
                <a:cxn ang="0">
                  <a:pos x="370" y="104"/>
                </a:cxn>
                <a:cxn ang="0">
                  <a:pos x="378" y="127"/>
                </a:cxn>
                <a:cxn ang="0">
                  <a:pos x="386" y="151"/>
                </a:cxn>
                <a:cxn ang="0">
                  <a:pos x="394" y="177"/>
                </a:cxn>
                <a:cxn ang="0">
                  <a:pos x="402" y="207"/>
                </a:cxn>
                <a:cxn ang="0">
                  <a:pos x="409" y="237"/>
                </a:cxn>
                <a:cxn ang="0">
                  <a:pos x="416" y="270"/>
                </a:cxn>
                <a:cxn ang="0">
                  <a:pos x="421" y="306"/>
                </a:cxn>
                <a:cxn ang="0">
                  <a:pos x="426" y="344"/>
                </a:cxn>
                <a:cxn ang="0">
                  <a:pos x="430" y="384"/>
                </a:cxn>
                <a:cxn ang="0">
                  <a:pos x="433" y="426"/>
                </a:cxn>
                <a:cxn ang="0">
                  <a:pos x="434" y="470"/>
                </a:cxn>
                <a:cxn ang="0">
                  <a:pos x="432" y="486"/>
                </a:cxn>
                <a:cxn ang="0">
                  <a:pos x="421" y="486"/>
                </a:cxn>
                <a:cxn ang="0">
                  <a:pos x="410" y="485"/>
                </a:cxn>
                <a:cxn ang="0">
                  <a:pos x="398" y="485"/>
                </a:cxn>
                <a:cxn ang="0">
                  <a:pos x="384" y="484"/>
                </a:cxn>
                <a:cxn ang="0">
                  <a:pos x="366" y="484"/>
                </a:cxn>
                <a:cxn ang="0">
                  <a:pos x="348" y="484"/>
                </a:cxn>
                <a:cxn ang="0">
                  <a:pos x="328" y="485"/>
                </a:cxn>
                <a:cxn ang="0">
                  <a:pos x="305" y="486"/>
                </a:cxn>
                <a:cxn ang="0">
                  <a:pos x="282" y="488"/>
                </a:cxn>
                <a:cxn ang="0">
                  <a:pos x="257" y="489"/>
                </a:cxn>
                <a:cxn ang="0">
                  <a:pos x="230" y="492"/>
                </a:cxn>
                <a:cxn ang="0">
                  <a:pos x="205" y="496"/>
                </a:cxn>
                <a:cxn ang="0">
                  <a:pos x="177" y="500"/>
                </a:cxn>
                <a:cxn ang="0">
                  <a:pos x="149" y="506"/>
                </a:cxn>
                <a:cxn ang="0">
                  <a:pos x="121" y="512"/>
                </a:cxn>
                <a:cxn ang="0">
                  <a:pos x="92" y="520"/>
                </a:cxn>
                <a:cxn ang="0">
                  <a:pos x="64" y="529"/>
                </a:cxn>
                <a:cxn ang="0">
                  <a:pos x="36" y="538"/>
                </a:cxn>
                <a:cxn ang="0">
                  <a:pos x="8" y="550"/>
                </a:cxn>
                <a:cxn ang="0">
                  <a:pos x="160" y="92"/>
                </a:cxn>
              </a:cxnLst>
              <a:rect l="0" t="0" r="r" b="b"/>
              <a:pathLst>
                <a:path w="434" h="554">
                  <a:moveTo>
                    <a:pt x="160" y="92"/>
                  </a:moveTo>
                  <a:lnTo>
                    <a:pt x="161" y="91"/>
                  </a:lnTo>
                  <a:lnTo>
                    <a:pt x="165" y="88"/>
                  </a:lnTo>
                  <a:lnTo>
                    <a:pt x="168" y="85"/>
                  </a:lnTo>
                  <a:lnTo>
                    <a:pt x="171" y="84"/>
                  </a:lnTo>
                  <a:lnTo>
                    <a:pt x="175" y="81"/>
                  </a:lnTo>
                  <a:lnTo>
                    <a:pt x="179" y="79"/>
                  </a:lnTo>
                  <a:lnTo>
                    <a:pt x="184" y="75"/>
                  </a:lnTo>
                  <a:lnTo>
                    <a:pt x="188" y="72"/>
                  </a:lnTo>
                  <a:lnTo>
                    <a:pt x="191" y="69"/>
                  </a:lnTo>
                  <a:lnTo>
                    <a:pt x="193" y="68"/>
                  </a:lnTo>
                  <a:lnTo>
                    <a:pt x="197" y="67"/>
                  </a:lnTo>
                  <a:lnTo>
                    <a:pt x="200" y="65"/>
                  </a:lnTo>
                  <a:lnTo>
                    <a:pt x="203" y="63"/>
                  </a:lnTo>
                  <a:lnTo>
                    <a:pt x="205" y="61"/>
                  </a:lnTo>
                  <a:lnTo>
                    <a:pt x="208" y="59"/>
                  </a:lnTo>
                  <a:lnTo>
                    <a:pt x="212" y="57"/>
                  </a:lnTo>
                  <a:lnTo>
                    <a:pt x="214" y="55"/>
                  </a:lnTo>
                  <a:lnTo>
                    <a:pt x="217" y="53"/>
                  </a:lnTo>
                  <a:lnTo>
                    <a:pt x="221" y="51"/>
                  </a:lnTo>
                  <a:lnTo>
                    <a:pt x="225" y="49"/>
                  </a:lnTo>
                  <a:lnTo>
                    <a:pt x="228" y="47"/>
                  </a:lnTo>
                  <a:lnTo>
                    <a:pt x="230" y="44"/>
                  </a:lnTo>
                  <a:lnTo>
                    <a:pt x="234" y="43"/>
                  </a:lnTo>
                  <a:lnTo>
                    <a:pt x="237" y="40"/>
                  </a:lnTo>
                  <a:lnTo>
                    <a:pt x="240" y="39"/>
                  </a:lnTo>
                  <a:lnTo>
                    <a:pt x="244" y="36"/>
                  </a:lnTo>
                  <a:lnTo>
                    <a:pt x="248" y="35"/>
                  </a:lnTo>
                  <a:lnTo>
                    <a:pt x="250" y="33"/>
                  </a:lnTo>
                  <a:lnTo>
                    <a:pt x="253" y="31"/>
                  </a:lnTo>
                  <a:lnTo>
                    <a:pt x="257" y="28"/>
                  </a:lnTo>
                  <a:lnTo>
                    <a:pt x="261" y="27"/>
                  </a:lnTo>
                  <a:lnTo>
                    <a:pt x="264" y="25"/>
                  </a:lnTo>
                  <a:lnTo>
                    <a:pt x="266" y="23"/>
                  </a:lnTo>
                  <a:lnTo>
                    <a:pt x="270" y="21"/>
                  </a:lnTo>
                  <a:lnTo>
                    <a:pt x="273" y="20"/>
                  </a:lnTo>
                  <a:lnTo>
                    <a:pt x="277" y="17"/>
                  </a:lnTo>
                  <a:lnTo>
                    <a:pt x="280" y="16"/>
                  </a:lnTo>
                  <a:lnTo>
                    <a:pt x="282" y="15"/>
                  </a:lnTo>
                  <a:lnTo>
                    <a:pt x="286" y="13"/>
                  </a:lnTo>
                  <a:lnTo>
                    <a:pt x="289" y="12"/>
                  </a:lnTo>
                  <a:lnTo>
                    <a:pt x="292" y="11"/>
                  </a:lnTo>
                  <a:lnTo>
                    <a:pt x="294" y="8"/>
                  </a:lnTo>
                  <a:lnTo>
                    <a:pt x="298" y="7"/>
                  </a:lnTo>
                  <a:lnTo>
                    <a:pt x="301" y="7"/>
                  </a:lnTo>
                  <a:lnTo>
                    <a:pt x="305" y="4"/>
                  </a:lnTo>
                  <a:lnTo>
                    <a:pt x="310" y="3"/>
                  </a:lnTo>
                  <a:lnTo>
                    <a:pt x="314" y="1"/>
                  </a:lnTo>
                  <a:lnTo>
                    <a:pt x="320" y="0"/>
                  </a:lnTo>
                  <a:lnTo>
                    <a:pt x="320" y="1"/>
                  </a:lnTo>
                  <a:lnTo>
                    <a:pt x="321" y="4"/>
                  </a:lnTo>
                  <a:lnTo>
                    <a:pt x="324" y="7"/>
                  </a:lnTo>
                  <a:lnTo>
                    <a:pt x="326" y="11"/>
                  </a:lnTo>
                  <a:lnTo>
                    <a:pt x="329" y="16"/>
                  </a:lnTo>
                  <a:lnTo>
                    <a:pt x="332" y="19"/>
                  </a:lnTo>
                  <a:lnTo>
                    <a:pt x="333" y="21"/>
                  </a:lnTo>
                  <a:lnTo>
                    <a:pt x="334" y="25"/>
                  </a:lnTo>
                  <a:lnTo>
                    <a:pt x="337" y="29"/>
                  </a:lnTo>
                  <a:lnTo>
                    <a:pt x="338" y="33"/>
                  </a:lnTo>
                  <a:lnTo>
                    <a:pt x="341" y="37"/>
                  </a:lnTo>
                  <a:lnTo>
                    <a:pt x="342" y="41"/>
                  </a:lnTo>
                  <a:lnTo>
                    <a:pt x="345" y="47"/>
                  </a:lnTo>
                  <a:lnTo>
                    <a:pt x="348" y="51"/>
                  </a:lnTo>
                  <a:lnTo>
                    <a:pt x="350" y="56"/>
                  </a:lnTo>
                  <a:lnTo>
                    <a:pt x="352" y="61"/>
                  </a:lnTo>
                  <a:lnTo>
                    <a:pt x="356" y="67"/>
                  </a:lnTo>
                  <a:lnTo>
                    <a:pt x="357" y="72"/>
                  </a:lnTo>
                  <a:lnTo>
                    <a:pt x="360" y="77"/>
                  </a:lnTo>
                  <a:lnTo>
                    <a:pt x="362" y="84"/>
                  </a:lnTo>
                  <a:lnTo>
                    <a:pt x="365" y="91"/>
                  </a:lnTo>
                  <a:lnTo>
                    <a:pt x="368" y="97"/>
                  </a:lnTo>
                  <a:lnTo>
                    <a:pt x="370" y="104"/>
                  </a:lnTo>
                  <a:lnTo>
                    <a:pt x="373" y="112"/>
                  </a:lnTo>
                  <a:lnTo>
                    <a:pt x="376" y="120"/>
                  </a:lnTo>
                  <a:lnTo>
                    <a:pt x="378" y="127"/>
                  </a:lnTo>
                  <a:lnTo>
                    <a:pt x="381" y="135"/>
                  </a:lnTo>
                  <a:lnTo>
                    <a:pt x="384" y="143"/>
                  </a:lnTo>
                  <a:lnTo>
                    <a:pt x="386" y="151"/>
                  </a:lnTo>
                  <a:lnTo>
                    <a:pt x="389" y="160"/>
                  </a:lnTo>
                  <a:lnTo>
                    <a:pt x="392" y="168"/>
                  </a:lnTo>
                  <a:lnTo>
                    <a:pt x="394" y="177"/>
                  </a:lnTo>
                  <a:lnTo>
                    <a:pt x="397" y="187"/>
                  </a:lnTo>
                  <a:lnTo>
                    <a:pt x="400" y="196"/>
                  </a:lnTo>
                  <a:lnTo>
                    <a:pt x="402" y="207"/>
                  </a:lnTo>
                  <a:lnTo>
                    <a:pt x="404" y="216"/>
                  </a:lnTo>
                  <a:lnTo>
                    <a:pt x="408" y="226"/>
                  </a:lnTo>
                  <a:lnTo>
                    <a:pt x="409" y="237"/>
                  </a:lnTo>
                  <a:lnTo>
                    <a:pt x="412" y="248"/>
                  </a:lnTo>
                  <a:lnTo>
                    <a:pt x="413" y="260"/>
                  </a:lnTo>
                  <a:lnTo>
                    <a:pt x="416" y="270"/>
                  </a:lnTo>
                  <a:lnTo>
                    <a:pt x="417" y="282"/>
                  </a:lnTo>
                  <a:lnTo>
                    <a:pt x="420" y="294"/>
                  </a:lnTo>
                  <a:lnTo>
                    <a:pt x="421" y="306"/>
                  </a:lnTo>
                  <a:lnTo>
                    <a:pt x="422" y="318"/>
                  </a:lnTo>
                  <a:lnTo>
                    <a:pt x="425" y="330"/>
                  </a:lnTo>
                  <a:lnTo>
                    <a:pt x="426" y="344"/>
                  </a:lnTo>
                  <a:lnTo>
                    <a:pt x="428" y="357"/>
                  </a:lnTo>
                  <a:lnTo>
                    <a:pt x="429" y="370"/>
                  </a:lnTo>
                  <a:lnTo>
                    <a:pt x="430" y="384"/>
                  </a:lnTo>
                  <a:lnTo>
                    <a:pt x="430" y="398"/>
                  </a:lnTo>
                  <a:lnTo>
                    <a:pt x="432" y="412"/>
                  </a:lnTo>
                  <a:lnTo>
                    <a:pt x="433" y="426"/>
                  </a:lnTo>
                  <a:lnTo>
                    <a:pt x="433" y="441"/>
                  </a:lnTo>
                  <a:lnTo>
                    <a:pt x="434" y="456"/>
                  </a:lnTo>
                  <a:lnTo>
                    <a:pt x="434" y="470"/>
                  </a:lnTo>
                  <a:lnTo>
                    <a:pt x="434" y="488"/>
                  </a:lnTo>
                  <a:lnTo>
                    <a:pt x="434" y="486"/>
                  </a:lnTo>
                  <a:lnTo>
                    <a:pt x="432" y="486"/>
                  </a:lnTo>
                  <a:lnTo>
                    <a:pt x="428" y="486"/>
                  </a:lnTo>
                  <a:lnTo>
                    <a:pt x="424" y="486"/>
                  </a:lnTo>
                  <a:lnTo>
                    <a:pt x="421" y="486"/>
                  </a:lnTo>
                  <a:lnTo>
                    <a:pt x="417" y="486"/>
                  </a:lnTo>
                  <a:lnTo>
                    <a:pt x="414" y="485"/>
                  </a:lnTo>
                  <a:lnTo>
                    <a:pt x="410" y="485"/>
                  </a:lnTo>
                  <a:lnTo>
                    <a:pt x="406" y="485"/>
                  </a:lnTo>
                  <a:lnTo>
                    <a:pt x="402" y="485"/>
                  </a:lnTo>
                  <a:lnTo>
                    <a:pt x="398" y="485"/>
                  </a:lnTo>
                  <a:lnTo>
                    <a:pt x="394" y="485"/>
                  </a:lnTo>
                  <a:lnTo>
                    <a:pt x="389" y="484"/>
                  </a:lnTo>
                  <a:lnTo>
                    <a:pt x="384" y="484"/>
                  </a:lnTo>
                  <a:lnTo>
                    <a:pt x="378" y="484"/>
                  </a:lnTo>
                  <a:lnTo>
                    <a:pt x="372" y="484"/>
                  </a:lnTo>
                  <a:lnTo>
                    <a:pt x="366" y="484"/>
                  </a:lnTo>
                  <a:lnTo>
                    <a:pt x="361" y="484"/>
                  </a:lnTo>
                  <a:lnTo>
                    <a:pt x="354" y="484"/>
                  </a:lnTo>
                  <a:lnTo>
                    <a:pt x="348" y="484"/>
                  </a:lnTo>
                  <a:lnTo>
                    <a:pt x="341" y="484"/>
                  </a:lnTo>
                  <a:lnTo>
                    <a:pt x="334" y="484"/>
                  </a:lnTo>
                  <a:lnTo>
                    <a:pt x="328" y="485"/>
                  </a:lnTo>
                  <a:lnTo>
                    <a:pt x="320" y="485"/>
                  </a:lnTo>
                  <a:lnTo>
                    <a:pt x="313" y="485"/>
                  </a:lnTo>
                  <a:lnTo>
                    <a:pt x="305" y="486"/>
                  </a:lnTo>
                  <a:lnTo>
                    <a:pt x="298" y="486"/>
                  </a:lnTo>
                  <a:lnTo>
                    <a:pt x="290" y="488"/>
                  </a:lnTo>
                  <a:lnTo>
                    <a:pt x="282" y="488"/>
                  </a:lnTo>
                  <a:lnTo>
                    <a:pt x="273" y="488"/>
                  </a:lnTo>
                  <a:lnTo>
                    <a:pt x="265" y="488"/>
                  </a:lnTo>
                  <a:lnTo>
                    <a:pt x="257" y="489"/>
                  </a:lnTo>
                  <a:lnTo>
                    <a:pt x="248" y="489"/>
                  </a:lnTo>
                  <a:lnTo>
                    <a:pt x="240" y="490"/>
                  </a:lnTo>
                  <a:lnTo>
                    <a:pt x="230" y="492"/>
                  </a:lnTo>
                  <a:lnTo>
                    <a:pt x="222" y="493"/>
                  </a:lnTo>
                  <a:lnTo>
                    <a:pt x="213" y="494"/>
                  </a:lnTo>
                  <a:lnTo>
                    <a:pt x="205" y="496"/>
                  </a:lnTo>
                  <a:lnTo>
                    <a:pt x="196" y="497"/>
                  </a:lnTo>
                  <a:lnTo>
                    <a:pt x="187" y="498"/>
                  </a:lnTo>
                  <a:lnTo>
                    <a:pt x="177" y="500"/>
                  </a:lnTo>
                  <a:lnTo>
                    <a:pt x="168" y="501"/>
                  </a:lnTo>
                  <a:lnTo>
                    <a:pt x="159" y="504"/>
                  </a:lnTo>
                  <a:lnTo>
                    <a:pt x="149" y="506"/>
                  </a:lnTo>
                  <a:lnTo>
                    <a:pt x="140" y="508"/>
                  </a:lnTo>
                  <a:lnTo>
                    <a:pt x="131" y="510"/>
                  </a:lnTo>
                  <a:lnTo>
                    <a:pt x="121" y="512"/>
                  </a:lnTo>
                  <a:lnTo>
                    <a:pt x="112" y="514"/>
                  </a:lnTo>
                  <a:lnTo>
                    <a:pt x="101" y="517"/>
                  </a:lnTo>
                  <a:lnTo>
                    <a:pt x="92" y="520"/>
                  </a:lnTo>
                  <a:lnTo>
                    <a:pt x="83" y="522"/>
                  </a:lnTo>
                  <a:lnTo>
                    <a:pt x="73" y="525"/>
                  </a:lnTo>
                  <a:lnTo>
                    <a:pt x="64" y="529"/>
                  </a:lnTo>
                  <a:lnTo>
                    <a:pt x="55" y="532"/>
                  </a:lnTo>
                  <a:lnTo>
                    <a:pt x="45" y="534"/>
                  </a:lnTo>
                  <a:lnTo>
                    <a:pt x="36" y="538"/>
                  </a:lnTo>
                  <a:lnTo>
                    <a:pt x="27" y="542"/>
                  </a:lnTo>
                  <a:lnTo>
                    <a:pt x="17" y="546"/>
                  </a:lnTo>
                  <a:lnTo>
                    <a:pt x="8" y="550"/>
                  </a:lnTo>
                  <a:lnTo>
                    <a:pt x="0" y="554"/>
                  </a:lnTo>
                  <a:lnTo>
                    <a:pt x="160" y="92"/>
                  </a:lnTo>
                  <a:lnTo>
                    <a:pt x="160" y="9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1" name="Freeform 751"/>
            <p:cNvSpPr>
              <a:spLocks/>
            </p:cNvSpPr>
            <p:nvPr/>
          </p:nvSpPr>
          <p:spPr bwMode="auto">
            <a:xfrm>
              <a:off x="1849" y="3695"/>
              <a:ext cx="54" cy="33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4" y="11"/>
                </a:cxn>
                <a:cxn ang="0">
                  <a:pos x="49" y="10"/>
                </a:cxn>
                <a:cxn ang="0">
                  <a:pos x="56" y="7"/>
                </a:cxn>
                <a:cxn ang="0">
                  <a:pos x="62" y="6"/>
                </a:cxn>
                <a:cxn ang="0">
                  <a:pos x="70" y="3"/>
                </a:cxn>
                <a:cxn ang="0">
                  <a:pos x="80" y="2"/>
                </a:cxn>
                <a:cxn ang="0">
                  <a:pos x="89" y="0"/>
                </a:cxn>
                <a:cxn ang="0">
                  <a:pos x="98" y="0"/>
                </a:cxn>
                <a:cxn ang="0">
                  <a:pos x="108" y="0"/>
                </a:cxn>
                <a:cxn ang="0">
                  <a:pos x="117" y="2"/>
                </a:cxn>
                <a:cxn ang="0">
                  <a:pos x="126" y="4"/>
                </a:cxn>
                <a:cxn ang="0">
                  <a:pos x="136" y="7"/>
                </a:cxn>
                <a:cxn ang="0">
                  <a:pos x="144" y="12"/>
                </a:cxn>
                <a:cxn ang="0">
                  <a:pos x="150" y="19"/>
                </a:cxn>
                <a:cxn ang="0">
                  <a:pos x="156" y="28"/>
                </a:cxn>
                <a:cxn ang="0">
                  <a:pos x="158" y="35"/>
                </a:cxn>
                <a:cxn ang="0">
                  <a:pos x="158" y="43"/>
                </a:cxn>
                <a:cxn ang="0">
                  <a:pos x="157" y="50"/>
                </a:cxn>
                <a:cxn ang="0">
                  <a:pos x="152" y="58"/>
                </a:cxn>
                <a:cxn ang="0">
                  <a:pos x="146" y="64"/>
                </a:cxn>
                <a:cxn ang="0">
                  <a:pos x="140" y="70"/>
                </a:cxn>
                <a:cxn ang="0">
                  <a:pos x="132" y="75"/>
                </a:cxn>
                <a:cxn ang="0">
                  <a:pos x="122" y="80"/>
                </a:cxn>
                <a:cxn ang="0">
                  <a:pos x="114" y="84"/>
                </a:cxn>
                <a:cxn ang="0">
                  <a:pos x="105" y="88"/>
                </a:cxn>
                <a:cxn ang="0">
                  <a:pos x="97" y="91"/>
                </a:cxn>
                <a:cxn ang="0">
                  <a:pos x="90" y="94"/>
                </a:cxn>
                <a:cxn ang="0">
                  <a:pos x="84" y="96"/>
                </a:cxn>
                <a:cxn ang="0">
                  <a:pos x="78" y="99"/>
                </a:cxn>
                <a:cxn ang="0">
                  <a:pos x="77" y="99"/>
                </a:cxn>
                <a:cxn ang="0">
                  <a:pos x="72" y="99"/>
                </a:cxn>
                <a:cxn ang="0">
                  <a:pos x="65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1" y="99"/>
                </a:cxn>
                <a:cxn ang="0">
                  <a:pos x="34" y="98"/>
                </a:cxn>
                <a:cxn ang="0">
                  <a:pos x="28" y="96"/>
                </a:cxn>
                <a:cxn ang="0">
                  <a:pos x="22" y="94"/>
                </a:cxn>
                <a:cxn ang="0">
                  <a:pos x="16" y="91"/>
                </a:cxn>
                <a:cxn ang="0">
                  <a:pos x="10" y="87"/>
                </a:cxn>
                <a:cxn ang="0">
                  <a:pos x="6" y="83"/>
                </a:cxn>
                <a:cxn ang="0">
                  <a:pos x="4" y="76"/>
                </a:cxn>
                <a:cxn ang="0">
                  <a:pos x="1" y="70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10" y="30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38" y="14"/>
                </a:cxn>
              </a:cxnLst>
              <a:rect l="0" t="0" r="r" b="b"/>
              <a:pathLst>
                <a:path w="160" h="100">
                  <a:moveTo>
                    <a:pt x="38" y="14"/>
                  </a:moveTo>
                  <a:lnTo>
                    <a:pt x="40" y="12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0" y="6"/>
                  </a:lnTo>
                  <a:lnTo>
                    <a:pt x="136" y="7"/>
                  </a:lnTo>
                  <a:lnTo>
                    <a:pt x="140" y="10"/>
                  </a:lnTo>
                  <a:lnTo>
                    <a:pt x="144" y="12"/>
                  </a:lnTo>
                  <a:lnTo>
                    <a:pt x="148" y="16"/>
                  </a:lnTo>
                  <a:lnTo>
                    <a:pt x="150" y="19"/>
                  </a:lnTo>
                  <a:lnTo>
                    <a:pt x="154" y="24"/>
                  </a:lnTo>
                  <a:lnTo>
                    <a:pt x="156" y="28"/>
                  </a:lnTo>
                  <a:lnTo>
                    <a:pt x="158" y="31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58" y="43"/>
                  </a:lnTo>
                  <a:lnTo>
                    <a:pt x="158" y="47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49" y="60"/>
                  </a:lnTo>
                  <a:lnTo>
                    <a:pt x="146" y="64"/>
                  </a:lnTo>
                  <a:lnTo>
                    <a:pt x="144" y="67"/>
                  </a:lnTo>
                  <a:lnTo>
                    <a:pt x="140" y="70"/>
                  </a:lnTo>
                  <a:lnTo>
                    <a:pt x="136" y="72"/>
                  </a:lnTo>
                  <a:lnTo>
                    <a:pt x="132" y="75"/>
                  </a:lnTo>
                  <a:lnTo>
                    <a:pt x="128" y="79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4" y="84"/>
                  </a:lnTo>
                  <a:lnTo>
                    <a:pt x="110" y="87"/>
                  </a:lnTo>
                  <a:lnTo>
                    <a:pt x="105" y="88"/>
                  </a:lnTo>
                  <a:lnTo>
                    <a:pt x="101" y="90"/>
                  </a:lnTo>
                  <a:lnTo>
                    <a:pt x="97" y="91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88" y="95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4" y="99"/>
                  </a:lnTo>
                  <a:lnTo>
                    <a:pt x="72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3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5" y="100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6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0" y="87"/>
                  </a:lnTo>
                  <a:lnTo>
                    <a:pt x="9" y="84"/>
                  </a:lnTo>
                  <a:lnTo>
                    <a:pt x="6" y="83"/>
                  </a:lnTo>
                  <a:lnTo>
                    <a:pt x="5" y="80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38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BF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2" name="Freeform 752"/>
            <p:cNvSpPr>
              <a:spLocks/>
            </p:cNvSpPr>
            <p:nvPr/>
          </p:nvSpPr>
          <p:spPr bwMode="auto">
            <a:xfrm>
              <a:off x="1825" y="3597"/>
              <a:ext cx="42" cy="58"/>
            </a:xfrm>
            <a:custGeom>
              <a:avLst/>
              <a:gdLst/>
              <a:ahLst/>
              <a:cxnLst>
                <a:cxn ang="0">
                  <a:pos x="57" y="174"/>
                </a:cxn>
                <a:cxn ang="0">
                  <a:pos x="0" y="144"/>
                </a:cxn>
                <a:cxn ang="0">
                  <a:pos x="98" y="0"/>
                </a:cxn>
                <a:cxn ang="0">
                  <a:pos x="124" y="42"/>
                </a:cxn>
                <a:cxn ang="0">
                  <a:pos x="50" y="108"/>
                </a:cxn>
                <a:cxn ang="0">
                  <a:pos x="109" y="128"/>
                </a:cxn>
                <a:cxn ang="0">
                  <a:pos x="57" y="174"/>
                </a:cxn>
                <a:cxn ang="0">
                  <a:pos x="57" y="174"/>
                </a:cxn>
              </a:cxnLst>
              <a:rect l="0" t="0" r="r" b="b"/>
              <a:pathLst>
                <a:path w="124" h="174">
                  <a:moveTo>
                    <a:pt x="57" y="174"/>
                  </a:moveTo>
                  <a:lnTo>
                    <a:pt x="0" y="144"/>
                  </a:lnTo>
                  <a:lnTo>
                    <a:pt x="98" y="0"/>
                  </a:lnTo>
                  <a:lnTo>
                    <a:pt x="124" y="42"/>
                  </a:lnTo>
                  <a:lnTo>
                    <a:pt x="50" y="108"/>
                  </a:lnTo>
                  <a:lnTo>
                    <a:pt x="109" y="128"/>
                  </a:lnTo>
                  <a:lnTo>
                    <a:pt x="57" y="174"/>
                  </a:lnTo>
                  <a:lnTo>
                    <a:pt x="57" y="1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3" name="Freeform 753"/>
            <p:cNvSpPr>
              <a:spLocks/>
            </p:cNvSpPr>
            <p:nvPr/>
          </p:nvSpPr>
          <p:spPr bwMode="auto">
            <a:xfrm>
              <a:off x="1988" y="3647"/>
              <a:ext cx="47" cy="65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122" y="0"/>
                </a:cxn>
                <a:cxn ang="0">
                  <a:pos x="141" y="63"/>
                </a:cxn>
                <a:cxn ang="0">
                  <a:pos x="40" y="197"/>
                </a:cxn>
                <a:cxn ang="0">
                  <a:pos x="0" y="180"/>
                </a:cxn>
                <a:cxn ang="0">
                  <a:pos x="2" y="171"/>
                </a:cxn>
                <a:cxn ang="0">
                  <a:pos x="32" y="185"/>
                </a:cxn>
                <a:cxn ang="0">
                  <a:pos x="32" y="185"/>
                </a:cxn>
              </a:cxnLst>
              <a:rect l="0" t="0" r="r" b="b"/>
              <a:pathLst>
                <a:path w="141" h="197">
                  <a:moveTo>
                    <a:pt x="32" y="185"/>
                  </a:moveTo>
                  <a:lnTo>
                    <a:pt x="122" y="0"/>
                  </a:lnTo>
                  <a:lnTo>
                    <a:pt x="141" y="63"/>
                  </a:lnTo>
                  <a:lnTo>
                    <a:pt x="40" y="197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32" y="185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4" name="Freeform 754"/>
            <p:cNvSpPr>
              <a:spLocks/>
            </p:cNvSpPr>
            <p:nvPr/>
          </p:nvSpPr>
          <p:spPr bwMode="auto">
            <a:xfrm>
              <a:off x="1815" y="3589"/>
              <a:ext cx="47" cy="55"/>
            </a:xfrm>
            <a:custGeom>
              <a:avLst/>
              <a:gdLst/>
              <a:ahLst/>
              <a:cxnLst>
                <a:cxn ang="0">
                  <a:pos x="20" y="164"/>
                </a:cxn>
                <a:cxn ang="0">
                  <a:pos x="0" y="146"/>
                </a:cxn>
                <a:cxn ang="0">
                  <a:pos x="86" y="0"/>
                </a:cxn>
                <a:cxn ang="0">
                  <a:pos x="141" y="18"/>
                </a:cxn>
                <a:cxn ang="0">
                  <a:pos x="120" y="28"/>
                </a:cxn>
                <a:cxn ang="0">
                  <a:pos x="100" y="19"/>
                </a:cxn>
                <a:cxn ang="0">
                  <a:pos x="17" y="135"/>
                </a:cxn>
                <a:cxn ang="0">
                  <a:pos x="29" y="152"/>
                </a:cxn>
                <a:cxn ang="0">
                  <a:pos x="20" y="164"/>
                </a:cxn>
                <a:cxn ang="0">
                  <a:pos x="20" y="164"/>
                </a:cxn>
              </a:cxnLst>
              <a:rect l="0" t="0" r="r" b="b"/>
              <a:pathLst>
                <a:path w="141" h="164">
                  <a:moveTo>
                    <a:pt x="20" y="164"/>
                  </a:moveTo>
                  <a:lnTo>
                    <a:pt x="0" y="146"/>
                  </a:lnTo>
                  <a:lnTo>
                    <a:pt x="86" y="0"/>
                  </a:lnTo>
                  <a:lnTo>
                    <a:pt x="141" y="18"/>
                  </a:lnTo>
                  <a:lnTo>
                    <a:pt x="120" y="28"/>
                  </a:lnTo>
                  <a:lnTo>
                    <a:pt x="100" y="19"/>
                  </a:lnTo>
                  <a:lnTo>
                    <a:pt x="17" y="135"/>
                  </a:lnTo>
                  <a:lnTo>
                    <a:pt x="29" y="152"/>
                  </a:lnTo>
                  <a:lnTo>
                    <a:pt x="20" y="164"/>
                  </a:lnTo>
                  <a:lnTo>
                    <a:pt x="20" y="16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5" name="Freeform 755"/>
            <p:cNvSpPr>
              <a:spLocks/>
            </p:cNvSpPr>
            <p:nvPr/>
          </p:nvSpPr>
          <p:spPr bwMode="auto">
            <a:xfrm>
              <a:off x="1865" y="3333"/>
              <a:ext cx="100" cy="285"/>
            </a:xfrm>
            <a:custGeom>
              <a:avLst/>
              <a:gdLst/>
              <a:ahLst/>
              <a:cxnLst>
                <a:cxn ang="0">
                  <a:pos x="20" y="855"/>
                </a:cxn>
                <a:cxn ang="0">
                  <a:pos x="15" y="848"/>
                </a:cxn>
                <a:cxn ang="0">
                  <a:pos x="11" y="841"/>
                </a:cxn>
                <a:cxn ang="0">
                  <a:pos x="8" y="835"/>
                </a:cxn>
                <a:cxn ang="0">
                  <a:pos x="6" y="829"/>
                </a:cxn>
                <a:cxn ang="0">
                  <a:pos x="3" y="823"/>
                </a:cxn>
                <a:cxn ang="0">
                  <a:pos x="2" y="816"/>
                </a:cxn>
                <a:cxn ang="0">
                  <a:pos x="0" y="809"/>
                </a:cxn>
                <a:cxn ang="0">
                  <a:pos x="0" y="801"/>
                </a:cxn>
                <a:cxn ang="0">
                  <a:pos x="0" y="792"/>
                </a:cxn>
                <a:cxn ang="0">
                  <a:pos x="0" y="784"/>
                </a:cxn>
                <a:cxn ang="0">
                  <a:pos x="285" y="0"/>
                </a:cxn>
                <a:cxn ang="0">
                  <a:pos x="300" y="30"/>
                </a:cxn>
                <a:cxn ang="0">
                  <a:pos x="299" y="34"/>
                </a:cxn>
                <a:cxn ang="0">
                  <a:pos x="296" y="42"/>
                </a:cxn>
                <a:cxn ang="0">
                  <a:pos x="292" y="52"/>
                </a:cxn>
                <a:cxn ang="0">
                  <a:pos x="287" y="66"/>
                </a:cxn>
                <a:cxn ang="0">
                  <a:pos x="280" y="83"/>
                </a:cxn>
                <a:cxn ang="0">
                  <a:pos x="272" y="103"/>
                </a:cxn>
                <a:cxn ang="0">
                  <a:pos x="264" y="124"/>
                </a:cxn>
                <a:cxn ang="0">
                  <a:pos x="255" y="148"/>
                </a:cxn>
                <a:cxn ang="0">
                  <a:pos x="246" y="175"/>
                </a:cxn>
                <a:cxn ang="0">
                  <a:pos x="235" y="203"/>
                </a:cxn>
                <a:cxn ang="0">
                  <a:pos x="224" y="232"/>
                </a:cxn>
                <a:cxn ang="0">
                  <a:pos x="212" y="264"/>
                </a:cxn>
                <a:cxn ang="0">
                  <a:pos x="200" y="296"/>
                </a:cxn>
                <a:cxn ang="0">
                  <a:pos x="188" y="328"/>
                </a:cxn>
                <a:cxn ang="0">
                  <a:pos x="176" y="362"/>
                </a:cxn>
                <a:cxn ang="0">
                  <a:pos x="163" y="395"/>
                </a:cxn>
                <a:cxn ang="0">
                  <a:pos x="150" y="428"/>
                </a:cxn>
                <a:cxn ang="0">
                  <a:pos x="138" y="461"/>
                </a:cxn>
                <a:cxn ang="0">
                  <a:pos x="126" y="495"/>
                </a:cxn>
                <a:cxn ang="0">
                  <a:pos x="114" y="527"/>
                </a:cxn>
                <a:cxn ang="0">
                  <a:pos x="102" y="557"/>
                </a:cxn>
                <a:cxn ang="0">
                  <a:pos x="90" y="588"/>
                </a:cxn>
                <a:cxn ang="0">
                  <a:pos x="79" y="617"/>
                </a:cxn>
                <a:cxn ang="0">
                  <a:pos x="70" y="644"/>
                </a:cxn>
                <a:cxn ang="0">
                  <a:pos x="60" y="671"/>
                </a:cxn>
                <a:cxn ang="0">
                  <a:pos x="51" y="693"/>
                </a:cxn>
                <a:cxn ang="0">
                  <a:pos x="43" y="715"/>
                </a:cxn>
                <a:cxn ang="0">
                  <a:pos x="38" y="733"/>
                </a:cxn>
                <a:cxn ang="0">
                  <a:pos x="31" y="749"/>
                </a:cxn>
                <a:cxn ang="0">
                  <a:pos x="27" y="761"/>
                </a:cxn>
                <a:cxn ang="0">
                  <a:pos x="24" y="772"/>
                </a:cxn>
                <a:cxn ang="0">
                  <a:pos x="23" y="775"/>
                </a:cxn>
                <a:cxn ang="0">
                  <a:pos x="22" y="779"/>
                </a:cxn>
                <a:cxn ang="0">
                  <a:pos x="19" y="784"/>
                </a:cxn>
                <a:cxn ang="0">
                  <a:pos x="18" y="793"/>
                </a:cxn>
                <a:cxn ang="0">
                  <a:pos x="15" y="801"/>
                </a:cxn>
                <a:cxn ang="0">
                  <a:pos x="15" y="811"/>
                </a:cxn>
                <a:cxn ang="0">
                  <a:pos x="16" y="820"/>
                </a:cxn>
                <a:cxn ang="0">
                  <a:pos x="20" y="828"/>
                </a:cxn>
                <a:cxn ang="0">
                  <a:pos x="22" y="856"/>
                </a:cxn>
              </a:cxnLst>
              <a:rect l="0" t="0" r="r" b="b"/>
              <a:pathLst>
                <a:path w="301" h="856">
                  <a:moveTo>
                    <a:pt x="22" y="856"/>
                  </a:moveTo>
                  <a:lnTo>
                    <a:pt x="20" y="855"/>
                  </a:lnTo>
                  <a:lnTo>
                    <a:pt x="18" y="852"/>
                  </a:lnTo>
                  <a:lnTo>
                    <a:pt x="15" y="848"/>
                  </a:lnTo>
                  <a:lnTo>
                    <a:pt x="14" y="845"/>
                  </a:lnTo>
                  <a:lnTo>
                    <a:pt x="11" y="841"/>
                  </a:lnTo>
                  <a:lnTo>
                    <a:pt x="10" y="837"/>
                  </a:lnTo>
                  <a:lnTo>
                    <a:pt x="8" y="835"/>
                  </a:lnTo>
                  <a:lnTo>
                    <a:pt x="7" y="832"/>
                  </a:lnTo>
                  <a:lnTo>
                    <a:pt x="6" y="829"/>
                  </a:lnTo>
                  <a:lnTo>
                    <a:pt x="4" y="825"/>
                  </a:lnTo>
                  <a:lnTo>
                    <a:pt x="3" y="823"/>
                  </a:lnTo>
                  <a:lnTo>
                    <a:pt x="3" y="820"/>
                  </a:lnTo>
                  <a:lnTo>
                    <a:pt x="2" y="816"/>
                  </a:lnTo>
                  <a:lnTo>
                    <a:pt x="2" y="813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801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8"/>
                  </a:lnTo>
                  <a:lnTo>
                    <a:pt x="0" y="784"/>
                  </a:lnTo>
                  <a:lnTo>
                    <a:pt x="2" y="779"/>
                  </a:lnTo>
                  <a:lnTo>
                    <a:pt x="285" y="0"/>
                  </a:lnTo>
                  <a:lnTo>
                    <a:pt x="301" y="30"/>
                  </a:lnTo>
                  <a:lnTo>
                    <a:pt x="300" y="30"/>
                  </a:lnTo>
                  <a:lnTo>
                    <a:pt x="300" y="31"/>
                  </a:lnTo>
                  <a:lnTo>
                    <a:pt x="299" y="34"/>
                  </a:lnTo>
                  <a:lnTo>
                    <a:pt x="297" y="38"/>
                  </a:lnTo>
                  <a:lnTo>
                    <a:pt x="296" y="42"/>
                  </a:lnTo>
                  <a:lnTo>
                    <a:pt x="295" y="46"/>
                  </a:lnTo>
                  <a:lnTo>
                    <a:pt x="292" y="52"/>
                  </a:lnTo>
                  <a:lnTo>
                    <a:pt x="289" y="59"/>
                  </a:lnTo>
                  <a:lnTo>
                    <a:pt x="287" y="66"/>
                  </a:lnTo>
                  <a:lnTo>
                    <a:pt x="284" y="74"/>
                  </a:lnTo>
                  <a:lnTo>
                    <a:pt x="280" y="83"/>
                  </a:lnTo>
                  <a:lnTo>
                    <a:pt x="276" y="92"/>
                  </a:lnTo>
                  <a:lnTo>
                    <a:pt x="272" y="103"/>
                  </a:lnTo>
                  <a:lnTo>
                    <a:pt x="270" y="114"/>
                  </a:lnTo>
                  <a:lnTo>
                    <a:pt x="264" y="124"/>
                  </a:lnTo>
                  <a:lnTo>
                    <a:pt x="260" y="136"/>
                  </a:lnTo>
                  <a:lnTo>
                    <a:pt x="255" y="148"/>
                  </a:lnTo>
                  <a:lnTo>
                    <a:pt x="251" y="162"/>
                  </a:lnTo>
                  <a:lnTo>
                    <a:pt x="246" y="175"/>
                  </a:lnTo>
                  <a:lnTo>
                    <a:pt x="240" y="190"/>
                  </a:lnTo>
                  <a:lnTo>
                    <a:pt x="235" y="203"/>
                  </a:lnTo>
                  <a:lnTo>
                    <a:pt x="230" y="218"/>
                  </a:lnTo>
                  <a:lnTo>
                    <a:pt x="224" y="232"/>
                  </a:lnTo>
                  <a:lnTo>
                    <a:pt x="219" y="248"/>
                  </a:lnTo>
                  <a:lnTo>
                    <a:pt x="212" y="264"/>
                  </a:lnTo>
                  <a:lnTo>
                    <a:pt x="206" y="279"/>
                  </a:lnTo>
                  <a:lnTo>
                    <a:pt x="200" y="296"/>
                  </a:lnTo>
                  <a:lnTo>
                    <a:pt x="195" y="312"/>
                  </a:lnTo>
                  <a:lnTo>
                    <a:pt x="188" y="328"/>
                  </a:lnTo>
                  <a:lnTo>
                    <a:pt x="182" y="344"/>
                  </a:lnTo>
                  <a:lnTo>
                    <a:pt x="176" y="362"/>
                  </a:lnTo>
                  <a:lnTo>
                    <a:pt x="170" y="379"/>
                  </a:lnTo>
                  <a:lnTo>
                    <a:pt x="163" y="395"/>
                  </a:lnTo>
                  <a:lnTo>
                    <a:pt x="156" y="412"/>
                  </a:lnTo>
                  <a:lnTo>
                    <a:pt x="150" y="428"/>
                  </a:lnTo>
                  <a:lnTo>
                    <a:pt x="144" y="445"/>
                  </a:lnTo>
                  <a:lnTo>
                    <a:pt x="138" y="461"/>
                  </a:lnTo>
                  <a:lnTo>
                    <a:pt x="131" y="477"/>
                  </a:lnTo>
                  <a:lnTo>
                    <a:pt x="126" y="495"/>
                  </a:lnTo>
                  <a:lnTo>
                    <a:pt x="120" y="511"/>
                  </a:lnTo>
                  <a:lnTo>
                    <a:pt x="114" y="527"/>
                  </a:lnTo>
                  <a:lnTo>
                    <a:pt x="107" y="543"/>
                  </a:lnTo>
                  <a:lnTo>
                    <a:pt x="102" y="557"/>
                  </a:lnTo>
                  <a:lnTo>
                    <a:pt x="96" y="573"/>
                  </a:lnTo>
                  <a:lnTo>
                    <a:pt x="90" y="588"/>
                  </a:lnTo>
                  <a:lnTo>
                    <a:pt x="84" y="603"/>
                  </a:lnTo>
                  <a:lnTo>
                    <a:pt x="79" y="617"/>
                  </a:lnTo>
                  <a:lnTo>
                    <a:pt x="75" y="632"/>
                  </a:lnTo>
                  <a:lnTo>
                    <a:pt x="70" y="644"/>
                  </a:lnTo>
                  <a:lnTo>
                    <a:pt x="64" y="657"/>
                  </a:lnTo>
                  <a:lnTo>
                    <a:pt x="60" y="671"/>
                  </a:lnTo>
                  <a:lnTo>
                    <a:pt x="56" y="683"/>
                  </a:lnTo>
                  <a:lnTo>
                    <a:pt x="51" y="693"/>
                  </a:lnTo>
                  <a:lnTo>
                    <a:pt x="47" y="704"/>
                  </a:lnTo>
                  <a:lnTo>
                    <a:pt x="43" y="715"/>
                  </a:lnTo>
                  <a:lnTo>
                    <a:pt x="40" y="724"/>
                  </a:lnTo>
                  <a:lnTo>
                    <a:pt x="38" y="733"/>
                  </a:lnTo>
                  <a:lnTo>
                    <a:pt x="34" y="741"/>
                  </a:lnTo>
                  <a:lnTo>
                    <a:pt x="31" y="749"/>
                  </a:lnTo>
                  <a:lnTo>
                    <a:pt x="30" y="756"/>
                  </a:lnTo>
                  <a:lnTo>
                    <a:pt x="27" y="761"/>
                  </a:lnTo>
                  <a:lnTo>
                    <a:pt x="26" y="768"/>
                  </a:lnTo>
                  <a:lnTo>
                    <a:pt x="24" y="772"/>
                  </a:lnTo>
                  <a:lnTo>
                    <a:pt x="24" y="775"/>
                  </a:lnTo>
                  <a:lnTo>
                    <a:pt x="23" y="775"/>
                  </a:lnTo>
                  <a:lnTo>
                    <a:pt x="23" y="777"/>
                  </a:lnTo>
                  <a:lnTo>
                    <a:pt x="22" y="779"/>
                  </a:lnTo>
                  <a:lnTo>
                    <a:pt x="22" y="781"/>
                  </a:lnTo>
                  <a:lnTo>
                    <a:pt x="19" y="784"/>
                  </a:lnTo>
                  <a:lnTo>
                    <a:pt x="19" y="788"/>
                  </a:lnTo>
                  <a:lnTo>
                    <a:pt x="18" y="793"/>
                  </a:lnTo>
                  <a:lnTo>
                    <a:pt x="18" y="797"/>
                  </a:lnTo>
                  <a:lnTo>
                    <a:pt x="15" y="801"/>
                  </a:lnTo>
                  <a:lnTo>
                    <a:pt x="15" y="807"/>
                  </a:lnTo>
                  <a:lnTo>
                    <a:pt x="15" y="811"/>
                  </a:lnTo>
                  <a:lnTo>
                    <a:pt x="16" y="816"/>
                  </a:lnTo>
                  <a:lnTo>
                    <a:pt x="16" y="820"/>
                  </a:lnTo>
                  <a:lnTo>
                    <a:pt x="18" y="824"/>
                  </a:lnTo>
                  <a:lnTo>
                    <a:pt x="20" y="828"/>
                  </a:lnTo>
                  <a:lnTo>
                    <a:pt x="24" y="832"/>
                  </a:lnTo>
                  <a:lnTo>
                    <a:pt x="22" y="856"/>
                  </a:lnTo>
                  <a:lnTo>
                    <a:pt x="22" y="85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6" name="Freeform 756"/>
            <p:cNvSpPr>
              <a:spLocks/>
            </p:cNvSpPr>
            <p:nvPr/>
          </p:nvSpPr>
          <p:spPr bwMode="auto">
            <a:xfrm>
              <a:off x="1839" y="3639"/>
              <a:ext cx="133" cy="117"/>
            </a:xfrm>
            <a:custGeom>
              <a:avLst/>
              <a:gdLst/>
              <a:ahLst/>
              <a:cxnLst>
                <a:cxn ang="0">
                  <a:pos x="401" y="107"/>
                </a:cxn>
                <a:cxn ang="0">
                  <a:pos x="391" y="116"/>
                </a:cxn>
                <a:cxn ang="0">
                  <a:pos x="383" y="123"/>
                </a:cxn>
                <a:cxn ang="0">
                  <a:pos x="373" y="133"/>
                </a:cxn>
                <a:cxn ang="0">
                  <a:pos x="362" y="145"/>
                </a:cxn>
                <a:cxn ang="0">
                  <a:pos x="349" y="159"/>
                </a:cxn>
                <a:cxn ang="0">
                  <a:pos x="334" y="173"/>
                </a:cxn>
                <a:cxn ang="0">
                  <a:pos x="320" y="189"/>
                </a:cxn>
                <a:cxn ang="0">
                  <a:pos x="302" y="205"/>
                </a:cxn>
                <a:cxn ang="0">
                  <a:pos x="286" y="223"/>
                </a:cxn>
                <a:cxn ang="0">
                  <a:pos x="269" y="239"/>
                </a:cxn>
                <a:cxn ang="0">
                  <a:pos x="252" y="255"/>
                </a:cxn>
                <a:cxn ang="0">
                  <a:pos x="236" y="272"/>
                </a:cxn>
                <a:cxn ang="0">
                  <a:pos x="218" y="287"/>
                </a:cxn>
                <a:cxn ang="0">
                  <a:pos x="202" y="301"/>
                </a:cxn>
                <a:cxn ang="0">
                  <a:pos x="188" y="315"/>
                </a:cxn>
                <a:cxn ang="0">
                  <a:pos x="174" y="325"/>
                </a:cxn>
                <a:cxn ang="0">
                  <a:pos x="162" y="336"/>
                </a:cxn>
                <a:cxn ang="0">
                  <a:pos x="150" y="343"/>
                </a:cxn>
                <a:cxn ang="0">
                  <a:pos x="142" y="348"/>
                </a:cxn>
                <a:cxn ang="0">
                  <a:pos x="133" y="351"/>
                </a:cxn>
                <a:cxn ang="0">
                  <a:pos x="120" y="353"/>
                </a:cxn>
                <a:cxn ang="0">
                  <a:pos x="104" y="353"/>
                </a:cxn>
                <a:cxn ang="0">
                  <a:pos x="89" y="352"/>
                </a:cxn>
                <a:cxn ang="0">
                  <a:pos x="74" y="351"/>
                </a:cxn>
                <a:cxn ang="0">
                  <a:pos x="62" y="348"/>
                </a:cxn>
                <a:cxn ang="0">
                  <a:pos x="49" y="345"/>
                </a:cxn>
                <a:cxn ang="0">
                  <a:pos x="37" y="343"/>
                </a:cxn>
                <a:cxn ang="0">
                  <a:pos x="29" y="340"/>
                </a:cxn>
                <a:cxn ang="0">
                  <a:pos x="24" y="339"/>
                </a:cxn>
                <a:cxn ang="0">
                  <a:pos x="0" y="311"/>
                </a:cxn>
                <a:cxn ang="0">
                  <a:pos x="4" y="313"/>
                </a:cxn>
                <a:cxn ang="0">
                  <a:pos x="12" y="317"/>
                </a:cxn>
                <a:cxn ang="0">
                  <a:pos x="21" y="320"/>
                </a:cxn>
                <a:cxn ang="0">
                  <a:pos x="34" y="325"/>
                </a:cxn>
                <a:cxn ang="0">
                  <a:pos x="48" y="331"/>
                </a:cxn>
                <a:cxn ang="0">
                  <a:pos x="61" y="335"/>
                </a:cxn>
                <a:cxn ang="0">
                  <a:pos x="74" y="339"/>
                </a:cxn>
                <a:cxn ang="0">
                  <a:pos x="88" y="341"/>
                </a:cxn>
                <a:cxn ang="0">
                  <a:pos x="101" y="343"/>
                </a:cxn>
                <a:cxn ang="0">
                  <a:pos x="112" y="343"/>
                </a:cxn>
                <a:cxn ang="0">
                  <a:pos x="122" y="337"/>
                </a:cxn>
                <a:cxn ang="0">
                  <a:pos x="132" y="332"/>
                </a:cxn>
                <a:cxn ang="0">
                  <a:pos x="142" y="323"/>
                </a:cxn>
                <a:cxn ang="0">
                  <a:pos x="154" y="313"/>
                </a:cxn>
                <a:cxn ang="0">
                  <a:pos x="169" y="301"/>
                </a:cxn>
                <a:cxn ang="0">
                  <a:pos x="184" y="288"/>
                </a:cxn>
                <a:cxn ang="0">
                  <a:pos x="198" y="273"/>
                </a:cxn>
                <a:cxn ang="0">
                  <a:pos x="214" y="259"/>
                </a:cxn>
                <a:cxn ang="0">
                  <a:pos x="232" y="244"/>
                </a:cxn>
                <a:cxn ang="0">
                  <a:pos x="248" y="229"/>
                </a:cxn>
                <a:cxn ang="0">
                  <a:pos x="264" y="213"/>
                </a:cxn>
                <a:cxn ang="0">
                  <a:pos x="280" y="197"/>
                </a:cxn>
                <a:cxn ang="0">
                  <a:pos x="294" y="183"/>
                </a:cxn>
                <a:cxn ang="0">
                  <a:pos x="309" y="169"/>
                </a:cxn>
                <a:cxn ang="0">
                  <a:pos x="321" y="157"/>
                </a:cxn>
                <a:cxn ang="0">
                  <a:pos x="333" y="145"/>
                </a:cxn>
                <a:cxn ang="0">
                  <a:pos x="342" y="136"/>
                </a:cxn>
                <a:cxn ang="0">
                  <a:pos x="350" y="128"/>
                </a:cxn>
                <a:cxn ang="0">
                  <a:pos x="359" y="120"/>
                </a:cxn>
                <a:cxn ang="0">
                  <a:pos x="108" y="0"/>
                </a:cxn>
              </a:cxnLst>
              <a:rect l="0" t="0" r="r" b="b"/>
              <a:pathLst>
                <a:path w="401" h="353">
                  <a:moveTo>
                    <a:pt x="108" y="0"/>
                  </a:moveTo>
                  <a:lnTo>
                    <a:pt x="401" y="106"/>
                  </a:lnTo>
                  <a:lnTo>
                    <a:pt x="401" y="107"/>
                  </a:lnTo>
                  <a:lnTo>
                    <a:pt x="398" y="108"/>
                  </a:lnTo>
                  <a:lnTo>
                    <a:pt x="395" y="111"/>
                  </a:lnTo>
                  <a:lnTo>
                    <a:pt x="391" y="116"/>
                  </a:lnTo>
                  <a:lnTo>
                    <a:pt x="389" y="117"/>
                  </a:lnTo>
                  <a:lnTo>
                    <a:pt x="386" y="120"/>
                  </a:lnTo>
                  <a:lnTo>
                    <a:pt x="383" y="123"/>
                  </a:lnTo>
                  <a:lnTo>
                    <a:pt x="381" y="127"/>
                  </a:lnTo>
                  <a:lnTo>
                    <a:pt x="377" y="129"/>
                  </a:lnTo>
                  <a:lnTo>
                    <a:pt x="373" y="133"/>
                  </a:lnTo>
                  <a:lnTo>
                    <a:pt x="370" y="137"/>
                  </a:lnTo>
                  <a:lnTo>
                    <a:pt x="366" y="141"/>
                  </a:lnTo>
                  <a:lnTo>
                    <a:pt x="362" y="145"/>
                  </a:lnTo>
                  <a:lnTo>
                    <a:pt x="358" y="151"/>
                  </a:lnTo>
                  <a:lnTo>
                    <a:pt x="353" y="155"/>
                  </a:lnTo>
                  <a:lnTo>
                    <a:pt x="349" y="159"/>
                  </a:lnTo>
                  <a:lnTo>
                    <a:pt x="344" y="163"/>
                  </a:lnTo>
                  <a:lnTo>
                    <a:pt x="340" y="169"/>
                  </a:lnTo>
                  <a:lnTo>
                    <a:pt x="334" y="173"/>
                  </a:lnTo>
                  <a:lnTo>
                    <a:pt x="330" y="179"/>
                  </a:lnTo>
                  <a:lnTo>
                    <a:pt x="325" y="184"/>
                  </a:lnTo>
                  <a:lnTo>
                    <a:pt x="320" y="189"/>
                  </a:lnTo>
                  <a:lnTo>
                    <a:pt x="313" y="195"/>
                  </a:lnTo>
                  <a:lnTo>
                    <a:pt x="308" y="200"/>
                  </a:lnTo>
                  <a:lnTo>
                    <a:pt x="302" y="205"/>
                  </a:lnTo>
                  <a:lnTo>
                    <a:pt x="297" y="211"/>
                  </a:lnTo>
                  <a:lnTo>
                    <a:pt x="292" y="217"/>
                  </a:lnTo>
                  <a:lnTo>
                    <a:pt x="286" y="223"/>
                  </a:lnTo>
                  <a:lnTo>
                    <a:pt x="281" y="228"/>
                  </a:lnTo>
                  <a:lnTo>
                    <a:pt x="274" y="233"/>
                  </a:lnTo>
                  <a:lnTo>
                    <a:pt x="269" y="239"/>
                  </a:lnTo>
                  <a:lnTo>
                    <a:pt x="264" y="244"/>
                  </a:lnTo>
                  <a:lnTo>
                    <a:pt x="257" y="249"/>
                  </a:lnTo>
                  <a:lnTo>
                    <a:pt x="252" y="255"/>
                  </a:lnTo>
                  <a:lnTo>
                    <a:pt x="246" y="260"/>
                  </a:lnTo>
                  <a:lnTo>
                    <a:pt x="241" y="267"/>
                  </a:lnTo>
                  <a:lnTo>
                    <a:pt x="236" y="272"/>
                  </a:lnTo>
                  <a:lnTo>
                    <a:pt x="230" y="277"/>
                  </a:lnTo>
                  <a:lnTo>
                    <a:pt x="224" y="281"/>
                  </a:lnTo>
                  <a:lnTo>
                    <a:pt x="218" y="287"/>
                  </a:lnTo>
                  <a:lnTo>
                    <a:pt x="213" y="292"/>
                  </a:lnTo>
                  <a:lnTo>
                    <a:pt x="208" y="297"/>
                  </a:lnTo>
                  <a:lnTo>
                    <a:pt x="202" y="301"/>
                  </a:lnTo>
                  <a:lnTo>
                    <a:pt x="198" y="307"/>
                  </a:lnTo>
                  <a:lnTo>
                    <a:pt x="193" y="311"/>
                  </a:lnTo>
                  <a:lnTo>
                    <a:pt x="188" y="315"/>
                  </a:lnTo>
                  <a:lnTo>
                    <a:pt x="182" y="319"/>
                  </a:lnTo>
                  <a:lnTo>
                    <a:pt x="178" y="323"/>
                  </a:lnTo>
                  <a:lnTo>
                    <a:pt x="174" y="325"/>
                  </a:lnTo>
                  <a:lnTo>
                    <a:pt x="170" y="329"/>
                  </a:lnTo>
                  <a:lnTo>
                    <a:pt x="165" y="332"/>
                  </a:lnTo>
                  <a:lnTo>
                    <a:pt x="162" y="336"/>
                  </a:lnTo>
                  <a:lnTo>
                    <a:pt x="157" y="337"/>
                  </a:lnTo>
                  <a:lnTo>
                    <a:pt x="154" y="340"/>
                  </a:lnTo>
                  <a:lnTo>
                    <a:pt x="150" y="343"/>
                  </a:lnTo>
                  <a:lnTo>
                    <a:pt x="148" y="345"/>
                  </a:lnTo>
                  <a:lnTo>
                    <a:pt x="145" y="347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38" y="351"/>
                  </a:lnTo>
                  <a:lnTo>
                    <a:pt x="133" y="351"/>
                  </a:lnTo>
                  <a:lnTo>
                    <a:pt x="129" y="352"/>
                  </a:lnTo>
                  <a:lnTo>
                    <a:pt x="124" y="352"/>
                  </a:lnTo>
                  <a:lnTo>
                    <a:pt x="120" y="353"/>
                  </a:lnTo>
                  <a:lnTo>
                    <a:pt x="114" y="353"/>
                  </a:lnTo>
                  <a:lnTo>
                    <a:pt x="109" y="353"/>
                  </a:lnTo>
                  <a:lnTo>
                    <a:pt x="104" y="353"/>
                  </a:lnTo>
                  <a:lnTo>
                    <a:pt x="100" y="353"/>
                  </a:lnTo>
                  <a:lnTo>
                    <a:pt x="94" y="353"/>
                  </a:lnTo>
                  <a:lnTo>
                    <a:pt x="89" y="352"/>
                  </a:lnTo>
                  <a:lnTo>
                    <a:pt x="84" y="352"/>
                  </a:lnTo>
                  <a:lnTo>
                    <a:pt x="80" y="352"/>
                  </a:lnTo>
                  <a:lnTo>
                    <a:pt x="74" y="351"/>
                  </a:lnTo>
                  <a:lnTo>
                    <a:pt x="70" y="351"/>
                  </a:lnTo>
                  <a:lnTo>
                    <a:pt x="66" y="349"/>
                  </a:lnTo>
                  <a:lnTo>
                    <a:pt x="62" y="348"/>
                  </a:lnTo>
                  <a:lnTo>
                    <a:pt x="57" y="347"/>
                  </a:lnTo>
                  <a:lnTo>
                    <a:pt x="53" y="347"/>
                  </a:lnTo>
                  <a:lnTo>
                    <a:pt x="49" y="345"/>
                  </a:lnTo>
                  <a:lnTo>
                    <a:pt x="45" y="345"/>
                  </a:lnTo>
                  <a:lnTo>
                    <a:pt x="41" y="343"/>
                  </a:lnTo>
                  <a:lnTo>
                    <a:pt x="37" y="343"/>
                  </a:lnTo>
                  <a:lnTo>
                    <a:pt x="34" y="341"/>
                  </a:lnTo>
                  <a:lnTo>
                    <a:pt x="32" y="341"/>
                  </a:lnTo>
                  <a:lnTo>
                    <a:pt x="29" y="340"/>
                  </a:lnTo>
                  <a:lnTo>
                    <a:pt x="26" y="340"/>
                  </a:lnTo>
                  <a:lnTo>
                    <a:pt x="25" y="339"/>
                  </a:lnTo>
                  <a:lnTo>
                    <a:pt x="24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6" y="313"/>
                  </a:lnTo>
                  <a:lnTo>
                    <a:pt x="9" y="315"/>
                  </a:lnTo>
                  <a:lnTo>
                    <a:pt x="12" y="317"/>
                  </a:lnTo>
                  <a:lnTo>
                    <a:pt x="16" y="317"/>
                  </a:lnTo>
                  <a:lnTo>
                    <a:pt x="18" y="319"/>
                  </a:lnTo>
                  <a:lnTo>
                    <a:pt x="21" y="320"/>
                  </a:lnTo>
                  <a:lnTo>
                    <a:pt x="26" y="323"/>
                  </a:lnTo>
                  <a:lnTo>
                    <a:pt x="29" y="324"/>
                  </a:lnTo>
                  <a:lnTo>
                    <a:pt x="34" y="325"/>
                  </a:lnTo>
                  <a:lnTo>
                    <a:pt x="38" y="327"/>
                  </a:lnTo>
                  <a:lnTo>
                    <a:pt x="44" y="329"/>
                  </a:lnTo>
                  <a:lnTo>
                    <a:pt x="48" y="331"/>
                  </a:lnTo>
                  <a:lnTo>
                    <a:pt x="52" y="332"/>
                  </a:lnTo>
                  <a:lnTo>
                    <a:pt x="56" y="333"/>
                  </a:lnTo>
                  <a:lnTo>
                    <a:pt x="61" y="335"/>
                  </a:lnTo>
                  <a:lnTo>
                    <a:pt x="66" y="336"/>
                  </a:lnTo>
                  <a:lnTo>
                    <a:pt x="70" y="337"/>
                  </a:lnTo>
                  <a:lnTo>
                    <a:pt x="74" y="339"/>
                  </a:lnTo>
                  <a:lnTo>
                    <a:pt x="80" y="340"/>
                  </a:lnTo>
                  <a:lnTo>
                    <a:pt x="84" y="340"/>
                  </a:lnTo>
                  <a:lnTo>
                    <a:pt x="88" y="341"/>
                  </a:lnTo>
                  <a:lnTo>
                    <a:pt x="92" y="341"/>
                  </a:lnTo>
                  <a:lnTo>
                    <a:pt x="97" y="343"/>
                  </a:lnTo>
                  <a:lnTo>
                    <a:pt x="101" y="343"/>
                  </a:lnTo>
                  <a:lnTo>
                    <a:pt x="105" y="343"/>
                  </a:lnTo>
                  <a:lnTo>
                    <a:pt x="108" y="343"/>
                  </a:lnTo>
                  <a:lnTo>
                    <a:pt x="112" y="343"/>
                  </a:lnTo>
                  <a:lnTo>
                    <a:pt x="114" y="341"/>
                  </a:lnTo>
                  <a:lnTo>
                    <a:pt x="120" y="340"/>
                  </a:lnTo>
                  <a:lnTo>
                    <a:pt x="122" y="337"/>
                  </a:lnTo>
                  <a:lnTo>
                    <a:pt x="125" y="336"/>
                  </a:lnTo>
                  <a:lnTo>
                    <a:pt x="128" y="333"/>
                  </a:lnTo>
                  <a:lnTo>
                    <a:pt x="132" y="332"/>
                  </a:lnTo>
                  <a:lnTo>
                    <a:pt x="134" y="328"/>
                  </a:lnTo>
                  <a:lnTo>
                    <a:pt x="138" y="325"/>
                  </a:lnTo>
                  <a:lnTo>
                    <a:pt x="142" y="323"/>
                  </a:lnTo>
                  <a:lnTo>
                    <a:pt x="146" y="320"/>
                  </a:lnTo>
                  <a:lnTo>
                    <a:pt x="150" y="316"/>
                  </a:lnTo>
                  <a:lnTo>
                    <a:pt x="154" y="313"/>
                  </a:lnTo>
                  <a:lnTo>
                    <a:pt x="160" y="309"/>
                  </a:lnTo>
                  <a:lnTo>
                    <a:pt x="165" y="305"/>
                  </a:lnTo>
                  <a:lnTo>
                    <a:pt x="169" y="301"/>
                  </a:lnTo>
                  <a:lnTo>
                    <a:pt x="173" y="296"/>
                  </a:lnTo>
                  <a:lnTo>
                    <a:pt x="178" y="292"/>
                  </a:lnTo>
                  <a:lnTo>
                    <a:pt x="184" y="288"/>
                  </a:lnTo>
                  <a:lnTo>
                    <a:pt x="189" y="283"/>
                  </a:lnTo>
                  <a:lnTo>
                    <a:pt x="194" y="279"/>
                  </a:lnTo>
                  <a:lnTo>
                    <a:pt x="198" y="273"/>
                  </a:lnTo>
                  <a:lnTo>
                    <a:pt x="205" y="269"/>
                  </a:lnTo>
                  <a:lnTo>
                    <a:pt x="209" y="264"/>
                  </a:lnTo>
                  <a:lnTo>
                    <a:pt x="214" y="259"/>
                  </a:lnTo>
                  <a:lnTo>
                    <a:pt x="220" y="255"/>
                  </a:lnTo>
                  <a:lnTo>
                    <a:pt x="226" y="249"/>
                  </a:lnTo>
                  <a:lnTo>
                    <a:pt x="232" y="244"/>
                  </a:lnTo>
                  <a:lnTo>
                    <a:pt x="237" y="239"/>
                  </a:lnTo>
                  <a:lnTo>
                    <a:pt x="242" y="235"/>
                  </a:lnTo>
                  <a:lnTo>
                    <a:pt x="248" y="229"/>
                  </a:lnTo>
                  <a:lnTo>
                    <a:pt x="253" y="223"/>
                  </a:lnTo>
                  <a:lnTo>
                    <a:pt x="258" y="219"/>
                  </a:lnTo>
                  <a:lnTo>
                    <a:pt x="264" y="213"/>
                  </a:lnTo>
                  <a:lnTo>
                    <a:pt x="269" y="208"/>
                  </a:lnTo>
                  <a:lnTo>
                    <a:pt x="274" y="203"/>
                  </a:lnTo>
                  <a:lnTo>
                    <a:pt x="280" y="197"/>
                  </a:lnTo>
                  <a:lnTo>
                    <a:pt x="285" y="193"/>
                  </a:lnTo>
                  <a:lnTo>
                    <a:pt x="290" y="188"/>
                  </a:lnTo>
                  <a:lnTo>
                    <a:pt x="294" y="183"/>
                  </a:lnTo>
                  <a:lnTo>
                    <a:pt x="300" y="179"/>
                  </a:lnTo>
                  <a:lnTo>
                    <a:pt x="304" y="173"/>
                  </a:lnTo>
                  <a:lnTo>
                    <a:pt x="309" y="169"/>
                  </a:lnTo>
                  <a:lnTo>
                    <a:pt x="313" y="165"/>
                  </a:lnTo>
                  <a:lnTo>
                    <a:pt x="317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29" y="149"/>
                  </a:lnTo>
                  <a:lnTo>
                    <a:pt x="333" y="145"/>
                  </a:lnTo>
                  <a:lnTo>
                    <a:pt x="336" y="143"/>
                  </a:lnTo>
                  <a:lnTo>
                    <a:pt x="340" y="139"/>
                  </a:lnTo>
                  <a:lnTo>
                    <a:pt x="342" y="136"/>
                  </a:lnTo>
                  <a:lnTo>
                    <a:pt x="345" y="133"/>
                  </a:lnTo>
                  <a:lnTo>
                    <a:pt x="348" y="131"/>
                  </a:lnTo>
                  <a:lnTo>
                    <a:pt x="350" y="128"/>
                  </a:lnTo>
                  <a:lnTo>
                    <a:pt x="354" y="124"/>
                  </a:lnTo>
                  <a:lnTo>
                    <a:pt x="357" y="121"/>
                  </a:lnTo>
                  <a:lnTo>
                    <a:pt x="359" y="120"/>
                  </a:lnTo>
                  <a:lnTo>
                    <a:pt x="361" y="120"/>
                  </a:lnTo>
                  <a:lnTo>
                    <a:pt x="113" y="16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7" name="Freeform 757"/>
            <p:cNvSpPr>
              <a:spLocks/>
            </p:cNvSpPr>
            <p:nvPr/>
          </p:nvSpPr>
          <p:spPr bwMode="auto">
            <a:xfrm>
              <a:off x="1793" y="3649"/>
              <a:ext cx="158" cy="85"/>
            </a:xfrm>
            <a:custGeom>
              <a:avLst/>
              <a:gdLst/>
              <a:ahLst/>
              <a:cxnLst>
                <a:cxn ang="0">
                  <a:pos x="33" y="256"/>
                </a:cxn>
                <a:cxn ang="0">
                  <a:pos x="26" y="252"/>
                </a:cxn>
                <a:cxn ang="0">
                  <a:pos x="16" y="244"/>
                </a:cxn>
                <a:cxn ang="0">
                  <a:pos x="5" y="233"/>
                </a:cxn>
                <a:cxn ang="0">
                  <a:pos x="0" y="221"/>
                </a:cxn>
                <a:cxn ang="0">
                  <a:pos x="0" y="213"/>
                </a:cxn>
                <a:cxn ang="0">
                  <a:pos x="2" y="204"/>
                </a:cxn>
                <a:cxn ang="0">
                  <a:pos x="9" y="193"/>
                </a:cxn>
                <a:cxn ang="0">
                  <a:pos x="17" y="185"/>
                </a:cxn>
                <a:cxn ang="0">
                  <a:pos x="25" y="176"/>
                </a:cxn>
                <a:cxn ang="0">
                  <a:pos x="36" y="165"/>
                </a:cxn>
                <a:cxn ang="0">
                  <a:pos x="49" y="154"/>
                </a:cxn>
                <a:cxn ang="0">
                  <a:pos x="61" y="142"/>
                </a:cxn>
                <a:cxn ang="0">
                  <a:pos x="76" y="130"/>
                </a:cxn>
                <a:cxn ang="0">
                  <a:pos x="92" y="117"/>
                </a:cxn>
                <a:cxn ang="0">
                  <a:pos x="108" y="105"/>
                </a:cxn>
                <a:cxn ang="0">
                  <a:pos x="124" y="92"/>
                </a:cxn>
                <a:cxn ang="0">
                  <a:pos x="140" y="79"/>
                </a:cxn>
                <a:cxn ang="0">
                  <a:pos x="154" y="65"/>
                </a:cxn>
                <a:cxn ang="0">
                  <a:pos x="170" y="55"/>
                </a:cxn>
                <a:cxn ang="0">
                  <a:pos x="184" y="43"/>
                </a:cxn>
                <a:cxn ang="0">
                  <a:pos x="197" y="32"/>
                </a:cxn>
                <a:cxn ang="0">
                  <a:pos x="209" y="23"/>
                </a:cxn>
                <a:cxn ang="0">
                  <a:pos x="220" y="15"/>
                </a:cxn>
                <a:cxn ang="0">
                  <a:pos x="228" y="8"/>
                </a:cxn>
                <a:cxn ang="0">
                  <a:pos x="237" y="1"/>
                </a:cxn>
                <a:cxn ang="0">
                  <a:pos x="474" y="93"/>
                </a:cxn>
                <a:cxn ang="0">
                  <a:pos x="228" y="33"/>
                </a:cxn>
                <a:cxn ang="0">
                  <a:pos x="220" y="39"/>
                </a:cxn>
                <a:cxn ang="0">
                  <a:pos x="208" y="47"/>
                </a:cxn>
                <a:cxn ang="0">
                  <a:pos x="198" y="53"/>
                </a:cxn>
                <a:cxn ang="0">
                  <a:pos x="186" y="61"/>
                </a:cxn>
                <a:cxn ang="0">
                  <a:pos x="176" y="69"/>
                </a:cxn>
                <a:cxn ang="0">
                  <a:pos x="162" y="79"/>
                </a:cxn>
                <a:cxn ang="0">
                  <a:pos x="149" y="88"/>
                </a:cxn>
                <a:cxn ang="0">
                  <a:pos x="136" y="98"/>
                </a:cxn>
                <a:cxn ang="0">
                  <a:pos x="122" y="109"/>
                </a:cxn>
                <a:cxn ang="0">
                  <a:pos x="108" y="120"/>
                </a:cxn>
                <a:cxn ang="0">
                  <a:pos x="96" y="132"/>
                </a:cxn>
                <a:cxn ang="0">
                  <a:pos x="82" y="141"/>
                </a:cxn>
                <a:cxn ang="0">
                  <a:pos x="70" y="153"/>
                </a:cxn>
                <a:cxn ang="0">
                  <a:pos x="60" y="164"/>
                </a:cxn>
                <a:cxn ang="0">
                  <a:pos x="50" y="173"/>
                </a:cxn>
                <a:cxn ang="0">
                  <a:pos x="42" y="182"/>
                </a:cxn>
                <a:cxn ang="0">
                  <a:pos x="36" y="192"/>
                </a:cxn>
                <a:cxn ang="0">
                  <a:pos x="32" y="202"/>
                </a:cxn>
                <a:cxn ang="0">
                  <a:pos x="30" y="210"/>
                </a:cxn>
                <a:cxn ang="0">
                  <a:pos x="33" y="221"/>
                </a:cxn>
                <a:cxn ang="0">
                  <a:pos x="40" y="229"/>
                </a:cxn>
                <a:cxn ang="0">
                  <a:pos x="54" y="248"/>
                </a:cxn>
              </a:cxnLst>
              <a:rect l="0" t="0" r="r" b="b"/>
              <a:pathLst>
                <a:path w="474" h="256">
                  <a:moveTo>
                    <a:pt x="54" y="248"/>
                  </a:moveTo>
                  <a:lnTo>
                    <a:pt x="34" y="256"/>
                  </a:lnTo>
                  <a:lnTo>
                    <a:pt x="33" y="256"/>
                  </a:lnTo>
                  <a:lnTo>
                    <a:pt x="32" y="254"/>
                  </a:lnTo>
                  <a:lnTo>
                    <a:pt x="29" y="253"/>
                  </a:lnTo>
                  <a:lnTo>
                    <a:pt x="26" y="252"/>
                  </a:lnTo>
                  <a:lnTo>
                    <a:pt x="22" y="249"/>
                  </a:lnTo>
                  <a:lnTo>
                    <a:pt x="18" y="246"/>
                  </a:lnTo>
                  <a:lnTo>
                    <a:pt x="16" y="244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5" y="233"/>
                  </a:lnTo>
                  <a:lnTo>
                    <a:pt x="2" y="228"/>
                  </a:lnTo>
                  <a:lnTo>
                    <a:pt x="1" y="224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1" y="206"/>
                  </a:lnTo>
                  <a:lnTo>
                    <a:pt x="2" y="204"/>
                  </a:lnTo>
                  <a:lnTo>
                    <a:pt x="5" y="201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90"/>
                  </a:lnTo>
                  <a:lnTo>
                    <a:pt x="14" y="188"/>
                  </a:lnTo>
                  <a:lnTo>
                    <a:pt x="17" y="185"/>
                  </a:lnTo>
                  <a:lnTo>
                    <a:pt x="20" y="182"/>
                  </a:lnTo>
                  <a:lnTo>
                    <a:pt x="22" y="180"/>
                  </a:lnTo>
                  <a:lnTo>
                    <a:pt x="25" y="176"/>
                  </a:lnTo>
                  <a:lnTo>
                    <a:pt x="29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9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6" y="138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1" y="126"/>
                  </a:lnTo>
                  <a:lnTo>
                    <a:pt x="86" y="122"/>
                  </a:lnTo>
                  <a:lnTo>
                    <a:pt x="92" y="117"/>
                  </a:lnTo>
                  <a:lnTo>
                    <a:pt x="97" y="113"/>
                  </a:lnTo>
                  <a:lnTo>
                    <a:pt x="101" y="109"/>
                  </a:lnTo>
                  <a:lnTo>
                    <a:pt x="108" y="105"/>
                  </a:lnTo>
                  <a:lnTo>
                    <a:pt x="112" y="100"/>
                  </a:lnTo>
                  <a:lnTo>
                    <a:pt x="118" y="96"/>
                  </a:lnTo>
                  <a:lnTo>
                    <a:pt x="124" y="92"/>
                  </a:lnTo>
                  <a:lnTo>
                    <a:pt x="129" y="88"/>
                  </a:lnTo>
                  <a:lnTo>
                    <a:pt x="134" y="84"/>
                  </a:lnTo>
                  <a:lnTo>
                    <a:pt x="140" y="79"/>
                  </a:lnTo>
                  <a:lnTo>
                    <a:pt x="144" y="75"/>
                  </a:lnTo>
                  <a:lnTo>
                    <a:pt x="149" y="71"/>
                  </a:lnTo>
                  <a:lnTo>
                    <a:pt x="154" y="65"/>
                  </a:lnTo>
                  <a:lnTo>
                    <a:pt x="160" y="61"/>
                  </a:lnTo>
                  <a:lnTo>
                    <a:pt x="164" y="57"/>
                  </a:lnTo>
                  <a:lnTo>
                    <a:pt x="170" y="55"/>
                  </a:lnTo>
                  <a:lnTo>
                    <a:pt x="174" y="51"/>
                  </a:lnTo>
                  <a:lnTo>
                    <a:pt x="180" y="47"/>
                  </a:lnTo>
                  <a:lnTo>
                    <a:pt x="184" y="43"/>
                  </a:lnTo>
                  <a:lnTo>
                    <a:pt x="189" y="39"/>
                  </a:lnTo>
                  <a:lnTo>
                    <a:pt x="193" y="36"/>
                  </a:lnTo>
                  <a:lnTo>
                    <a:pt x="197" y="32"/>
                  </a:lnTo>
                  <a:lnTo>
                    <a:pt x="201" y="29"/>
                  </a:lnTo>
                  <a:lnTo>
                    <a:pt x="205" y="27"/>
                  </a:lnTo>
                  <a:lnTo>
                    <a:pt x="209" y="23"/>
                  </a:lnTo>
                  <a:lnTo>
                    <a:pt x="213" y="20"/>
                  </a:lnTo>
                  <a:lnTo>
                    <a:pt x="216" y="17"/>
                  </a:lnTo>
                  <a:lnTo>
                    <a:pt x="220" y="15"/>
                  </a:lnTo>
                  <a:lnTo>
                    <a:pt x="222" y="12"/>
                  </a:lnTo>
                  <a:lnTo>
                    <a:pt x="225" y="11"/>
                  </a:lnTo>
                  <a:lnTo>
                    <a:pt x="228" y="8"/>
                  </a:lnTo>
                  <a:lnTo>
                    <a:pt x="230" y="7"/>
                  </a:lnTo>
                  <a:lnTo>
                    <a:pt x="234" y="3"/>
                  </a:lnTo>
                  <a:lnTo>
                    <a:pt x="237" y="1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474" y="93"/>
                  </a:lnTo>
                  <a:lnTo>
                    <a:pt x="464" y="108"/>
                  </a:lnTo>
                  <a:lnTo>
                    <a:pt x="229" y="33"/>
                  </a:lnTo>
                  <a:lnTo>
                    <a:pt x="228" y="33"/>
                  </a:lnTo>
                  <a:lnTo>
                    <a:pt x="226" y="35"/>
                  </a:lnTo>
                  <a:lnTo>
                    <a:pt x="224" y="36"/>
                  </a:lnTo>
                  <a:lnTo>
                    <a:pt x="220" y="39"/>
                  </a:lnTo>
                  <a:lnTo>
                    <a:pt x="216" y="41"/>
                  </a:lnTo>
                  <a:lnTo>
                    <a:pt x="210" y="45"/>
                  </a:lnTo>
                  <a:lnTo>
                    <a:pt x="208" y="47"/>
                  </a:lnTo>
                  <a:lnTo>
                    <a:pt x="205" y="49"/>
                  </a:lnTo>
                  <a:lnTo>
                    <a:pt x="202" y="51"/>
                  </a:lnTo>
                  <a:lnTo>
                    <a:pt x="198" y="53"/>
                  </a:lnTo>
                  <a:lnTo>
                    <a:pt x="194" y="56"/>
                  </a:lnTo>
                  <a:lnTo>
                    <a:pt x="190" y="59"/>
                  </a:lnTo>
                  <a:lnTo>
                    <a:pt x="186" y="61"/>
                  </a:lnTo>
                  <a:lnTo>
                    <a:pt x="184" y="64"/>
                  </a:lnTo>
                  <a:lnTo>
                    <a:pt x="180" y="67"/>
                  </a:lnTo>
                  <a:lnTo>
                    <a:pt x="176" y="69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2" y="79"/>
                  </a:lnTo>
                  <a:lnTo>
                    <a:pt x="158" y="81"/>
                  </a:lnTo>
                  <a:lnTo>
                    <a:pt x="153" y="85"/>
                  </a:lnTo>
                  <a:lnTo>
                    <a:pt x="149" y="88"/>
                  </a:lnTo>
                  <a:lnTo>
                    <a:pt x="145" y="92"/>
                  </a:lnTo>
                  <a:lnTo>
                    <a:pt x="140" y="94"/>
                  </a:lnTo>
                  <a:lnTo>
                    <a:pt x="136" y="98"/>
                  </a:lnTo>
                  <a:lnTo>
                    <a:pt x="132" y="102"/>
                  </a:lnTo>
                  <a:lnTo>
                    <a:pt x="126" y="105"/>
                  </a:lnTo>
                  <a:lnTo>
                    <a:pt x="122" y="109"/>
                  </a:lnTo>
                  <a:lnTo>
                    <a:pt x="117" y="113"/>
                  </a:lnTo>
                  <a:lnTo>
                    <a:pt x="113" y="117"/>
                  </a:lnTo>
                  <a:lnTo>
                    <a:pt x="108" y="120"/>
                  </a:lnTo>
                  <a:lnTo>
                    <a:pt x="104" y="124"/>
                  </a:lnTo>
                  <a:lnTo>
                    <a:pt x="100" y="128"/>
                  </a:lnTo>
                  <a:lnTo>
                    <a:pt x="96" y="132"/>
                  </a:lnTo>
                  <a:lnTo>
                    <a:pt x="90" y="134"/>
                  </a:lnTo>
                  <a:lnTo>
                    <a:pt x="86" y="138"/>
                  </a:lnTo>
                  <a:lnTo>
                    <a:pt x="82" y="141"/>
                  </a:lnTo>
                  <a:lnTo>
                    <a:pt x="78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66" y="157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3" y="170"/>
                  </a:lnTo>
                  <a:lnTo>
                    <a:pt x="50" y="173"/>
                  </a:lnTo>
                  <a:lnTo>
                    <a:pt x="48" y="177"/>
                  </a:lnTo>
                  <a:lnTo>
                    <a:pt x="45" y="180"/>
                  </a:lnTo>
                  <a:lnTo>
                    <a:pt x="42" y="182"/>
                  </a:lnTo>
                  <a:lnTo>
                    <a:pt x="41" y="186"/>
                  </a:lnTo>
                  <a:lnTo>
                    <a:pt x="38" y="189"/>
                  </a:lnTo>
                  <a:lnTo>
                    <a:pt x="36" y="192"/>
                  </a:lnTo>
                  <a:lnTo>
                    <a:pt x="34" y="194"/>
                  </a:lnTo>
                  <a:lnTo>
                    <a:pt x="33" y="198"/>
                  </a:lnTo>
                  <a:lnTo>
                    <a:pt x="32" y="202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0" y="210"/>
                  </a:lnTo>
                  <a:lnTo>
                    <a:pt x="30" y="213"/>
                  </a:lnTo>
                  <a:lnTo>
                    <a:pt x="32" y="217"/>
                  </a:lnTo>
                  <a:lnTo>
                    <a:pt x="33" y="221"/>
                  </a:lnTo>
                  <a:lnTo>
                    <a:pt x="36" y="225"/>
                  </a:lnTo>
                  <a:lnTo>
                    <a:pt x="37" y="228"/>
                  </a:lnTo>
                  <a:lnTo>
                    <a:pt x="40" y="229"/>
                  </a:lnTo>
                  <a:lnTo>
                    <a:pt x="42" y="232"/>
                  </a:lnTo>
                  <a:lnTo>
                    <a:pt x="46" y="234"/>
                  </a:lnTo>
                  <a:lnTo>
                    <a:pt x="54" y="248"/>
                  </a:lnTo>
                  <a:lnTo>
                    <a:pt x="54" y="24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8" name="Freeform 758"/>
            <p:cNvSpPr>
              <a:spLocks/>
            </p:cNvSpPr>
            <p:nvPr/>
          </p:nvSpPr>
          <p:spPr bwMode="auto">
            <a:xfrm>
              <a:off x="1776" y="3638"/>
              <a:ext cx="94" cy="81"/>
            </a:xfrm>
            <a:custGeom>
              <a:avLst/>
              <a:gdLst/>
              <a:ahLst/>
              <a:cxnLst>
                <a:cxn ang="0">
                  <a:pos x="3" y="239"/>
                </a:cxn>
                <a:cxn ang="0">
                  <a:pos x="12" y="230"/>
                </a:cxn>
                <a:cxn ang="0">
                  <a:pos x="22" y="221"/>
                </a:cxn>
                <a:cxn ang="0">
                  <a:pos x="32" y="210"/>
                </a:cxn>
                <a:cxn ang="0">
                  <a:pos x="45" y="197"/>
                </a:cxn>
                <a:cxn ang="0">
                  <a:pos x="59" y="185"/>
                </a:cxn>
                <a:cxn ang="0">
                  <a:pos x="67" y="177"/>
                </a:cxn>
                <a:cxn ang="0">
                  <a:pos x="76" y="169"/>
                </a:cxn>
                <a:cxn ang="0">
                  <a:pos x="85" y="161"/>
                </a:cxn>
                <a:cxn ang="0">
                  <a:pos x="95" y="151"/>
                </a:cxn>
                <a:cxn ang="0">
                  <a:pos x="105" y="143"/>
                </a:cxn>
                <a:cxn ang="0">
                  <a:pos x="115" y="134"/>
                </a:cxn>
                <a:cxn ang="0">
                  <a:pos x="127" y="125"/>
                </a:cxn>
                <a:cxn ang="0">
                  <a:pos x="137" y="114"/>
                </a:cxn>
                <a:cxn ang="0">
                  <a:pos x="151" y="104"/>
                </a:cxn>
                <a:cxn ang="0">
                  <a:pos x="163" y="92"/>
                </a:cxn>
                <a:cxn ang="0">
                  <a:pos x="176" y="81"/>
                </a:cxn>
                <a:cxn ang="0">
                  <a:pos x="189" y="70"/>
                </a:cxn>
                <a:cxn ang="0">
                  <a:pos x="204" y="58"/>
                </a:cxn>
                <a:cxn ang="0">
                  <a:pos x="217" y="48"/>
                </a:cxn>
                <a:cxn ang="0">
                  <a:pos x="232" y="36"/>
                </a:cxn>
                <a:cxn ang="0">
                  <a:pos x="247" y="25"/>
                </a:cxn>
                <a:cxn ang="0">
                  <a:pos x="261" y="14"/>
                </a:cxn>
                <a:cxn ang="0">
                  <a:pos x="275" y="2"/>
                </a:cxn>
                <a:cxn ang="0">
                  <a:pos x="279" y="24"/>
                </a:cxn>
                <a:cxn ang="0">
                  <a:pos x="272" y="29"/>
                </a:cxn>
                <a:cxn ang="0">
                  <a:pos x="260" y="37"/>
                </a:cxn>
                <a:cxn ang="0">
                  <a:pos x="251" y="45"/>
                </a:cxn>
                <a:cxn ang="0">
                  <a:pos x="240" y="53"/>
                </a:cxn>
                <a:cxn ang="0">
                  <a:pos x="228" y="61"/>
                </a:cxn>
                <a:cxn ang="0">
                  <a:pos x="215" y="72"/>
                </a:cxn>
                <a:cxn ang="0">
                  <a:pos x="201" y="84"/>
                </a:cxn>
                <a:cxn ang="0">
                  <a:pos x="187" y="94"/>
                </a:cxn>
                <a:cxn ang="0">
                  <a:pos x="171" y="106"/>
                </a:cxn>
                <a:cxn ang="0">
                  <a:pos x="155" y="119"/>
                </a:cxn>
                <a:cxn ang="0">
                  <a:pos x="139" y="133"/>
                </a:cxn>
                <a:cxn ang="0">
                  <a:pos x="123" y="146"/>
                </a:cxn>
                <a:cxn ang="0">
                  <a:pos x="105" y="159"/>
                </a:cxn>
                <a:cxn ang="0">
                  <a:pos x="89" y="174"/>
                </a:cxn>
                <a:cxn ang="0">
                  <a:pos x="73" y="187"/>
                </a:cxn>
                <a:cxn ang="0">
                  <a:pos x="57" y="202"/>
                </a:cxn>
                <a:cxn ang="0">
                  <a:pos x="43" y="215"/>
                </a:cxn>
                <a:cxn ang="0">
                  <a:pos x="28" y="229"/>
                </a:cxn>
                <a:cxn ang="0">
                  <a:pos x="16" y="243"/>
                </a:cxn>
              </a:cxnLst>
              <a:rect l="0" t="0" r="r" b="b"/>
              <a:pathLst>
                <a:path w="280" h="243">
                  <a:moveTo>
                    <a:pt x="0" y="243"/>
                  </a:moveTo>
                  <a:lnTo>
                    <a:pt x="0" y="242"/>
                  </a:lnTo>
                  <a:lnTo>
                    <a:pt x="3" y="239"/>
                  </a:lnTo>
                  <a:lnTo>
                    <a:pt x="6" y="237"/>
                  </a:lnTo>
                  <a:lnTo>
                    <a:pt x="10" y="233"/>
                  </a:lnTo>
                  <a:lnTo>
                    <a:pt x="12" y="230"/>
                  </a:lnTo>
                  <a:lnTo>
                    <a:pt x="15" y="227"/>
                  </a:lnTo>
                  <a:lnTo>
                    <a:pt x="18" y="223"/>
                  </a:lnTo>
                  <a:lnTo>
                    <a:pt x="22" y="221"/>
                  </a:lnTo>
                  <a:lnTo>
                    <a:pt x="24" y="217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8" y="206"/>
                  </a:lnTo>
                  <a:lnTo>
                    <a:pt x="42" y="201"/>
                  </a:lnTo>
                  <a:lnTo>
                    <a:pt x="45" y="197"/>
                  </a:lnTo>
                  <a:lnTo>
                    <a:pt x="51" y="191"/>
                  </a:lnTo>
                  <a:lnTo>
                    <a:pt x="56" y="187"/>
                  </a:lnTo>
                  <a:lnTo>
                    <a:pt x="59" y="185"/>
                  </a:lnTo>
                  <a:lnTo>
                    <a:pt x="61" y="182"/>
                  </a:lnTo>
                  <a:lnTo>
                    <a:pt x="64" y="179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3" y="171"/>
                  </a:lnTo>
                  <a:lnTo>
                    <a:pt x="76" y="169"/>
                  </a:lnTo>
                  <a:lnTo>
                    <a:pt x="79" y="166"/>
                  </a:lnTo>
                  <a:lnTo>
                    <a:pt x="83" y="163"/>
                  </a:lnTo>
                  <a:lnTo>
                    <a:pt x="85" y="161"/>
                  </a:lnTo>
                  <a:lnTo>
                    <a:pt x="88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49"/>
                  </a:lnTo>
                  <a:lnTo>
                    <a:pt x="101" y="146"/>
                  </a:lnTo>
                  <a:lnTo>
                    <a:pt x="105" y="143"/>
                  </a:lnTo>
                  <a:lnTo>
                    <a:pt x="108" y="139"/>
                  </a:lnTo>
                  <a:lnTo>
                    <a:pt x="112" y="137"/>
                  </a:lnTo>
                  <a:lnTo>
                    <a:pt x="115" y="134"/>
                  </a:lnTo>
                  <a:lnTo>
                    <a:pt x="119" y="131"/>
                  </a:lnTo>
                  <a:lnTo>
                    <a:pt x="123" y="127"/>
                  </a:lnTo>
                  <a:lnTo>
                    <a:pt x="127" y="125"/>
                  </a:lnTo>
                  <a:lnTo>
                    <a:pt x="129" y="122"/>
                  </a:lnTo>
                  <a:lnTo>
                    <a:pt x="133" y="118"/>
                  </a:lnTo>
                  <a:lnTo>
                    <a:pt x="137" y="114"/>
                  </a:lnTo>
                  <a:lnTo>
                    <a:pt x="141" y="112"/>
                  </a:lnTo>
                  <a:lnTo>
                    <a:pt x="145" y="108"/>
                  </a:lnTo>
                  <a:lnTo>
                    <a:pt x="151" y="104"/>
                  </a:lnTo>
                  <a:lnTo>
                    <a:pt x="155" y="100"/>
                  </a:lnTo>
                  <a:lnTo>
                    <a:pt x="159" y="96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2" y="85"/>
                  </a:lnTo>
                  <a:lnTo>
                    <a:pt x="176" y="81"/>
                  </a:lnTo>
                  <a:lnTo>
                    <a:pt x="181" y="77"/>
                  </a:lnTo>
                  <a:lnTo>
                    <a:pt x="185" y="73"/>
                  </a:lnTo>
                  <a:lnTo>
                    <a:pt x="189" y="70"/>
                  </a:lnTo>
                  <a:lnTo>
                    <a:pt x="195" y="66"/>
                  </a:lnTo>
                  <a:lnTo>
                    <a:pt x="199" y="62"/>
                  </a:lnTo>
                  <a:lnTo>
                    <a:pt x="204" y="58"/>
                  </a:lnTo>
                  <a:lnTo>
                    <a:pt x="208" y="54"/>
                  </a:lnTo>
                  <a:lnTo>
                    <a:pt x="213" y="52"/>
                  </a:lnTo>
                  <a:lnTo>
                    <a:pt x="217" y="48"/>
                  </a:lnTo>
                  <a:lnTo>
                    <a:pt x="223" y="44"/>
                  </a:lnTo>
                  <a:lnTo>
                    <a:pt x="227" y="40"/>
                  </a:lnTo>
                  <a:lnTo>
                    <a:pt x="232" y="36"/>
                  </a:lnTo>
                  <a:lnTo>
                    <a:pt x="237" y="32"/>
                  </a:lnTo>
                  <a:lnTo>
                    <a:pt x="241" y="29"/>
                  </a:lnTo>
                  <a:lnTo>
                    <a:pt x="247" y="25"/>
                  </a:lnTo>
                  <a:lnTo>
                    <a:pt x="251" y="21"/>
                  </a:lnTo>
                  <a:lnTo>
                    <a:pt x="256" y="17"/>
                  </a:lnTo>
                  <a:lnTo>
                    <a:pt x="261" y="14"/>
                  </a:lnTo>
                  <a:lnTo>
                    <a:pt x="265" y="10"/>
                  </a:lnTo>
                  <a:lnTo>
                    <a:pt x="271" y="6"/>
                  </a:lnTo>
                  <a:lnTo>
                    <a:pt x="275" y="2"/>
                  </a:lnTo>
                  <a:lnTo>
                    <a:pt x="280" y="0"/>
                  </a:lnTo>
                  <a:lnTo>
                    <a:pt x="280" y="24"/>
                  </a:lnTo>
                  <a:lnTo>
                    <a:pt x="279" y="24"/>
                  </a:lnTo>
                  <a:lnTo>
                    <a:pt x="277" y="25"/>
                  </a:lnTo>
                  <a:lnTo>
                    <a:pt x="275" y="26"/>
                  </a:lnTo>
                  <a:lnTo>
                    <a:pt x="272" y="29"/>
                  </a:lnTo>
                  <a:lnTo>
                    <a:pt x="268" y="32"/>
                  </a:lnTo>
                  <a:lnTo>
                    <a:pt x="263" y="36"/>
                  </a:lnTo>
                  <a:lnTo>
                    <a:pt x="260" y="37"/>
                  </a:lnTo>
                  <a:lnTo>
                    <a:pt x="257" y="40"/>
                  </a:lnTo>
                  <a:lnTo>
                    <a:pt x="255" y="42"/>
                  </a:lnTo>
                  <a:lnTo>
                    <a:pt x="251" y="45"/>
                  </a:lnTo>
                  <a:lnTo>
                    <a:pt x="247" y="48"/>
                  </a:lnTo>
                  <a:lnTo>
                    <a:pt x="244" y="49"/>
                  </a:lnTo>
                  <a:lnTo>
                    <a:pt x="240" y="53"/>
                  </a:lnTo>
                  <a:lnTo>
                    <a:pt x="236" y="56"/>
                  </a:lnTo>
                  <a:lnTo>
                    <a:pt x="232" y="58"/>
                  </a:lnTo>
                  <a:lnTo>
                    <a:pt x="228" y="61"/>
                  </a:lnTo>
                  <a:lnTo>
                    <a:pt x="224" y="65"/>
                  </a:lnTo>
                  <a:lnTo>
                    <a:pt x="220" y="69"/>
                  </a:lnTo>
                  <a:lnTo>
                    <a:pt x="215" y="72"/>
                  </a:lnTo>
                  <a:lnTo>
                    <a:pt x="211" y="76"/>
                  </a:lnTo>
                  <a:lnTo>
                    <a:pt x="205" y="78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1" y="90"/>
                  </a:lnTo>
                  <a:lnTo>
                    <a:pt x="187" y="94"/>
                  </a:lnTo>
                  <a:lnTo>
                    <a:pt x="181" y="98"/>
                  </a:lnTo>
                  <a:lnTo>
                    <a:pt x="176" y="102"/>
                  </a:lnTo>
                  <a:lnTo>
                    <a:pt x="171" y="106"/>
                  </a:lnTo>
                  <a:lnTo>
                    <a:pt x="165" y="110"/>
                  </a:lnTo>
                  <a:lnTo>
                    <a:pt x="160" y="114"/>
                  </a:lnTo>
                  <a:lnTo>
                    <a:pt x="155" y="119"/>
                  </a:lnTo>
                  <a:lnTo>
                    <a:pt x="149" y="123"/>
                  </a:lnTo>
                  <a:lnTo>
                    <a:pt x="144" y="127"/>
                  </a:lnTo>
                  <a:lnTo>
                    <a:pt x="139" y="133"/>
                  </a:lnTo>
                  <a:lnTo>
                    <a:pt x="133" y="137"/>
                  </a:lnTo>
                  <a:lnTo>
                    <a:pt x="128" y="141"/>
                  </a:lnTo>
                  <a:lnTo>
                    <a:pt x="123" y="146"/>
                  </a:lnTo>
                  <a:lnTo>
                    <a:pt x="116" y="150"/>
                  </a:lnTo>
                  <a:lnTo>
                    <a:pt x="111" y="154"/>
                  </a:lnTo>
                  <a:lnTo>
                    <a:pt x="105" y="159"/>
                  </a:lnTo>
                  <a:lnTo>
                    <a:pt x="100" y="165"/>
                  </a:lnTo>
                  <a:lnTo>
                    <a:pt x="95" y="169"/>
                  </a:lnTo>
                  <a:lnTo>
                    <a:pt x="89" y="174"/>
                  </a:lnTo>
                  <a:lnTo>
                    <a:pt x="84" y="178"/>
                  </a:lnTo>
                  <a:lnTo>
                    <a:pt x="79" y="183"/>
                  </a:lnTo>
                  <a:lnTo>
                    <a:pt x="73" y="187"/>
                  </a:lnTo>
                  <a:lnTo>
                    <a:pt x="68" y="193"/>
                  </a:lnTo>
                  <a:lnTo>
                    <a:pt x="63" y="197"/>
                  </a:lnTo>
                  <a:lnTo>
                    <a:pt x="57" y="202"/>
                  </a:lnTo>
                  <a:lnTo>
                    <a:pt x="53" y="206"/>
                  </a:lnTo>
                  <a:lnTo>
                    <a:pt x="47" y="211"/>
                  </a:lnTo>
                  <a:lnTo>
                    <a:pt x="43" y="215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8" y="229"/>
                  </a:lnTo>
                  <a:lnTo>
                    <a:pt x="24" y="234"/>
                  </a:lnTo>
                  <a:lnTo>
                    <a:pt x="20" y="238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9" name="Freeform 759"/>
            <p:cNvSpPr>
              <a:spLocks/>
            </p:cNvSpPr>
            <p:nvPr/>
          </p:nvSpPr>
          <p:spPr bwMode="auto">
            <a:xfrm>
              <a:off x="1836" y="3681"/>
              <a:ext cx="68" cy="45"/>
            </a:xfrm>
            <a:custGeom>
              <a:avLst/>
              <a:gdLst/>
              <a:ahLst/>
              <a:cxnLst>
                <a:cxn ang="0">
                  <a:pos x="79" y="132"/>
                </a:cxn>
                <a:cxn ang="0">
                  <a:pos x="69" y="131"/>
                </a:cxn>
                <a:cxn ang="0">
                  <a:pos x="56" y="127"/>
                </a:cxn>
                <a:cxn ang="0">
                  <a:pos x="40" y="123"/>
                </a:cxn>
                <a:cxn ang="0">
                  <a:pos x="27" y="116"/>
                </a:cxn>
                <a:cxn ang="0">
                  <a:pos x="13" y="108"/>
                </a:cxn>
                <a:cxn ang="0">
                  <a:pos x="4" y="97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4" y="64"/>
                </a:cxn>
                <a:cxn ang="0">
                  <a:pos x="9" y="55"/>
                </a:cxn>
                <a:cxn ang="0">
                  <a:pos x="16" y="44"/>
                </a:cxn>
                <a:cxn ang="0">
                  <a:pos x="25" y="35"/>
                </a:cxn>
                <a:cxn ang="0">
                  <a:pos x="36" y="25"/>
                </a:cxn>
                <a:cxn ang="0">
                  <a:pos x="47" y="19"/>
                </a:cxn>
                <a:cxn ang="0">
                  <a:pos x="57" y="12"/>
                </a:cxn>
                <a:cxn ang="0">
                  <a:pos x="69" y="7"/>
                </a:cxn>
                <a:cxn ang="0">
                  <a:pos x="80" y="4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137" y="1"/>
                </a:cxn>
                <a:cxn ang="0">
                  <a:pos x="147" y="3"/>
                </a:cxn>
                <a:cxn ang="0">
                  <a:pos x="157" y="5"/>
                </a:cxn>
                <a:cxn ang="0">
                  <a:pos x="165" y="7"/>
                </a:cxn>
                <a:cxn ang="0">
                  <a:pos x="175" y="9"/>
                </a:cxn>
                <a:cxn ang="0">
                  <a:pos x="188" y="13"/>
                </a:cxn>
                <a:cxn ang="0">
                  <a:pos x="199" y="17"/>
                </a:cxn>
                <a:cxn ang="0">
                  <a:pos x="183" y="39"/>
                </a:cxn>
                <a:cxn ang="0">
                  <a:pos x="176" y="36"/>
                </a:cxn>
                <a:cxn ang="0">
                  <a:pos x="169" y="35"/>
                </a:cxn>
                <a:cxn ang="0">
                  <a:pos x="159" y="32"/>
                </a:cxn>
                <a:cxn ang="0">
                  <a:pos x="147" y="31"/>
                </a:cxn>
                <a:cxn ang="0">
                  <a:pos x="133" y="29"/>
                </a:cxn>
                <a:cxn ang="0">
                  <a:pos x="120" y="32"/>
                </a:cxn>
                <a:cxn ang="0">
                  <a:pos x="107" y="35"/>
                </a:cxn>
                <a:cxn ang="0">
                  <a:pos x="93" y="41"/>
                </a:cxn>
                <a:cxn ang="0">
                  <a:pos x="81" y="51"/>
                </a:cxn>
                <a:cxn ang="0">
                  <a:pos x="76" y="59"/>
                </a:cxn>
                <a:cxn ang="0">
                  <a:pos x="71" y="69"/>
                </a:cxn>
                <a:cxn ang="0">
                  <a:pos x="68" y="83"/>
                </a:cxn>
                <a:cxn ang="0">
                  <a:pos x="71" y="92"/>
                </a:cxn>
                <a:cxn ang="0">
                  <a:pos x="76" y="99"/>
                </a:cxn>
                <a:cxn ang="0">
                  <a:pos x="85" y="104"/>
                </a:cxn>
                <a:cxn ang="0">
                  <a:pos x="97" y="108"/>
                </a:cxn>
                <a:cxn ang="0">
                  <a:pos x="109" y="108"/>
                </a:cxn>
                <a:cxn ang="0">
                  <a:pos x="120" y="109"/>
                </a:cxn>
                <a:cxn ang="0">
                  <a:pos x="131" y="109"/>
                </a:cxn>
                <a:cxn ang="0">
                  <a:pos x="139" y="109"/>
                </a:cxn>
                <a:cxn ang="0">
                  <a:pos x="113" y="133"/>
                </a:cxn>
              </a:cxnLst>
              <a:rect l="0" t="0" r="r" b="b"/>
              <a:pathLst>
                <a:path w="204" h="133">
                  <a:moveTo>
                    <a:pt x="85" y="133"/>
                  </a:moveTo>
                  <a:lnTo>
                    <a:pt x="83" y="132"/>
                  </a:lnTo>
                  <a:lnTo>
                    <a:pt x="79" y="132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69" y="131"/>
                  </a:lnTo>
                  <a:lnTo>
                    <a:pt x="65" y="129"/>
                  </a:lnTo>
                  <a:lnTo>
                    <a:pt x="60" y="128"/>
                  </a:lnTo>
                  <a:lnTo>
                    <a:pt x="56" y="127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40" y="123"/>
                  </a:lnTo>
                  <a:lnTo>
                    <a:pt x="36" y="120"/>
                  </a:lnTo>
                  <a:lnTo>
                    <a:pt x="31" y="119"/>
                  </a:lnTo>
                  <a:lnTo>
                    <a:pt x="27" y="116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9" y="105"/>
                  </a:lnTo>
                  <a:lnTo>
                    <a:pt x="7" y="101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2"/>
                  </a:lnTo>
                  <a:lnTo>
                    <a:pt x="13" y="48"/>
                  </a:lnTo>
                  <a:lnTo>
                    <a:pt x="16" y="44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0" y="23"/>
                  </a:lnTo>
                  <a:lnTo>
                    <a:pt x="43" y="20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57" y="12"/>
                  </a:lnTo>
                  <a:lnTo>
                    <a:pt x="61" y="11"/>
                  </a:lnTo>
                  <a:lnTo>
                    <a:pt x="65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7" y="5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3" y="4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2" y="8"/>
                  </a:lnTo>
                  <a:lnTo>
                    <a:pt x="175" y="9"/>
                  </a:lnTo>
                  <a:lnTo>
                    <a:pt x="180" y="11"/>
                  </a:lnTo>
                  <a:lnTo>
                    <a:pt x="184" y="12"/>
                  </a:lnTo>
                  <a:lnTo>
                    <a:pt x="188" y="13"/>
                  </a:lnTo>
                  <a:lnTo>
                    <a:pt x="192" y="15"/>
                  </a:lnTo>
                  <a:lnTo>
                    <a:pt x="196" y="16"/>
                  </a:lnTo>
                  <a:lnTo>
                    <a:pt x="199" y="17"/>
                  </a:lnTo>
                  <a:lnTo>
                    <a:pt x="203" y="19"/>
                  </a:lnTo>
                  <a:lnTo>
                    <a:pt x="204" y="20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79" y="37"/>
                  </a:lnTo>
                  <a:lnTo>
                    <a:pt x="176" y="36"/>
                  </a:lnTo>
                  <a:lnTo>
                    <a:pt x="173" y="36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5" y="33"/>
                  </a:lnTo>
                  <a:lnTo>
                    <a:pt x="161" y="33"/>
                  </a:lnTo>
                  <a:lnTo>
                    <a:pt x="159" y="32"/>
                  </a:lnTo>
                  <a:lnTo>
                    <a:pt x="155" y="32"/>
                  </a:lnTo>
                  <a:lnTo>
                    <a:pt x="151" y="31"/>
                  </a:lnTo>
                  <a:lnTo>
                    <a:pt x="147" y="31"/>
                  </a:lnTo>
                  <a:lnTo>
                    <a:pt x="143" y="31"/>
                  </a:lnTo>
                  <a:lnTo>
                    <a:pt x="139" y="31"/>
                  </a:lnTo>
                  <a:lnTo>
                    <a:pt x="133" y="29"/>
                  </a:lnTo>
                  <a:lnTo>
                    <a:pt x="129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11" y="33"/>
                  </a:lnTo>
                  <a:lnTo>
                    <a:pt x="107" y="35"/>
                  </a:lnTo>
                  <a:lnTo>
                    <a:pt x="103" y="37"/>
                  </a:lnTo>
                  <a:lnTo>
                    <a:pt x="97" y="39"/>
                  </a:lnTo>
                  <a:lnTo>
                    <a:pt x="93" y="41"/>
                  </a:lnTo>
                  <a:lnTo>
                    <a:pt x="89" y="44"/>
                  </a:lnTo>
                  <a:lnTo>
                    <a:pt x="85" y="47"/>
                  </a:lnTo>
                  <a:lnTo>
                    <a:pt x="81" y="51"/>
                  </a:lnTo>
                  <a:lnTo>
                    <a:pt x="79" y="55"/>
                  </a:lnTo>
                  <a:lnTo>
                    <a:pt x="77" y="56"/>
                  </a:lnTo>
                  <a:lnTo>
                    <a:pt x="76" y="59"/>
                  </a:lnTo>
                  <a:lnTo>
                    <a:pt x="75" y="61"/>
                  </a:lnTo>
                  <a:lnTo>
                    <a:pt x="73" y="65"/>
                  </a:lnTo>
                  <a:lnTo>
                    <a:pt x="71" y="69"/>
                  </a:lnTo>
                  <a:lnTo>
                    <a:pt x="69" y="75"/>
                  </a:lnTo>
                  <a:lnTo>
                    <a:pt x="68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69" y="89"/>
                  </a:lnTo>
                  <a:lnTo>
                    <a:pt x="71" y="92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6" y="99"/>
                  </a:lnTo>
                  <a:lnTo>
                    <a:pt x="80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9" y="105"/>
                  </a:lnTo>
                  <a:lnTo>
                    <a:pt x="93" y="107"/>
                  </a:lnTo>
                  <a:lnTo>
                    <a:pt x="97" y="108"/>
                  </a:lnTo>
                  <a:lnTo>
                    <a:pt x="101" y="108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3" y="109"/>
                  </a:lnTo>
                  <a:lnTo>
                    <a:pt x="117" y="109"/>
                  </a:lnTo>
                  <a:lnTo>
                    <a:pt x="120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3" y="109"/>
                  </a:lnTo>
                  <a:lnTo>
                    <a:pt x="113" y="133"/>
                  </a:lnTo>
                  <a:lnTo>
                    <a:pt x="85" y="133"/>
                  </a:lnTo>
                  <a:lnTo>
                    <a:pt x="85" y="133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0" name="Freeform 760"/>
            <p:cNvSpPr>
              <a:spLocks/>
            </p:cNvSpPr>
            <p:nvPr/>
          </p:nvSpPr>
          <p:spPr bwMode="auto">
            <a:xfrm>
              <a:off x="2015" y="3338"/>
              <a:ext cx="115" cy="303"/>
            </a:xfrm>
            <a:custGeom>
              <a:avLst/>
              <a:gdLst/>
              <a:ahLst/>
              <a:cxnLst>
                <a:cxn ang="0">
                  <a:pos x="1" y="903"/>
                </a:cxn>
                <a:cxn ang="0">
                  <a:pos x="9" y="883"/>
                </a:cxn>
                <a:cxn ang="0">
                  <a:pos x="21" y="851"/>
                </a:cxn>
                <a:cxn ang="0">
                  <a:pos x="38" y="805"/>
                </a:cxn>
                <a:cxn ang="0">
                  <a:pos x="57" y="752"/>
                </a:cxn>
                <a:cxn ang="0">
                  <a:pos x="81" y="689"/>
                </a:cxn>
                <a:cxn ang="0">
                  <a:pos x="106" y="620"/>
                </a:cxn>
                <a:cxn ang="0">
                  <a:pos x="133" y="547"/>
                </a:cxn>
                <a:cxn ang="0">
                  <a:pos x="160" y="471"/>
                </a:cxn>
                <a:cxn ang="0">
                  <a:pos x="188" y="394"/>
                </a:cxn>
                <a:cxn ang="0">
                  <a:pos x="214" y="318"/>
                </a:cxn>
                <a:cxn ang="0">
                  <a:pos x="240" y="244"/>
                </a:cxn>
                <a:cxn ang="0">
                  <a:pos x="264" y="174"/>
                </a:cxn>
                <a:cxn ang="0">
                  <a:pos x="284" y="111"/>
                </a:cxn>
                <a:cxn ang="0">
                  <a:pos x="301" y="55"/>
                </a:cxn>
                <a:cxn ang="0">
                  <a:pos x="314" y="10"/>
                </a:cxn>
                <a:cxn ang="0">
                  <a:pos x="323" y="6"/>
                </a:cxn>
                <a:cxn ang="0">
                  <a:pos x="334" y="18"/>
                </a:cxn>
                <a:cxn ang="0">
                  <a:pos x="342" y="31"/>
                </a:cxn>
                <a:cxn ang="0">
                  <a:pos x="345" y="42"/>
                </a:cxn>
                <a:cxn ang="0">
                  <a:pos x="341" y="52"/>
                </a:cxn>
                <a:cxn ang="0">
                  <a:pos x="337" y="64"/>
                </a:cxn>
                <a:cxn ang="0">
                  <a:pos x="331" y="80"/>
                </a:cxn>
                <a:cxn ang="0">
                  <a:pos x="325" y="99"/>
                </a:cxn>
                <a:cxn ang="0">
                  <a:pos x="317" y="122"/>
                </a:cxn>
                <a:cxn ang="0">
                  <a:pos x="308" y="147"/>
                </a:cxn>
                <a:cxn ang="0">
                  <a:pos x="297" y="175"/>
                </a:cxn>
                <a:cxn ang="0">
                  <a:pos x="286" y="206"/>
                </a:cxn>
                <a:cxn ang="0">
                  <a:pos x="274" y="239"/>
                </a:cxn>
                <a:cxn ang="0">
                  <a:pos x="262" y="274"/>
                </a:cxn>
                <a:cxn ang="0">
                  <a:pos x="250" y="310"/>
                </a:cxn>
                <a:cxn ang="0">
                  <a:pos x="236" y="347"/>
                </a:cxn>
                <a:cxn ang="0">
                  <a:pos x="222" y="386"/>
                </a:cxn>
                <a:cxn ang="0">
                  <a:pos x="208" y="425"/>
                </a:cxn>
                <a:cxn ang="0">
                  <a:pos x="194" y="463"/>
                </a:cxn>
                <a:cxn ang="0">
                  <a:pos x="184" y="496"/>
                </a:cxn>
                <a:cxn ang="0">
                  <a:pos x="170" y="529"/>
                </a:cxn>
                <a:cxn ang="0">
                  <a:pos x="160" y="563"/>
                </a:cxn>
                <a:cxn ang="0">
                  <a:pos x="148" y="596"/>
                </a:cxn>
                <a:cxn ang="0">
                  <a:pos x="136" y="628"/>
                </a:cxn>
                <a:cxn ang="0">
                  <a:pos x="124" y="660"/>
                </a:cxn>
                <a:cxn ang="0">
                  <a:pos x="112" y="692"/>
                </a:cxn>
                <a:cxn ang="0">
                  <a:pos x="101" y="721"/>
                </a:cxn>
                <a:cxn ang="0">
                  <a:pos x="89" y="751"/>
                </a:cxn>
                <a:cxn ang="0">
                  <a:pos x="78" y="779"/>
                </a:cxn>
                <a:cxn ang="0">
                  <a:pos x="69" y="805"/>
                </a:cxn>
                <a:cxn ang="0">
                  <a:pos x="60" y="831"/>
                </a:cxn>
                <a:cxn ang="0">
                  <a:pos x="50" y="855"/>
                </a:cxn>
                <a:cxn ang="0">
                  <a:pos x="41" y="876"/>
                </a:cxn>
                <a:cxn ang="0">
                  <a:pos x="34" y="896"/>
                </a:cxn>
                <a:cxn ang="0">
                  <a:pos x="0" y="908"/>
                </a:cxn>
              </a:cxnLst>
              <a:rect l="0" t="0" r="r" b="b"/>
              <a:pathLst>
                <a:path w="345" h="909">
                  <a:moveTo>
                    <a:pt x="0" y="908"/>
                  </a:moveTo>
                  <a:lnTo>
                    <a:pt x="0" y="907"/>
                  </a:lnTo>
                  <a:lnTo>
                    <a:pt x="1" y="905"/>
                  </a:lnTo>
                  <a:lnTo>
                    <a:pt x="1" y="903"/>
                  </a:lnTo>
                  <a:lnTo>
                    <a:pt x="2" y="900"/>
                  </a:lnTo>
                  <a:lnTo>
                    <a:pt x="4" y="895"/>
                  </a:lnTo>
                  <a:lnTo>
                    <a:pt x="6" y="889"/>
                  </a:lnTo>
                  <a:lnTo>
                    <a:pt x="9" y="883"/>
                  </a:lnTo>
                  <a:lnTo>
                    <a:pt x="12" y="877"/>
                  </a:lnTo>
                  <a:lnTo>
                    <a:pt x="14" y="868"/>
                  </a:lnTo>
                  <a:lnTo>
                    <a:pt x="17" y="860"/>
                  </a:lnTo>
                  <a:lnTo>
                    <a:pt x="21" y="851"/>
                  </a:lnTo>
                  <a:lnTo>
                    <a:pt x="25" y="841"/>
                  </a:lnTo>
                  <a:lnTo>
                    <a:pt x="29" y="829"/>
                  </a:lnTo>
                  <a:lnTo>
                    <a:pt x="33" y="819"/>
                  </a:lnTo>
                  <a:lnTo>
                    <a:pt x="38" y="805"/>
                  </a:lnTo>
                  <a:lnTo>
                    <a:pt x="42" y="793"/>
                  </a:lnTo>
                  <a:lnTo>
                    <a:pt x="48" y="780"/>
                  </a:lnTo>
                  <a:lnTo>
                    <a:pt x="53" y="767"/>
                  </a:lnTo>
                  <a:lnTo>
                    <a:pt x="57" y="752"/>
                  </a:lnTo>
                  <a:lnTo>
                    <a:pt x="64" y="737"/>
                  </a:lnTo>
                  <a:lnTo>
                    <a:pt x="69" y="721"/>
                  </a:lnTo>
                  <a:lnTo>
                    <a:pt x="74" y="705"/>
                  </a:lnTo>
                  <a:lnTo>
                    <a:pt x="81" y="689"/>
                  </a:lnTo>
                  <a:lnTo>
                    <a:pt x="88" y="673"/>
                  </a:lnTo>
                  <a:lnTo>
                    <a:pt x="93" y="655"/>
                  </a:lnTo>
                  <a:lnTo>
                    <a:pt x="100" y="637"/>
                  </a:lnTo>
                  <a:lnTo>
                    <a:pt x="106" y="620"/>
                  </a:lnTo>
                  <a:lnTo>
                    <a:pt x="113" y="603"/>
                  </a:lnTo>
                  <a:lnTo>
                    <a:pt x="120" y="584"/>
                  </a:lnTo>
                  <a:lnTo>
                    <a:pt x="126" y="565"/>
                  </a:lnTo>
                  <a:lnTo>
                    <a:pt x="133" y="547"/>
                  </a:lnTo>
                  <a:lnTo>
                    <a:pt x="140" y="528"/>
                  </a:lnTo>
                  <a:lnTo>
                    <a:pt x="146" y="509"/>
                  </a:lnTo>
                  <a:lnTo>
                    <a:pt x="153" y="489"/>
                  </a:lnTo>
                  <a:lnTo>
                    <a:pt x="160" y="471"/>
                  </a:lnTo>
                  <a:lnTo>
                    <a:pt x="166" y="452"/>
                  </a:lnTo>
                  <a:lnTo>
                    <a:pt x="174" y="432"/>
                  </a:lnTo>
                  <a:lnTo>
                    <a:pt x="181" y="412"/>
                  </a:lnTo>
                  <a:lnTo>
                    <a:pt x="188" y="394"/>
                  </a:lnTo>
                  <a:lnTo>
                    <a:pt x="194" y="375"/>
                  </a:lnTo>
                  <a:lnTo>
                    <a:pt x="201" y="355"/>
                  </a:lnTo>
                  <a:lnTo>
                    <a:pt x="208" y="336"/>
                  </a:lnTo>
                  <a:lnTo>
                    <a:pt x="214" y="318"/>
                  </a:lnTo>
                  <a:lnTo>
                    <a:pt x="221" y="299"/>
                  </a:lnTo>
                  <a:lnTo>
                    <a:pt x="228" y="280"/>
                  </a:lnTo>
                  <a:lnTo>
                    <a:pt x="233" y="262"/>
                  </a:lnTo>
                  <a:lnTo>
                    <a:pt x="240" y="244"/>
                  </a:lnTo>
                  <a:lnTo>
                    <a:pt x="246" y="226"/>
                  </a:lnTo>
                  <a:lnTo>
                    <a:pt x="252" y="208"/>
                  </a:lnTo>
                  <a:lnTo>
                    <a:pt x="258" y="191"/>
                  </a:lnTo>
                  <a:lnTo>
                    <a:pt x="264" y="174"/>
                  </a:lnTo>
                  <a:lnTo>
                    <a:pt x="269" y="158"/>
                  </a:lnTo>
                  <a:lnTo>
                    <a:pt x="274" y="142"/>
                  </a:lnTo>
                  <a:lnTo>
                    <a:pt x="280" y="126"/>
                  </a:lnTo>
                  <a:lnTo>
                    <a:pt x="284" y="111"/>
                  </a:lnTo>
                  <a:lnTo>
                    <a:pt x="289" y="96"/>
                  </a:lnTo>
                  <a:lnTo>
                    <a:pt x="293" y="82"/>
                  </a:lnTo>
                  <a:lnTo>
                    <a:pt x="297" y="68"/>
                  </a:lnTo>
                  <a:lnTo>
                    <a:pt x="301" y="55"/>
                  </a:lnTo>
                  <a:lnTo>
                    <a:pt x="305" y="43"/>
                  </a:lnTo>
                  <a:lnTo>
                    <a:pt x="308" y="31"/>
                  </a:lnTo>
                  <a:lnTo>
                    <a:pt x="312" y="19"/>
                  </a:lnTo>
                  <a:lnTo>
                    <a:pt x="314" y="1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21" y="4"/>
                  </a:lnTo>
                  <a:lnTo>
                    <a:pt x="323" y="6"/>
                  </a:lnTo>
                  <a:lnTo>
                    <a:pt x="326" y="8"/>
                  </a:lnTo>
                  <a:lnTo>
                    <a:pt x="329" y="11"/>
                  </a:lnTo>
                  <a:lnTo>
                    <a:pt x="331" y="15"/>
                  </a:lnTo>
                  <a:lnTo>
                    <a:pt x="334" y="18"/>
                  </a:lnTo>
                  <a:lnTo>
                    <a:pt x="337" y="22"/>
                  </a:lnTo>
                  <a:lnTo>
                    <a:pt x="338" y="24"/>
                  </a:lnTo>
                  <a:lnTo>
                    <a:pt x="341" y="28"/>
                  </a:lnTo>
                  <a:lnTo>
                    <a:pt x="342" y="31"/>
                  </a:lnTo>
                  <a:lnTo>
                    <a:pt x="343" y="35"/>
                  </a:lnTo>
                  <a:lnTo>
                    <a:pt x="345" y="38"/>
                  </a:lnTo>
                  <a:lnTo>
                    <a:pt x="345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3" y="46"/>
                  </a:lnTo>
                  <a:lnTo>
                    <a:pt x="342" y="51"/>
                  </a:lnTo>
                  <a:lnTo>
                    <a:pt x="341" y="52"/>
                  </a:lnTo>
                  <a:lnTo>
                    <a:pt x="339" y="55"/>
                  </a:lnTo>
                  <a:lnTo>
                    <a:pt x="339" y="58"/>
                  </a:lnTo>
                  <a:lnTo>
                    <a:pt x="338" y="60"/>
                  </a:lnTo>
                  <a:lnTo>
                    <a:pt x="337" y="64"/>
                  </a:lnTo>
                  <a:lnTo>
                    <a:pt x="335" y="68"/>
                  </a:lnTo>
                  <a:lnTo>
                    <a:pt x="334" y="72"/>
                  </a:lnTo>
                  <a:lnTo>
                    <a:pt x="333" y="76"/>
                  </a:lnTo>
                  <a:lnTo>
                    <a:pt x="331" y="80"/>
                  </a:lnTo>
                  <a:lnTo>
                    <a:pt x="330" y="84"/>
                  </a:lnTo>
                  <a:lnTo>
                    <a:pt x="327" y="88"/>
                  </a:lnTo>
                  <a:lnTo>
                    <a:pt x="326" y="94"/>
                  </a:lnTo>
                  <a:lnTo>
                    <a:pt x="325" y="99"/>
                  </a:lnTo>
                  <a:lnTo>
                    <a:pt x="322" y="104"/>
                  </a:lnTo>
                  <a:lnTo>
                    <a:pt x="321" y="110"/>
                  </a:lnTo>
                  <a:lnTo>
                    <a:pt x="320" y="116"/>
                  </a:lnTo>
                  <a:lnTo>
                    <a:pt x="317" y="122"/>
                  </a:lnTo>
                  <a:lnTo>
                    <a:pt x="314" y="128"/>
                  </a:lnTo>
                  <a:lnTo>
                    <a:pt x="312" y="134"/>
                  </a:lnTo>
                  <a:lnTo>
                    <a:pt x="310" y="140"/>
                  </a:lnTo>
                  <a:lnTo>
                    <a:pt x="308" y="147"/>
                  </a:lnTo>
                  <a:lnTo>
                    <a:pt x="305" y="154"/>
                  </a:lnTo>
                  <a:lnTo>
                    <a:pt x="302" y="162"/>
                  </a:lnTo>
                  <a:lnTo>
                    <a:pt x="301" y="168"/>
                  </a:lnTo>
                  <a:lnTo>
                    <a:pt x="297" y="175"/>
                  </a:lnTo>
                  <a:lnTo>
                    <a:pt x="294" y="183"/>
                  </a:lnTo>
                  <a:lnTo>
                    <a:pt x="292" y="190"/>
                  </a:lnTo>
                  <a:lnTo>
                    <a:pt x="290" y="198"/>
                  </a:lnTo>
                  <a:lnTo>
                    <a:pt x="286" y="206"/>
                  </a:lnTo>
                  <a:lnTo>
                    <a:pt x="284" y="214"/>
                  </a:lnTo>
                  <a:lnTo>
                    <a:pt x="281" y="222"/>
                  </a:lnTo>
                  <a:lnTo>
                    <a:pt x="278" y="231"/>
                  </a:lnTo>
                  <a:lnTo>
                    <a:pt x="274" y="239"/>
                  </a:lnTo>
                  <a:lnTo>
                    <a:pt x="272" y="247"/>
                  </a:lnTo>
                  <a:lnTo>
                    <a:pt x="269" y="256"/>
                  </a:lnTo>
                  <a:lnTo>
                    <a:pt x="266" y="264"/>
                  </a:lnTo>
                  <a:lnTo>
                    <a:pt x="262" y="274"/>
                  </a:lnTo>
                  <a:lnTo>
                    <a:pt x="260" y="282"/>
                  </a:lnTo>
                  <a:lnTo>
                    <a:pt x="256" y="291"/>
                  </a:lnTo>
                  <a:lnTo>
                    <a:pt x="253" y="300"/>
                  </a:lnTo>
                  <a:lnTo>
                    <a:pt x="250" y="310"/>
                  </a:lnTo>
                  <a:lnTo>
                    <a:pt x="246" y="319"/>
                  </a:lnTo>
                  <a:lnTo>
                    <a:pt x="242" y="328"/>
                  </a:lnTo>
                  <a:lnTo>
                    <a:pt x="240" y="338"/>
                  </a:lnTo>
                  <a:lnTo>
                    <a:pt x="236" y="347"/>
                  </a:lnTo>
                  <a:lnTo>
                    <a:pt x="233" y="356"/>
                  </a:lnTo>
                  <a:lnTo>
                    <a:pt x="229" y="366"/>
                  </a:lnTo>
                  <a:lnTo>
                    <a:pt x="226" y="376"/>
                  </a:lnTo>
                  <a:lnTo>
                    <a:pt x="222" y="386"/>
                  </a:lnTo>
                  <a:lnTo>
                    <a:pt x="218" y="395"/>
                  </a:lnTo>
                  <a:lnTo>
                    <a:pt x="216" y="406"/>
                  </a:lnTo>
                  <a:lnTo>
                    <a:pt x="212" y="415"/>
                  </a:lnTo>
                  <a:lnTo>
                    <a:pt x="208" y="425"/>
                  </a:lnTo>
                  <a:lnTo>
                    <a:pt x="205" y="435"/>
                  </a:lnTo>
                  <a:lnTo>
                    <a:pt x="201" y="445"/>
                  </a:lnTo>
                  <a:lnTo>
                    <a:pt x="198" y="456"/>
                  </a:lnTo>
                  <a:lnTo>
                    <a:pt x="194" y="463"/>
                  </a:lnTo>
                  <a:lnTo>
                    <a:pt x="192" y="472"/>
                  </a:lnTo>
                  <a:lnTo>
                    <a:pt x="189" y="480"/>
                  </a:lnTo>
                  <a:lnTo>
                    <a:pt x="186" y="488"/>
                  </a:lnTo>
                  <a:lnTo>
                    <a:pt x="184" y="496"/>
                  </a:lnTo>
                  <a:lnTo>
                    <a:pt x="180" y="505"/>
                  </a:lnTo>
                  <a:lnTo>
                    <a:pt x="177" y="513"/>
                  </a:lnTo>
                  <a:lnTo>
                    <a:pt x="174" y="521"/>
                  </a:lnTo>
                  <a:lnTo>
                    <a:pt x="170" y="529"/>
                  </a:lnTo>
                  <a:lnTo>
                    <a:pt x="168" y="539"/>
                  </a:lnTo>
                  <a:lnTo>
                    <a:pt x="165" y="547"/>
                  </a:lnTo>
                  <a:lnTo>
                    <a:pt x="162" y="555"/>
                  </a:lnTo>
                  <a:lnTo>
                    <a:pt x="160" y="563"/>
                  </a:lnTo>
                  <a:lnTo>
                    <a:pt x="156" y="572"/>
                  </a:lnTo>
                  <a:lnTo>
                    <a:pt x="153" y="579"/>
                  </a:lnTo>
                  <a:lnTo>
                    <a:pt x="150" y="588"/>
                  </a:lnTo>
                  <a:lnTo>
                    <a:pt x="148" y="596"/>
                  </a:lnTo>
                  <a:lnTo>
                    <a:pt x="144" y="604"/>
                  </a:lnTo>
                  <a:lnTo>
                    <a:pt x="141" y="612"/>
                  </a:lnTo>
                  <a:lnTo>
                    <a:pt x="138" y="620"/>
                  </a:lnTo>
                  <a:lnTo>
                    <a:pt x="136" y="628"/>
                  </a:lnTo>
                  <a:lnTo>
                    <a:pt x="133" y="636"/>
                  </a:lnTo>
                  <a:lnTo>
                    <a:pt x="129" y="644"/>
                  </a:lnTo>
                  <a:lnTo>
                    <a:pt x="126" y="652"/>
                  </a:lnTo>
                  <a:lnTo>
                    <a:pt x="124" y="660"/>
                  </a:lnTo>
                  <a:lnTo>
                    <a:pt x="121" y="668"/>
                  </a:lnTo>
                  <a:lnTo>
                    <a:pt x="118" y="676"/>
                  </a:lnTo>
                  <a:lnTo>
                    <a:pt x="114" y="684"/>
                  </a:lnTo>
                  <a:lnTo>
                    <a:pt x="112" y="692"/>
                  </a:lnTo>
                  <a:lnTo>
                    <a:pt x="109" y="699"/>
                  </a:lnTo>
                  <a:lnTo>
                    <a:pt x="106" y="707"/>
                  </a:lnTo>
                  <a:lnTo>
                    <a:pt x="104" y="715"/>
                  </a:lnTo>
                  <a:lnTo>
                    <a:pt x="101" y="721"/>
                  </a:lnTo>
                  <a:lnTo>
                    <a:pt x="98" y="729"/>
                  </a:lnTo>
                  <a:lnTo>
                    <a:pt x="96" y="737"/>
                  </a:lnTo>
                  <a:lnTo>
                    <a:pt x="92" y="744"/>
                  </a:lnTo>
                  <a:lnTo>
                    <a:pt x="89" y="751"/>
                  </a:lnTo>
                  <a:lnTo>
                    <a:pt x="86" y="759"/>
                  </a:lnTo>
                  <a:lnTo>
                    <a:pt x="84" y="765"/>
                  </a:lnTo>
                  <a:lnTo>
                    <a:pt x="82" y="772"/>
                  </a:lnTo>
                  <a:lnTo>
                    <a:pt x="78" y="779"/>
                  </a:lnTo>
                  <a:lnTo>
                    <a:pt x="77" y="785"/>
                  </a:lnTo>
                  <a:lnTo>
                    <a:pt x="74" y="792"/>
                  </a:lnTo>
                  <a:lnTo>
                    <a:pt x="72" y="799"/>
                  </a:lnTo>
                  <a:lnTo>
                    <a:pt x="69" y="805"/>
                  </a:lnTo>
                  <a:lnTo>
                    <a:pt x="66" y="812"/>
                  </a:lnTo>
                  <a:lnTo>
                    <a:pt x="64" y="819"/>
                  </a:lnTo>
                  <a:lnTo>
                    <a:pt x="62" y="825"/>
                  </a:lnTo>
                  <a:lnTo>
                    <a:pt x="60" y="831"/>
                  </a:lnTo>
                  <a:lnTo>
                    <a:pt x="57" y="837"/>
                  </a:lnTo>
                  <a:lnTo>
                    <a:pt x="54" y="843"/>
                  </a:lnTo>
                  <a:lnTo>
                    <a:pt x="53" y="849"/>
                  </a:lnTo>
                  <a:lnTo>
                    <a:pt x="50" y="855"/>
                  </a:lnTo>
                  <a:lnTo>
                    <a:pt x="48" y="860"/>
                  </a:lnTo>
                  <a:lnTo>
                    <a:pt x="45" y="865"/>
                  </a:lnTo>
                  <a:lnTo>
                    <a:pt x="44" y="871"/>
                  </a:lnTo>
                  <a:lnTo>
                    <a:pt x="41" y="876"/>
                  </a:lnTo>
                  <a:lnTo>
                    <a:pt x="40" y="881"/>
                  </a:lnTo>
                  <a:lnTo>
                    <a:pt x="38" y="885"/>
                  </a:lnTo>
                  <a:lnTo>
                    <a:pt x="36" y="891"/>
                  </a:lnTo>
                  <a:lnTo>
                    <a:pt x="34" y="896"/>
                  </a:lnTo>
                  <a:lnTo>
                    <a:pt x="32" y="900"/>
                  </a:lnTo>
                  <a:lnTo>
                    <a:pt x="30" y="905"/>
                  </a:lnTo>
                  <a:lnTo>
                    <a:pt x="29" y="909"/>
                  </a:lnTo>
                  <a:lnTo>
                    <a:pt x="0" y="908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1" name="Freeform 761"/>
            <p:cNvSpPr>
              <a:spLocks/>
            </p:cNvSpPr>
            <p:nvPr/>
          </p:nvSpPr>
          <p:spPr bwMode="auto">
            <a:xfrm>
              <a:off x="1890" y="3470"/>
              <a:ext cx="139" cy="150"/>
            </a:xfrm>
            <a:custGeom>
              <a:avLst/>
              <a:gdLst/>
              <a:ahLst/>
              <a:cxnLst>
                <a:cxn ang="0">
                  <a:pos x="264" y="435"/>
                </a:cxn>
                <a:cxn ang="0">
                  <a:pos x="236" y="438"/>
                </a:cxn>
                <a:cxn ang="0">
                  <a:pos x="204" y="429"/>
                </a:cxn>
                <a:cxn ang="0">
                  <a:pos x="161" y="414"/>
                </a:cxn>
                <a:cxn ang="0">
                  <a:pos x="116" y="397"/>
                </a:cxn>
                <a:cxn ang="0">
                  <a:pos x="72" y="381"/>
                </a:cxn>
                <a:cxn ang="0">
                  <a:pos x="39" y="369"/>
                </a:cxn>
                <a:cxn ang="0">
                  <a:pos x="17" y="359"/>
                </a:cxn>
                <a:cxn ang="0">
                  <a:pos x="16" y="326"/>
                </a:cxn>
                <a:cxn ang="0">
                  <a:pos x="28" y="295"/>
                </a:cxn>
                <a:cxn ang="0">
                  <a:pos x="45" y="255"/>
                </a:cxn>
                <a:cxn ang="0">
                  <a:pos x="65" y="207"/>
                </a:cxn>
                <a:cxn ang="0">
                  <a:pos x="88" y="155"/>
                </a:cxn>
                <a:cxn ang="0">
                  <a:pos x="108" y="109"/>
                </a:cxn>
                <a:cxn ang="0">
                  <a:pos x="123" y="74"/>
                </a:cxn>
                <a:cxn ang="0">
                  <a:pos x="133" y="51"/>
                </a:cxn>
                <a:cxn ang="0">
                  <a:pos x="161" y="35"/>
                </a:cxn>
                <a:cxn ang="0">
                  <a:pos x="199" y="37"/>
                </a:cxn>
                <a:cxn ang="0">
                  <a:pos x="224" y="41"/>
                </a:cxn>
                <a:cxn ang="0">
                  <a:pos x="257" y="50"/>
                </a:cxn>
                <a:cxn ang="0">
                  <a:pos x="290" y="59"/>
                </a:cxn>
                <a:cxn ang="0">
                  <a:pos x="324" y="70"/>
                </a:cxn>
                <a:cxn ang="0">
                  <a:pos x="352" y="79"/>
                </a:cxn>
                <a:cxn ang="0">
                  <a:pos x="381" y="90"/>
                </a:cxn>
                <a:cxn ang="0">
                  <a:pos x="393" y="110"/>
                </a:cxn>
                <a:cxn ang="0">
                  <a:pos x="389" y="145"/>
                </a:cxn>
                <a:cxn ang="0">
                  <a:pos x="381" y="170"/>
                </a:cxn>
                <a:cxn ang="0">
                  <a:pos x="368" y="207"/>
                </a:cxn>
                <a:cxn ang="0">
                  <a:pos x="350" y="251"/>
                </a:cxn>
                <a:cxn ang="0">
                  <a:pos x="333" y="297"/>
                </a:cxn>
                <a:cxn ang="0">
                  <a:pos x="316" y="337"/>
                </a:cxn>
                <a:cxn ang="0">
                  <a:pos x="302" y="370"/>
                </a:cxn>
                <a:cxn ang="0">
                  <a:pos x="296" y="409"/>
                </a:cxn>
                <a:cxn ang="0">
                  <a:pos x="309" y="378"/>
                </a:cxn>
                <a:cxn ang="0">
                  <a:pos x="330" y="333"/>
                </a:cxn>
                <a:cxn ang="0">
                  <a:pos x="356" y="275"/>
                </a:cxn>
                <a:cxn ang="0">
                  <a:pos x="381" y="213"/>
                </a:cxn>
                <a:cxn ang="0">
                  <a:pos x="402" y="153"/>
                </a:cxn>
                <a:cxn ang="0">
                  <a:pos x="414" y="105"/>
                </a:cxn>
                <a:cxn ang="0">
                  <a:pos x="414" y="74"/>
                </a:cxn>
                <a:cxn ang="0">
                  <a:pos x="389" y="50"/>
                </a:cxn>
                <a:cxn ang="0">
                  <a:pos x="345" y="29"/>
                </a:cxn>
                <a:cxn ang="0">
                  <a:pos x="292" y="12"/>
                </a:cxn>
                <a:cxn ang="0">
                  <a:pos x="233" y="2"/>
                </a:cxn>
                <a:cxn ang="0">
                  <a:pos x="181" y="0"/>
                </a:cxn>
                <a:cxn ang="0">
                  <a:pos x="141" y="6"/>
                </a:cxn>
                <a:cxn ang="0">
                  <a:pos x="117" y="30"/>
                </a:cxn>
                <a:cxn ang="0">
                  <a:pos x="99" y="66"/>
                </a:cxn>
                <a:cxn ang="0">
                  <a:pos x="77" y="113"/>
                </a:cxn>
                <a:cxn ang="0">
                  <a:pos x="56" y="165"/>
                </a:cxn>
                <a:cxn ang="0">
                  <a:pos x="36" y="218"/>
                </a:cxn>
                <a:cxn ang="0">
                  <a:pos x="19" y="265"/>
                </a:cxn>
                <a:cxn ang="0">
                  <a:pos x="5" y="301"/>
                </a:cxn>
                <a:cxn ang="0">
                  <a:pos x="0" y="333"/>
                </a:cxn>
                <a:cxn ang="0">
                  <a:pos x="5" y="363"/>
                </a:cxn>
                <a:cxn ang="0">
                  <a:pos x="31" y="385"/>
                </a:cxn>
                <a:cxn ang="0">
                  <a:pos x="63" y="397"/>
                </a:cxn>
                <a:cxn ang="0">
                  <a:pos x="101" y="410"/>
                </a:cxn>
                <a:cxn ang="0">
                  <a:pos x="145" y="423"/>
                </a:cxn>
                <a:cxn ang="0">
                  <a:pos x="185" y="435"/>
                </a:cxn>
                <a:cxn ang="0">
                  <a:pos x="218" y="445"/>
                </a:cxn>
                <a:cxn ang="0">
                  <a:pos x="244" y="451"/>
                </a:cxn>
                <a:cxn ang="0">
                  <a:pos x="278" y="441"/>
                </a:cxn>
              </a:cxnLst>
              <a:rect l="0" t="0" r="r" b="b"/>
              <a:pathLst>
                <a:path w="417" h="451">
                  <a:moveTo>
                    <a:pt x="277" y="423"/>
                  </a:moveTo>
                  <a:lnTo>
                    <a:pt x="277" y="423"/>
                  </a:lnTo>
                  <a:lnTo>
                    <a:pt x="276" y="425"/>
                  </a:lnTo>
                  <a:lnTo>
                    <a:pt x="274" y="427"/>
                  </a:lnTo>
                  <a:lnTo>
                    <a:pt x="272" y="430"/>
                  </a:lnTo>
                  <a:lnTo>
                    <a:pt x="270" y="430"/>
                  </a:lnTo>
                  <a:lnTo>
                    <a:pt x="269" y="433"/>
                  </a:lnTo>
                  <a:lnTo>
                    <a:pt x="266" y="434"/>
                  </a:lnTo>
                  <a:lnTo>
                    <a:pt x="264" y="435"/>
                  </a:lnTo>
                  <a:lnTo>
                    <a:pt x="261" y="437"/>
                  </a:lnTo>
                  <a:lnTo>
                    <a:pt x="257" y="437"/>
                  </a:lnTo>
                  <a:lnTo>
                    <a:pt x="254" y="438"/>
                  </a:lnTo>
                  <a:lnTo>
                    <a:pt x="250" y="439"/>
                  </a:lnTo>
                  <a:lnTo>
                    <a:pt x="246" y="439"/>
                  </a:lnTo>
                  <a:lnTo>
                    <a:pt x="242" y="439"/>
                  </a:lnTo>
                  <a:lnTo>
                    <a:pt x="241" y="438"/>
                  </a:lnTo>
                  <a:lnTo>
                    <a:pt x="238" y="438"/>
                  </a:lnTo>
                  <a:lnTo>
                    <a:pt x="236" y="438"/>
                  </a:lnTo>
                  <a:lnTo>
                    <a:pt x="233" y="437"/>
                  </a:lnTo>
                  <a:lnTo>
                    <a:pt x="229" y="437"/>
                  </a:lnTo>
                  <a:lnTo>
                    <a:pt x="226" y="435"/>
                  </a:lnTo>
                  <a:lnTo>
                    <a:pt x="222" y="434"/>
                  </a:lnTo>
                  <a:lnTo>
                    <a:pt x="220" y="433"/>
                  </a:lnTo>
                  <a:lnTo>
                    <a:pt x="216" y="431"/>
                  </a:lnTo>
                  <a:lnTo>
                    <a:pt x="212" y="430"/>
                  </a:lnTo>
                  <a:lnTo>
                    <a:pt x="208" y="430"/>
                  </a:lnTo>
                  <a:lnTo>
                    <a:pt x="204" y="429"/>
                  </a:lnTo>
                  <a:lnTo>
                    <a:pt x="199" y="427"/>
                  </a:lnTo>
                  <a:lnTo>
                    <a:pt x="195" y="425"/>
                  </a:lnTo>
                  <a:lnTo>
                    <a:pt x="191" y="423"/>
                  </a:lnTo>
                  <a:lnTo>
                    <a:pt x="185" y="422"/>
                  </a:lnTo>
                  <a:lnTo>
                    <a:pt x="181" y="421"/>
                  </a:lnTo>
                  <a:lnTo>
                    <a:pt x="176" y="419"/>
                  </a:lnTo>
                  <a:lnTo>
                    <a:pt x="171" y="418"/>
                  </a:lnTo>
                  <a:lnTo>
                    <a:pt x="167" y="415"/>
                  </a:lnTo>
                  <a:lnTo>
                    <a:pt x="161" y="414"/>
                  </a:lnTo>
                  <a:lnTo>
                    <a:pt x="156" y="411"/>
                  </a:lnTo>
                  <a:lnTo>
                    <a:pt x="151" y="410"/>
                  </a:lnTo>
                  <a:lnTo>
                    <a:pt x="147" y="409"/>
                  </a:lnTo>
                  <a:lnTo>
                    <a:pt x="141" y="406"/>
                  </a:lnTo>
                  <a:lnTo>
                    <a:pt x="136" y="405"/>
                  </a:lnTo>
                  <a:lnTo>
                    <a:pt x="131" y="403"/>
                  </a:lnTo>
                  <a:lnTo>
                    <a:pt x="127" y="402"/>
                  </a:lnTo>
                  <a:lnTo>
                    <a:pt x="121" y="399"/>
                  </a:lnTo>
                  <a:lnTo>
                    <a:pt x="116" y="397"/>
                  </a:lnTo>
                  <a:lnTo>
                    <a:pt x="111" y="395"/>
                  </a:lnTo>
                  <a:lnTo>
                    <a:pt x="105" y="394"/>
                  </a:lnTo>
                  <a:lnTo>
                    <a:pt x="100" y="391"/>
                  </a:lnTo>
                  <a:lnTo>
                    <a:pt x="95" y="390"/>
                  </a:lnTo>
                  <a:lnTo>
                    <a:pt x="91" y="387"/>
                  </a:lnTo>
                  <a:lnTo>
                    <a:pt x="87" y="386"/>
                  </a:lnTo>
                  <a:lnTo>
                    <a:pt x="81" y="385"/>
                  </a:lnTo>
                  <a:lnTo>
                    <a:pt x="77" y="383"/>
                  </a:lnTo>
                  <a:lnTo>
                    <a:pt x="72" y="381"/>
                  </a:lnTo>
                  <a:lnTo>
                    <a:pt x="68" y="379"/>
                  </a:lnTo>
                  <a:lnTo>
                    <a:pt x="64" y="378"/>
                  </a:lnTo>
                  <a:lnTo>
                    <a:pt x="60" y="377"/>
                  </a:lnTo>
                  <a:lnTo>
                    <a:pt x="56" y="375"/>
                  </a:lnTo>
                  <a:lnTo>
                    <a:pt x="52" y="374"/>
                  </a:lnTo>
                  <a:lnTo>
                    <a:pt x="48" y="373"/>
                  </a:lnTo>
                  <a:lnTo>
                    <a:pt x="45" y="370"/>
                  </a:lnTo>
                  <a:lnTo>
                    <a:pt x="41" y="369"/>
                  </a:lnTo>
                  <a:lnTo>
                    <a:pt x="39" y="369"/>
                  </a:lnTo>
                  <a:lnTo>
                    <a:pt x="36" y="367"/>
                  </a:lnTo>
                  <a:lnTo>
                    <a:pt x="33" y="366"/>
                  </a:lnTo>
                  <a:lnTo>
                    <a:pt x="31" y="365"/>
                  </a:lnTo>
                  <a:lnTo>
                    <a:pt x="29" y="365"/>
                  </a:lnTo>
                  <a:lnTo>
                    <a:pt x="24" y="363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9" y="361"/>
                  </a:lnTo>
                  <a:lnTo>
                    <a:pt x="17" y="359"/>
                  </a:lnTo>
                  <a:lnTo>
                    <a:pt x="16" y="357"/>
                  </a:lnTo>
                  <a:lnTo>
                    <a:pt x="15" y="353"/>
                  </a:lnTo>
                  <a:lnTo>
                    <a:pt x="13" y="349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3" y="339"/>
                  </a:lnTo>
                  <a:lnTo>
                    <a:pt x="13" y="334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7" y="323"/>
                  </a:lnTo>
                  <a:lnTo>
                    <a:pt x="19" y="321"/>
                  </a:lnTo>
                  <a:lnTo>
                    <a:pt x="20" y="317"/>
                  </a:lnTo>
                  <a:lnTo>
                    <a:pt x="21" y="313"/>
                  </a:lnTo>
                  <a:lnTo>
                    <a:pt x="23" y="307"/>
                  </a:lnTo>
                  <a:lnTo>
                    <a:pt x="24" y="305"/>
                  </a:lnTo>
                  <a:lnTo>
                    <a:pt x="25" y="302"/>
                  </a:lnTo>
                  <a:lnTo>
                    <a:pt x="27" y="298"/>
                  </a:lnTo>
                  <a:lnTo>
                    <a:pt x="28" y="295"/>
                  </a:lnTo>
                  <a:lnTo>
                    <a:pt x="29" y="291"/>
                  </a:lnTo>
                  <a:lnTo>
                    <a:pt x="32" y="287"/>
                  </a:lnTo>
                  <a:lnTo>
                    <a:pt x="33" y="283"/>
                  </a:lnTo>
                  <a:lnTo>
                    <a:pt x="36" y="279"/>
                  </a:lnTo>
                  <a:lnTo>
                    <a:pt x="37" y="274"/>
                  </a:lnTo>
                  <a:lnTo>
                    <a:pt x="39" y="270"/>
                  </a:lnTo>
                  <a:lnTo>
                    <a:pt x="41" y="266"/>
                  </a:lnTo>
                  <a:lnTo>
                    <a:pt x="43" y="261"/>
                  </a:lnTo>
                  <a:lnTo>
                    <a:pt x="45" y="255"/>
                  </a:lnTo>
                  <a:lnTo>
                    <a:pt x="47" y="251"/>
                  </a:lnTo>
                  <a:lnTo>
                    <a:pt x="49" y="245"/>
                  </a:lnTo>
                  <a:lnTo>
                    <a:pt x="52" y="241"/>
                  </a:lnTo>
                  <a:lnTo>
                    <a:pt x="53" y="234"/>
                  </a:lnTo>
                  <a:lnTo>
                    <a:pt x="56" y="229"/>
                  </a:lnTo>
                  <a:lnTo>
                    <a:pt x="59" y="223"/>
                  </a:lnTo>
                  <a:lnTo>
                    <a:pt x="61" y="218"/>
                  </a:lnTo>
                  <a:lnTo>
                    <a:pt x="64" y="213"/>
                  </a:lnTo>
                  <a:lnTo>
                    <a:pt x="65" y="207"/>
                  </a:lnTo>
                  <a:lnTo>
                    <a:pt x="68" y="201"/>
                  </a:lnTo>
                  <a:lnTo>
                    <a:pt x="71" y="195"/>
                  </a:lnTo>
                  <a:lnTo>
                    <a:pt x="73" y="190"/>
                  </a:lnTo>
                  <a:lnTo>
                    <a:pt x="76" y="185"/>
                  </a:lnTo>
                  <a:lnTo>
                    <a:pt x="79" y="178"/>
                  </a:lnTo>
                  <a:lnTo>
                    <a:pt x="81" y="173"/>
                  </a:lnTo>
                  <a:lnTo>
                    <a:pt x="83" y="167"/>
                  </a:lnTo>
                  <a:lnTo>
                    <a:pt x="85" y="161"/>
                  </a:lnTo>
                  <a:lnTo>
                    <a:pt x="88" y="155"/>
                  </a:lnTo>
                  <a:lnTo>
                    <a:pt x="91" y="150"/>
                  </a:lnTo>
                  <a:lnTo>
                    <a:pt x="92" y="145"/>
                  </a:lnTo>
                  <a:lnTo>
                    <a:pt x="95" y="139"/>
                  </a:lnTo>
                  <a:lnTo>
                    <a:pt x="97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4" y="118"/>
                  </a:lnTo>
                  <a:lnTo>
                    <a:pt x="105" y="114"/>
                  </a:lnTo>
                  <a:lnTo>
                    <a:pt x="108" y="109"/>
                  </a:lnTo>
                  <a:lnTo>
                    <a:pt x="109" y="105"/>
                  </a:lnTo>
                  <a:lnTo>
                    <a:pt x="112" y="99"/>
                  </a:lnTo>
                  <a:lnTo>
                    <a:pt x="113" y="95"/>
                  </a:lnTo>
                  <a:lnTo>
                    <a:pt x="116" y="91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0" y="81"/>
                  </a:lnTo>
                  <a:lnTo>
                    <a:pt x="121" y="77"/>
                  </a:lnTo>
                  <a:lnTo>
                    <a:pt x="123" y="74"/>
                  </a:lnTo>
                  <a:lnTo>
                    <a:pt x="124" y="71"/>
                  </a:lnTo>
                  <a:lnTo>
                    <a:pt x="125" y="67"/>
                  </a:lnTo>
                  <a:lnTo>
                    <a:pt x="127" y="66"/>
                  </a:lnTo>
                  <a:lnTo>
                    <a:pt x="128" y="62"/>
                  </a:lnTo>
                  <a:lnTo>
                    <a:pt x="129" y="59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2" y="55"/>
                  </a:lnTo>
                  <a:lnTo>
                    <a:pt x="133" y="51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55" y="37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5" y="34"/>
                  </a:lnTo>
                  <a:lnTo>
                    <a:pt x="179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3" y="35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9" y="38"/>
                  </a:lnTo>
                  <a:lnTo>
                    <a:pt x="212" y="38"/>
                  </a:lnTo>
                  <a:lnTo>
                    <a:pt x="214" y="39"/>
                  </a:lnTo>
                  <a:lnTo>
                    <a:pt x="218" y="39"/>
                  </a:lnTo>
                  <a:lnTo>
                    <a:pt x="221" y="41"/>
                  </a:lnTo>
                  <a:lnTo>
                    <a:pt x="224" y="41"/>
                  </a:lnTo>
                  <a:lnTo>
                    <a:pt x="228" y="42"/>
                  </a:lnTo>
                  <a:lnTo>
                    <a:pt x="230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5" y="47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7" y="50"/>
                  </a:lnTo>
                  <a:lnTo>
                    <a:pt x="260" y="50"/>
                  </a:lnTo>
                  <a:lnTo>
                    <a:pt x="264" y="53"/>
                  </a:lnTo>
                  <a:lnTo>
                    <a:pt x="268" y="53"/>
                  </a:lnTo>
                  <a:lnTo>
                    <a:pt x="272" y="54"/>
                  </a:lnTo>
                  <a:lnTo>
                    <a:pt x="274" y="55"/>
                  </a:lnTo>
                  <a:lnTo>
                    <a:pt x="280" y="57"/>
                  </a:lnTo>
                  <a:lnTo>
                    <a:pt x="282" y="58"/>
                  </a:lnTo>
                  <a:lnTo>
                    <a:pt x="286" y="58"/>
                  </a:lnTo>
                  <a:lnTo>
                    <a:pt x="290" y="59"/>
                  </a:lnTo>
                  <a:lnTo>
                    <a:pt x="294" y="62"/>
                  </a:lnTo>
                  <a:lnTo>
                    <a:pt x="298" y="62"/>
                  </a:lnTo>
                  <a:lnTo>
                    <a:pt x="302" y="63"/>
                  </a:lnTo>
                  <a:lnTo>
                    <a:pt x="306" y="65"/>
                  </a:lnTo>
                  <a:lnTo>
                    <a:pt x="309" y="66"/>
                  </a:lnTo>
                  <a:lnTo>
                    <a:pt x="313" y="67"/>
                  </a:lnTo>
                  <a:lnTo>
                    <a:pt x="317" y="69"/>
                  </a:lnTo>
                  <a:lnTo>
                    <a:pt x="320" y="69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30" y="73"/>
                  </a:lnTo>
                  <a:lnTo>
                    <a:pt x="334" y="73"/>
                  </a:lnTo>
                  <a:lnTo>
                    <a:pt x="337" y="74"/>
                  </a:lnTo>
                  <a:lnTo>
                    <a:pt x="340" y="75"/>
                  </a:lnTo>
                  <a:lnTo>
                    <a:pt x="342" y="77"/>
                  </a:lnTo>
                  <a:lnTo>
                    <a:pt x="346" y="77"/>
                  </a:lnTo>
                  <a:lnTo>
                    <a:pt x="349" y="78"/>
                  </a:lnTo>
                  <a:lnTo>
                    <a:pt x="352" y="79"/>
                  </a:lnTo>
                  <a:lnTo>
                    <a:pt x="354" y="81"/>
                  </a:lnTo>
                  <a:lnTo>
                    <a:pt x="357" y="81"/>
                  </a:lnTo>
                  <a:lnTo>
                    <a:pt x="360" y="82"/>
                  </a:lnTo>
                  <a:lnTo>
                    <a:pt x="364" y="83"/>
                  </a:lnTo>
                  <a:lnTo>
                    <a:pt x="369" y="85"/>
                  </a:lnTo>
                  <a:lnTo>
                    <a:pt x="372" y="86"/>
                  </a:lnTo>
                  <a:lnTo>
                    <a:pt x="376" y="87"/>
                  </a:lnTo>
                  <a:lnTo>
                    <a:pt x="380" y="89"/>
                  </a:lnTo>
                  <a:lnTo>
                    <a:pt x="381" y="90"/>
                  </a:lnTo>
                  <a:lnTo>
                    <a:pt x="382" y="90"/>
                  </a:lnTo>
                  <a:lnTo>
                    <a:pt x="384" y="91"/>
                  </a:lnTo>
                  <a:lnTo>
                    <a:pt x="386" y="93"/>
                  </a:lnTo>
                  <a:lnTo>
                    <a:pt x="388" y="94"/>
                  </a:lnTo>
                  <a:lnTo>
                    <a:pt x="389" y="97"/>
                  </a:lnTo>
                  <a:lnTo>
                    <a:pt x="390" y="101"/>
                  </a:lnTo>
                  <a:lnTo>
                    <a:pt x="392" y="103"/>
                  </a:lnTo>
                  <a:lnTo>
                    <a:pt x="393" y="109"/>
                  </a:lnTo>
                  <a:lnTo>
                    <a:pt x="393" y="110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3" y="119"/>
                  </a:lnTo>
                  <a:lnTo>
                    <a:pt x="393" y="122"/>
                  </a:lnTo>
                  <a:lnTo>
                    <a:pt x="393" y="126"/>
                  </a:lnTo>
                  <a:lnTo>
                    <a:pt x="392" y="130"/>
                  </a:lnTo>
                  <a:lnTo>
                    <a:pt x="392" y="134"/>
                  </a:lnTo>
                  <a:lnTo>
                    <a:pt x="390" y="139"/>
                  </a:lnTo>
                  <a:lnTo>
                    <a:pt x="389" y="145"/>
                  </a:lnTo>
                  <a:lnTo>
                    <a:pt x="389" y="146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5"/>
                  </a:lnTo>
                  <a:lnTo>
                    <a:pt x="386" y="157"/>
                  </a:lnTo>
                  <a:lnTo>
                    <a:pt x="385" y="161"/>
                  </a:lnTo>
                  <a:lnTo>
                    <a:pt x="384" y="163"/>
                  </a:lnTo>
                  <a:lnTo>
                    <a:pt x="382" y="167"/>
                  </a:lnTo>
                  <a:lnTo>
                    <a:pt x="381" y="170"/>
                  </a:lnTo>
                  <a:lnTo>
                    <a:pt x="380" y="174"/>
                  </a:lnTo>
                  <a:lnTo>
                    <a:pt x="378" y="178"/>
                  </a:lnTo>
                  <a:lnTo>
                    <a:pt x="377" y="182"/>
                  </a:lnTo>
                  <a:lnTo>
                    <a:pt x="376" y="186"/>
                  </a:lnTo>
                  <a:lnTo>
                    <a:pt x="374" y="190"/>
                  </a:lnTo>
                  <a:lnTo>
                    <a:pt x="373" y="194"/>
                  </a:lnTo>
                  <a:lnTo>
                    <a:pt x="372" y="198"/>
                  </a:lnTo>
                  <a:lnTo>
                    <a:pt x="369" y="203"/>
                  </a:lnTo>
                  <a:lnTo>
                    <a:pt x="368" y="207"/>
                  </a:lnTo>
                  <a:lnTo>
                    <a:pt x="365" y="213"/>
                  </a:lnTo>
                  <a:lnTo>
                    <a:pt x="364" y="218"/>
                  </a:lnTo>
                  <a:lnTo>
                    <a:pt x="362" y="222"/>
                  </a:lnTo>
                  <a:lnTo>
                    <a:pt x="360" y="226"/>
                  </a:lnTo>
                  <a:lnTo>
                    <a:pt x="358" y="231"/>
                  </a:lnTo>
                  <a:lnTo>
                    <a:pt x="356" y="237"/>
                  </a:lnTo>
                  <a:lnTo>
                    <a:pt x="354" y="241"/>
                  </a:lnTo>
                  <a:lnTo>
                    <a:pt x="353" y="246"/>
                  </a:lnTo>
                  <a:lnTo>
                    <a:pt x="350" y="251"/>
                  </a:lnTo>
                  <a:lnTo>
                    <a:pt x="349" y="257"/>
                  </a:lnTo>
                  <a:lnTo>
                    <a:pt x="346" y="261"/>
                  </a:lnTo>
                  <a:lnTo>
                    <a:pt x="345" y="266"/>
                  </a:lnTo>
                  <a:lnTo>
                    <a:pt x="342" y="271"/>
                  </a:lnTo>
                  <a:lnTo>
                    <a:pt x="341" y="277"/>
                  </a:lnTo>
                  <a:lnTo>
                    <a:pt x="338" y="281"/>
                  </a:lnTo>
                  <a:lnTo>
                    <a:pt x="337" y="286"/>
                  </a:lnTo>
                  <a:lnTo>
                    <a:pt x="334" y="291"/>
                  </a:lnTo>
                  <a:lnTo>
                    <a:pt x="333" y="297"/>
                  </a:lnTo>
                  <a:lnTo>
                    <a:pt x="330" y="301"/>
                  </a:lnTo>
                  <a:lnTo>
                    <a:pt x="329" y="306"/>
                  </a:lnTo>
                  <a:lnTo>
                    <a:pt x="326" y="310"/>
                  </a:lnTo>
                  <a:lnTo>
                    <a:pt x="325" y="315"/>
                  </a:lnTo>
                  <a:lnTo>
                    <a:pt x="322" y="319"/>
                  </a:lnTo>
                  <a:lnTo>
                    <a:pt x="321" y="323"/>
                  </a:lnTo>
                  <a:lnTo>
                    <a:pt x="318" y="329"/>
                  </a:lnTo>
                  <a:lnTo>
                    <a:pt x="317" y="333"/>
                  </a:lnTo>
                  <a:lnTo>
                    <a:pt x="316" y="337"/>
                  </a:lnTo>
                  <a:lnTo>
                    <a:pt x="314" y="341"/>
                  </a:lnTo>
                  <a:lnTo>
                    <a:pt x="312" y="345"/>
                  </a:lnTo>
                  <a:lnTo>
                    <a:pt x="310" y="350"/>
                  </a:lnTo>
                  <a:lnTo>
                    <a:pt x="309" y="353"/>
                  </a:lnTo>
                  <a:lnTo>
                    <a:pt x="308" y="357"/>
                  </a:lnTo>
                  <a:lnTo>
                    <a:pt x="306" y="361"/>
                  </a:lnTo>
                  <a:lnTo>
                    <a:pt x="305" y="365"/>
                  </a:lnTo>
                  <a:lnTo>
                    <a:pt x="304" y="367"/>
                  </a:lnTo>
                  <a:lnTo>
                    <a:pt x="302" y="370"/>
                  </a:lnTo>
                  <a:lnTo>
                    <a:pt x="301" y="373"/>
                  </a:lnTo>
                  <a:lnTo>
                    <a:pt x="300" y="377"/>
                  </a:lnTo>
                  <a:lnTo>
                    <a:pt x="298" y="381"/>
                  </a:lnTo>
                  <a:lnTo>
                    <a:pt x="297" y="386"/>
                  </a:lnTo>
                  <a:lnTo>
                    <a:pt x="296" y="389"/>
                  </a:lnTo>
                  <a:lnTo>
                    <a:pt x="294" y="391"/>
                  </a:lnTo>
                  <a:lnTo>
                    <a:pt x="294" y="393"/>
                  </a:lnTo>
                  <a:lnTo>
                    <a:pt x="294" y="393"/>
                  </a:lnTo>
                  <a:lnTo>
                    <a:pt x="296" y="409"/>
                  </a:lnTo>
                  <a:lnTo>
                    <a:pt x="296" y="407"/>
                  </a:lnTo>
                  <a:lnTo>
                    <a:pt x="297" y="405"/>
                  </a:lnTo>
                  <a:lnTo>
                    <a:pt x="298" y="401"/>
                  </a:lnTo>
                  <a:lnTo>
                    <a:pt x="301" y="397"/>
                  </a:lnTo>
                  <a:lnTo>
                    <a:pt x="302" y="393"/>
                  </a:lnTo>
                  <a:lnTo>
                    <a:pt x="304" y="390"/>
                  </a:lnTo>
                  <a:lnTo>
                    <a:pt x="305" y="386"/>
                  </a:lnTo>
                  <a:lnTo>
                    <a:pt x="308" y="383"/>
                  </a:lnTo>
                  <a:lnTo>
                    <a:pt x="309" y="378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16" y="366"/>
                  </a:lnTo>
                  <a:lnTo>
                    <a:pt x="317" y="361"/>
                  </a:lnTo>
                  <a:lnTo>
                    <a:pt x="320" y="355"/>
                  </a:lnTo>
                  <a:lnTo>
                    <a:pt x="322" y="350"/>
                  </a:lnTo>
                  <a:lnTo>
                    <a:pt x="325" y="345"/>
                  </a:lnTo>
                  <a:lnTo>
                    <a:pt x="328" y="339"/>
                  </a:lnTo>
                  <a:lnTo>
                    <a:pt x="330" y="333"/>
                  </a:lnTo>
                  <a:lnTo>
                    <a:pt x="333" y="327"/>
                  </a:lnTo>
                  <a:lnTo>
                    <a:pt x="336" y="321"/>
                  </a:lnTo>
                  <a:lnTo>
                    <a:pt x="338" y="314"/>
                  </a:lnTo>
                  <a:lnTo>
                    <a:pt x="341" y="309"/>
                  </a:lnTo>
                  <a:lnTo>
                    <a:pt x="344" y="302"/>
                  </a:lnTo>
                  <a:lnTo>
                    <a:pt x="346" y="295"/>
                  </a:lnTo>
                  <a:lnTo>
                    <a:pt x="350" y="289"/>
                  </a:lnTo>
                  <a:lnTo>
                    <a:pt x="353" y="282"/>
                  </a:lnTo>
                  <a:lnTo>
                    <a:pt x="356" y="275"/>
                  </a:lnTo>
                  <a:lnTo>
                    <a:pt x="358" y="269"/>
                  </a:lnTo>
                  <a:lnTo>
                    <a:pt x="361" y="261"/>
                  </a:lnTo>
                  <a:lnTo>
                    <a:pt x="364" y="254"/>
                  </a:lnTo>
                  <a:lnTo>
                    <a:pt x="368" y="247"/>
                  </a:lnTo>
                  <a:lnTo>
                    <a:pt x="370" y="241"/>
                  </a:lnTo>
                  <a:lnTo>
                    <a:pt x="373" y="233"/>
                  </a:lnTo>
                  <a:lnTo>
                    <a:pt x="376" y="226"/>
                  </a:lnTo>
                  <a:lnTo>
                    <a:pt x="378" y="219"/>
                  </a:lnTo>
                  <a:lnTo>
                    <a:pt x="381" y="213"/>
                  </a:lnTo>
                  <a:lnTo>
                    <a:pt x="384" y="205"/>
                  </a:lnTo>
                  <a:lnTo>
                    <a:pt x="386" y="198"/>
                  </a:lnTo>
                  <a:lnTo>
                    <a:pt x="389" y="191"/>
                  </a:lnTo>
                  <a:lnTo>
                    <a:pt x="392" y="185"/>
                  </a:lnTo>
                  <a:lnTo>
                    <a:pt x="393" y="178"/>
                  </a:lnTo>
                  <a:lnTo>
                    <a:pt x="396" y="171"/>
                  </a:lnTo>
                  <a:lnTo>
                    <a:pt x="398" y="165"/>
                  </a:lnTo>
                  <a:lnTo>
                    <a:pt x="401" y="159"/>
                  </a:lnTo>
                  <a:lnTo>
                    <a:pt x="402" y="153"/>
                  </a:lnTo>
                  <a:lnTo>
                    <a:pt x="405" y="146"/>
                  </a:lnTo>
                  <a:lnTo>
                    <a:pt x="406" y="141"/>
                  </a:lnTo>
                  <a:lnTo>
                    <a:pt x="408" y="135"/>
                  </a:lnTo>
                  <a:lnTo>
                    <a:pt x="409" y="129"/>
                  </a:lnTo>
                  <a:lnTo>
                    <a:pt x="410" y="123"/>
                  </a:lnTo>
                  <a:lnTo>
                    <a:pt x="412" y="118"/>
                  </a:lnTo>
                  <a:lnTo>
                    <a:pt x="413" y="114"/>
                  </a:lnTo>
                  <a:lnTo>
                    <a:pt x="414" y="109"/>
                  </a:lnTo>
                  <a:lnTo>
                    <a:pt x="414" y="105"/>
                  </a:lnTo>
                  <a:lnTo>
                    <a:pt x="416" y="99"/>
                  </a:lnTo>
                  <a:lnTo>
                    <a:pt x="416" y="95"/>
                  </a:lnTo>
                  <a:lnTo>
                    <a:pt x="416" y="91"/>
                  </a:lnTo>
                  <a:lnTo>
                    <a:pt x="417" y="89"/>
                  </a:lnTo>
                  <a:lnTo>
                    <a:pt x="417" y="85"/>
                  </a:lnTo>
                  <a:lnTo>
                    <a:pt x="417" y="82"/>
                  </a:lnTo>
                  <a:lnTo>
                    <a:pt x="416" y="79"/>
                  </a:lnTo>
                  <a:lnTo>
                    <a:pt x="416" y="77"/>
                  </a:lnTo>
                  <a:lnTo>
                    <a:pt x="414" y="74"/>
                  </a:lnTo>
                  <a:lnTo>
                    <a:pt x="413" y="71"/>
                  </a:lnTo>
                  <a:lnTo>
                    <a:pt x="410" y="67"/>
                  </a:lnTo>
                  <a:lnTo>
                    <a:pt x="408" y="66"/>
                  </a:lnTo>
                  <a:lnTo>
                    <a:pt x="406" y="62"/>
                  </a:lnTo>
                  <a:lnTo>
                    <a:pt x="404" y="59"/>
                  </a:lnTo>
                  <a:lnTo>
                    <a:pt x="400" y="57"/>
                  </a:lnTo>
                  <a:lnTo>
                    <a:pt x="397" y="54"/>
                  </a:lnTo>
                  <a:lnTo>
                    <a:pt x="393" y="53"/>
                  </a:lnTo>
                  <a:lnTo>
                    <a:pt x="389" y="50"/>
                  </a:lnTo>
                  <a:lnTo>
                    <a:pt x="385" y="47"/>
                  </a:lnTo>
                  <a:lnTo>
                    <a:pt x="381" y="45"/>
                  </a:lnTo>
                  <a:lnTo>
                    <a:pt x="376" y="42"/>
                  </a:lnTo>
                  <a:lnTo>
                    <a:pt x="372" y="39"/>
                  </a:lnTo>
                  <a:lnTo>
                    <a:pt x="366" y="37"/>
                  </a:lnTo>
                  <a:lnTo>
                    <a:pt x="361" y="35"/>
                  </a:lnTo>
                  <a:lnTo>
                    <a:pt x="356" y="33"/>
                  </a:lnTo>
                  <a:lnTo>
                    <a:pt x="352" y="30"/>
                  </a:lnTo>
                  <a:lnTo>
                    <a:pt x="345" y="29"/>
                  </a:lnTo>
                  <a:lnTo>
                    <a:pt x="340" y="26"/>
                  </a:lnTo>
                  <a:lnTo>
                    <a:pt x="334" y="23"/>
                  </a:lnTo>
                  <a:lnTo>
                    <a:pt x="328" y="22"/>
                  </a:lnTo>
                  <a:lnTo>
                    <a:pt x="322" y="21"/>
                  </a:lnTo>
                  <a:lnTo>
                    <a:pt x="316" y="18"/>
                  </a:lnTo>
                  <a:lnTo>
                    <a:pt x="309" y="17"/>
                  </a:lnTo>
                  <a:lnTo>
                    <a:pt x="304" y="15"/>
                  </a:lnTo>
                  <a:lnTo>
                    <a:pt x="297" y="13"/>
                  </a:lnTo>
                  <a:lnTo>
                    <a:pt x="292" y="12"/>
                  </a:lnTo>
                  <a:lnTo>
                    <a:pt x="285" y="10"/>
                  </a:lnTo>
                  <a:lnTo>
                    <a:pt x="280" y="9"/>
                  </a:lnTo>
                  <a:lnTo>
                    <a:pt x="272" y="8"/>
                  </a:lnTo>
                  <a:lnTo>
                    <a:pt x="266" y="6"/>
                  </a:lnTo>
                  <a:lnTo>
                    <a:pt x="258" y="5"/>
                  </a:lnTo>
                  <a:lnTo>
                    <a:pt x="253" y="5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2"/>
                  </a:lnTo>
                  <a:lnTo>
                    <a:pt x="228" y="1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1" y="1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1" y="6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27" y="15"/>
                  </a:lnTo>
                  <a:lnTo>
                    <a:pt x="124" y="19"/>
                  </a:lnTo>
                  <a:lnTo>
                    <a:pt x="123" y="22"/>
                  </a:lnTo>
                  <a:lnTo>
                    <a:pt x="120" y="25"/>
                  </a:lnTo>
                  <a:lnTo>
                    <a:pt x="119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7"/>
                  </a:lnTo>
                  <a:lnTo>
                    <a:pt x="111" y="41"/>
                  </a:lnTo>
                  <a:lnTo>
                    <a:pt x="109" y="45"/>
                  </a:lnTo>
                  <a:lnTo>
                    <a:pt x="107" y="49"/>
                  </a:lnTo>
                  <a:lnTo>
                    <a:pt x="105" y="53"/>
                  </a:lnTo>
                  <a:lnTo>
                    <a:pt x="103" y="57"/>
                  </a:lnTo>
                  <a:lnTo>
                    <a:pt x="101" y="62"/>
                  </a:lnTo>
                  <a:lnTo>
                    <a:pt x="99" y="66"/>
                  </a:lnTo>
                  <a:lnTo>
                    <a:pt x="96" y="71"/>
                  </a:lnTo>
                  <a:lnTo>
                    <a:pt x="95" y="75"/>
                  </a:lnTo>
                  <a:lnTo>
                    <a:pt x="92" y="81"/>
                  </a:lnTo>
                  <a:lnTo>
                    <a:pt x="89" y="86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3" y="102"/>
                  </a:lnTo>
                  <a:lnTo>
                    <a:pt x="80" y="107"/>
                  </a:lnTo>
                  <a:lnTo>
                    <a:pt x="77" y="113"/>
                  </a:lnTo>
                  <a:lnTo>
                    <a:pt x="75" y="118"/>
                  </a:lnTo>
                  <a:lnTo>
                    <a:pt x="73" y="125"/>
                  </a:lnTo>
                  <a:lnTo>
                    <a:pt x="71" y="130"/>
                  </a:lnTo>
                  <a:lnTo>
                    <a:pt x="68" y="135"/>
                  </a:lnTo>
                  <a:lnTo>
                    <a:pt x="65" y="142"/>
                  </a:lnTo>
                  <a:lnTo>
                    <a:pt x="63" y="147"/>
                  </a:lnTo>
                  <a:lnTo>
                    <a:pt x="60" y="154"/>
                  </a:lnTo>
                  <a:lnTo>
                    <a:pt x="59" y="159"/>
                  </a:lnTo>
                  <a:lnTo>
                    <a:pt x="56" y="165"/>
                  </a:lnTo>
                  <a:lnTo>
                    <a:pt x="55" y="171"/>
                  </a:lnTo>
                  <a:lnTo>
                    <a:pt x="51" y="177"/>
                  </a:lnTo>
                  <a:lnTo>
                    <a:pt x="49" y="183"/>
                  </a:lnTo>
                  <a:lnTo>
                    <a:pt x="47" y="189"/>
                  </a:lnTo>
                  <a:lnTo>
                    <a:pt x="44" y="195"/>
                  </a:lnTo>
                  <a:lnTo>
                    <a:pt x="41" y="201"/>
                  </a:lnTo>
                  <a:lnTo>
                    <a:pt x="40" y="206"/>
                  </a:lnTo>
                  <a:lnTo>
                    <a:pt x="37" y="211"/>
                  </a:lnTo>
                  <a:lnTo>
                    <a:pt x="36" y="218"/>
                  </a:lnTo>
                  <a:lnTo>
                    <a:pt x="33" y="222"/>
                  </a:lnTo>
                  <a:lnTo>
                    <a:pt x="31" y="229"/>
                  </a:lnTo>
                  <a:lnTo>
                    <a:pt x="28" y="234"/>
                  </a:lnTo>
                  <a:lnTo>
                    <a:pt x="27" y="239"/>
                  </a:lnTo>
                  <a:lnTo>
                    <a:pt x="25" y="245"/>
                  </a:lnTo>
                  <a:lnTo>
                    <a:pt x="23" y="250"/>
                  </a:lnTo>
                  <a:lnTo>
                    <a:pt x="21" y="255"/>
                  </a:lnTo>
                  <a:lnTo>
                    <a:pt x="20" y="261"/>
                  </a:lnTo>
                  <a:lnTo>
                    <a:pt x="19" y="265"/>
                  </a:lnTo>
                  <a:lnTo>
                    <a:pt x="16" y="269"/>
                  </a:lnTo>
                  <a:lnTo>
                    <a:pt x="15" y="274"/>
                  </a:lnTo>
                  <a:lnTo>
                    <a:pt x="13" y="278"/>
                  </a:lnTo>
                  <a:lnTo>
                    <a:pt x="12" y="282"/>
                  </a:lnTo>
                  <a:lnTo>
                    <a:pt x="11" y="286"/>
                  </a:lnTo>
                  <a:lnTo>
                    <a:pt x="9" y="290"/>
                  </a:lnTo>
                  <a:lnTo>
                    <a:pt x="8" y="294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4" y="307"/>
                  </a:lnTo>
                  <a:lnTo>
                    <a:pt x="3" y="313"/>
                  </a:lnTo>
                  <a:lnTo>
                    <a:pt x="3" y="317"/>
                  </a:lnTo>
                  <a:lnTo>
                    <a:pt x="1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1" y="354"/>
                  </a:lnTo>
                  <a:lnTo>
                    <a:pt x="3" y="358"/>
                  </a:lnTo>
                  <a:lnTo>
                    <a:pt x="4" y="361"/>
                  </a:lnTo>
                  <a:lnTo>
                    <a:pt x="5" y="363"/>
                  </a:lnTo>
                  <a:lnTo>
                    <a:pt x="7" y="366"/>
                  </a:lnTo>
                  <a:lnTo>
                    <a:pt x="9" y="369"/>
                  </a:lnTo>
                  <a:lnTo>
                    <a:pt x="12" y="371"/>
                  </a:lnTo>
                  <a:lnTo>
                    <a:pt x="15" y="374"/>
                  </a:lnTo>
                  <a:lnTo>
                    <a:pt x="19" y="378"/>
                  </a:lnTo>
                  <a:lnTo>
                    <a:pt x="23" y="381"/>
                  </a:lnTo>
                  <a:lnTo>
                    <a:pt x="24" y="382"/>
                  </a:lnTo>
                  <a:lnTo>
                    <a:pt x="27" y="383"/>
                  </a:lnTo>
                  <a:lnTo>
                    <a:pt x="31" y="385"/>
                  </a:lnTo>
                  <a:lnTo>
                    <a:pt x="36" y="387"/>
                  </a:lnTo>
                  <a:lnTo>
                    <a:pt x="39" y="389"/>
                  </a:lnTo>
                  <a:lnTo>
                    <a:pt x="41" y="389"/>
                  </a:lnTo>
                  <a:lnTo>
                    <a:pt x="44" y="390"/>
                  </a:lnTo>
                  <a:lnTo>
                    <a:pt x="48" y="391"/>
                  </a:lnTo>
                  <a:lnTo>
                    <a:pt x="51" y="393"/>
                  </a:lnTo>
                  <a:lnTo>
                    <a:pt x="55" y="394"/>
                  </a:lnTo>
                  <a:lnTo>
                    <a:pt x="59" y="395"/>
                  </a:lnTo>
                  <a:lnTo>
                    <a:pt x="63" y="397"/>
                  </a:lnTo>
                  <a:lnTo>
                    <a:pt x="67" y="398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9" y="403"/>
                  </a:lnTo>
                  <a:lnTo>
                    <a:pt x="84" y="405"/>
                  </a:lnTo>
                  <a:lnTo>
                    <a:pt x="88" y="406"/>
                  </a:lnTo>
                  <a:lnTo>
                    <a:pt x="92" y="407"/>
                  </a:lnTo>
                  <a:lnTo>
                    <a:pt x="97" y="409"/>
                  </a:lnTo>
                  <a:lnTo>
                    <a:pt x="101" y="410"/>
                  </a:lnTo>
                  <a:lnTo>
                    <a:pt x="107" y="411"/>
                  </a:lnTo>
                  <a:lnTo>
                    <a:pt x="112" y="413"/>
                  </a:lnTo>
                  <a:lnTo>
                    <a:pt x="116" y="414"/>
                  </a:lnTo>
                  <a:lnTo>
                    <a:pt x="121" y="415"/>
                  </a:lnTo>
                  <a:lnTo>
                    <a:pt x="125" y="418"/>
                  </a:lnTo>
                  <a:lnTo>
                    <a:pt x="131" y="419"/>
                  </a:lnTo>
                  <a:lnTo>
                    <a:pt x="136" y="421"/>
                  </a:lnTo>
                  <a:lnTo>
                    <a:pt x="140" y="422"/>
                  </a:lnTo>
                  <a:lnTo>
                    <a:pt x="145" y="423"/>
                  </a:lnTo>
                  <a:lnTo>
                    <a:pt x="149" y="425"/>
                  </a:lnTo>
                  <a:lnTo>
                    <a:pt x="155" y="426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8" y="430"/>
                  </a:lnTo>
                  <a:lnTo>
                    <a:pt x="173" y="431"/>
                  </a:lnTo>
                  <a:lnTo>
                    <a:pt x="177" y="433"/>
                  </a:lnTo>
                  <a:lnTo>
                    <a:pt x="181" y="434"/>
                  </a:lnTo>
                  <a:lnTo>
                    <a:pt x="185" y="435"/>
                  </a:lnTo>
                  <a:lnTo>
                    <a:pt x="191" y="437"/>
                  </a:lnTo>
                  <a:lnTo>
                    <a:pt x="195" y="438"/>
                  </a:lnTo>
                  <a:lnTo>
                    <a:pt x="197" y="439"/>
                  </a:lnTo>
                  <a:lnTo>
                    <a:pt x="201" y="441"/>
                  </a:lnTo>
                  <a:lnTo>
                    <a:pt x="205" y="442"/>
                  </a:lnTo>
                  <a:lnTo>
                    <a:pt x="209" y="442"/>
                  </a:lnTo>
                  <a:lnTo>
                    <a:pt x="212" y="443"/>
                  </a:lnTo>
                  <a:lnTo>
                    <a:pt x="214" y="443"/>
                  </a:lnTo>
                  <a:lnTo>
                    <a:pt x="218" y="445"/>
                  </a:lnTo>
                  <a:lnTo>
                    <a:pt x="224" y="446"/>
                  </a:lnTo>
                  <a:lnTo>
                    <a:pt x="228" y="447"/>
                  </a:lnTo>
                  <a:lnTo>
                    <a:pt x="232" y="449"/>
                  </a:lnTo>
                  <a:lnTo>
                    <a:pt x="234" y="450"/>
                  </a:lnTo>
                  <a:lnTo>
                    <a:pt x="236" y="450"/>
                  </a:lnTo>
                  <a:lnTo>
                    <a:pt x="237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6" y="450"/>
                  </a:lnTo>
                  <a:lnTo>
                    <a:pt x="250" y="450"/>
                  </a:lnTo>
                  <a:lnTo>
                    <a:pt x="254" y="450"/>
                  </a:lnTo>
                  <a:lnTo>
                    <a:pt x="258" y="449"/>
                  </a:lnTo>
                  <a:lnTo>
                    <a:pt x="262" y="447"/>
                  </a:lnTo>
                  <a:lnTo>
                    <a:pt x="268" y="447"/>
                  </a:lnTo>
                  <a:lnTo>
                    <a:pt x="272" y="445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82" y="438"/>
                  </a:lnTo>
                  <a:lnTo>
                    <a:pt x="285" y="434"/>
                  </a:lnTo>
                  <a:lnTo>
                    <a:pt x="288" y="430"/>
                  </a:lnTo>
                  <a:lnTo>
                    <a:pt x="277" y="423"/>
                  </a:lnTo>
                  <a:lnTo>
                    <a:pt x="277" y="42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2" name="Freeform 762"/>
            <p:cNvSpPr>
              <a:spLocks/>
            </p:cNvSpPr>
            <p:nvPr/>
          </p:nvSpPr>
          <p:spPr bwMode="auto">
            <a:xfrm>
              <a:off x="1947" y="3427"/>
              <a:ext cx="96" cy="2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55"/>
                </a:cxn>
                <a:cxn ang="0">
                  <a:pos x="4" y="45"/>
                </a:cxn>
                <a:cxn ang="0">
                  <a:pos x="7" y="37"/>
                </a:cxn>
                <a:cxn ang="0">
                  <a:pos x="11" y="28"/>
                </a:cxn>
                <a:cxn ang="0">
                  <a:pos x="15" y="20"/>
                </a:cxn>
                <a:cxn ang="0">
                  <a:pos x="24" y="8"/>
                </a:cxn>
                <a:cxn ang="0">
                  <a:pos x="30" y="3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0" y="3"/>
                </a:cxn>
                <a:cxn ang="0">
                  <a:pos x="84" y="5"/>
                </a:cxn>
                <a:cxn ang="0">
                  <a:pos x="98" y="8"/>
                </a:cxn>
                <a:cxn ang="0">
                  <a:pos x="114" y="12"/>
                </a:cxn>
                <a:cxn ang="0">
                  <a:pos x="130" y="16"/>
                </a:cxn>
                <a:cxn ang="0">
                  <a:pos x="148" y="21"/>
                </a:cxn>
                <a:cxn ang="0">
                  <a:pos x="165" y="27"/>
                </a:cxn>
                <a:cxn ang="0">
                  <a:pos x="181" y="31"/>
                </a:cxn>
                <a:cxn ang="0">
                  <a:pos x="197" y="36"/>
                </a:cxn>
                <a:cxn ang="0">
                  <a:pos x="214" y="41"/>
                </a:cxn>
                <a:cxn ang="0">
                  <a:pos x="229" y="45"/>
                </a:cxn>
                <a:cxn ang="0">
                  <a:pos x="242" y="49"/>
                </a:cxn>
                <a:cxn ang="0">
                  <a:pos x="254" y="53"/>
                </a:cxn>
                <a:cxn ang="0">
                  <a:pos x="266" y="57"/>
                </a:cxn>
                <a:cxn ang="0">
                  <a:pos x="274" y="60"/>
                </a:cxn>
                <a:cxn ang="0">
                  <a:pos x="285" y="64"/>
                </a:cxn>
                <a:cxn ang="0">
                  <a:pos x="276" y="71"/>
                </a:cxn>
                <a:cxn ang="0">
                  <a:pos x="270" y="69"/>
                </a:cxn>
                <a:cxn ang="0">
                  <a:pos x="262" y="65"/>
                </a:cxn>
                <a:cxn ang="0">
                  <a:pos x="253" y="63"/>
                </a:cxn>
                <a:cxn ang="0">
                  <a:pos x="244" y="60"/>
                </a:cxn>
                <a:cxn ang="0">
                  <a:pos x="232" y="56"/>
                </a:cxn>
                <a:cxn ang="0">
                  <a:pos x="220" y="52"/>
                </a:cxn>
                <a:cxn ang="0">
                  <a:pos x="206" y="48"/>
                </a:cxn>
                <a:cxn ang="0">
                  <a:pos x="192" y="45"/>
                </a:cxn>
                <a:cxn ang="0">
                  <a:pos x="177" y="40"/>
                </a:cxn>
                <a:cxn ang="0">
                  <a:pos x="162" y="36"/>
                </a:cxn>
                <a:cxn ang="0">
                  <a:pos x="146" y="32"/>
                </a:cxn>
                <a:cxn ang="0">
                  <a:pos x="132" y="28"/>
                </a:cxn>
                <a:cxn ang="0">
                  <a:pos x="117" y="25"/>
                </a:cxn>
                <a:cxn ang="0">
                  <a:pos x="104" y="23"/>
                </a:cxn>
                <a:cxn ang="0">
                  <a:pos x="90" y="20"/>
                </a:cxn>
                <a:cxn ang="0">
                  <a:pos x="78" y="17"/>
                </a:cxn>
                <a:cxn ang="0">
                  <a:pos x="69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7" y="39"/>
                </a:cxn>
                <a:cxn ang="0">
                  <a:pos x="23" y="51"/>
                </a:cxn>
                <a:cxn ang="0">
                  <a:pos x="20" y="61"/>
                </a:cxn>
                <a:cxn ang="0">
                  <a:pos x="0" y="69"/>
                </a:cxn>
              </a:cxnLst>
              <a:rect l="0" t="0" r="r" b="b"/>
              <a:pathLst>
                <a:path w="288" h="71">
                  <a:moveTo>
                    <a:pt x="0" y="69"/>
                  </a:move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1" y="55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4" y="8"/>
                  </a:lnTo>
                  <a:lnTo>
                    <a:pt x="25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09" y="11"/>
                  </a:lnTo>
                  <a:lnTo>
                    <a:pt x="114" y="12"/>
                  </a:lnTo>
                  <a:lnTo>
                    <a:pt x="120" y="13"/>
                  </a:lnTo>
                  <a:lnTo>
                    <a:pt x="125" y="15"/>
                  </a:lnTo>
                  <a:lnTo>
                    <a:pt x="130" y="16"/>
                  </a:lnTo>
                  <a:lnTo>
                    <a:pt x="136" y="19"/>
                  </a:lnTo>
                  <a:lnTo>
                    <a:pt x="141" y="20"/>
                  </a:lnTo>
                  <a:lnTo>
                    <a:pt x="148" y="21"/>
                  </a:lnTo>
                  <a:lnTo>
                    <a:pt x="153" y="23"/>
                  </a:lnTo>
                  <a:lnTo>
                    <a:pt x="158" y="24"/>
                  </a:lnTo>
                  <a:lnTo>
                    <a:pt x="165" y="27"/>
                  </a:lnTo>
                  <a:lnTo>
                    <a:pt x="170" y="28"/>
                  </a:lnTo>
                  <a:lnTo>
                    <a:pt x="176" y="29"/>
                  </a:lnTo>
                  <a:lnTo>
                    <a:pt x="181" y="31"/>
                  </a:lnTo>
                  <a:lnTo>
                    <a:pt x="186" y="32"/>
                  </a:lnTo>
                  <a:lnTo>
                    <a:pt x="192" y="35"/>
                  </a:lnTo>
                  <a:lnTo>
                    <a:pt x="197" y="36"/>
                  </a:lnTo>
                  <a:lnTo>
                    <a:pt x="202" y="37"/>
                  </a:lnTo>
                  <a:lnTo>
                    <a:pt x="208" y="39"/>
                  </a:lnTo>
                  <a:lnTo>
                    <a:pt x="214" y="41"/>
                  </a:lnTo>
                  <a:lnTo>
                    <a:pt x="218" y="43"/>
                  </a:lnTo>
                  <a:lnTo>
                    <a:pt x="224" y="44"/>
                  </a:lnTo>
                  <a:lnTo>
                    <a:pt x="229" y="45"/>
                  </a:lnTo>
                  <a:lnTo>
                    <a:pt x="233" y="47"/>
                  </a:lnTo>
                  <a:lnTo>
                    <a:pt x="238" y="48"/>
                  </a:lnTo>
                  <a:lnTo>
                    <a:pt x="242" y="49"/>
                  </a:lnTo>
                  <a:lnTo>
                    <a:pt x="246" y="51"/>
                  </a:lnTo>
                  <a:lnTo>
                    <a:pt x="252" y="53"/>
                  </a:lnTo>
                  <a:lnTo>
                    <a:pt x="254" y="53"/>
                  </a:lnTo>
                  <a:lnTo>
                    <a:pt x="258" y="55"/>
                  </a:lnTo>
                  <a:lnTo>
                    <a:pt x="262" y="56"/>
                  </a:lnTo>
                  <a:lnTo>
                    <a:pt x="266" y="57"/>
                  </a:lnTo>
                  <a:lnTo>
                    <a:pt x="269" y="59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7" y="61"/>
                  </a:lnTo>
                  <a:lnTo>
                    <a:pt x="281" y="63"/>
                  </a:lnTo>
                  <a:lnTo>
                    <a:pt x="285" y="64"/>
                  </a:lnTo>
                  <a:lnTo>
                    <a:pt x="286" y="64"/>
                  </a:lnTo>
                  <a:lnTo>
                    <a:pt x="288" y="6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3" y="69"/>
                  </a:lnTo>
                  <a:lnTo>
                    <a:pt x="270" y="69"/>
                  </a:lnTo>
                  <a:lnTo>
                    <a:pt x="268" y="68"/>
                  </a:lnTo>
                  <a:lnTo>
                    <a:pt x="265" y="67"/>
                  </a:lnTo>
                  <a:lnTo>
                    <a:pt x="262" y="65"/>
                  </a:lnTo>
                  <a:lnTo>
                    <a:pt x="260" y="65"/>
                  </a:lnTo>
                  <a:lnTo>
                    <a:pt x="257" y="64"/>
                  </a:lnTo>
                  <a:lnTo>
                    <a:pt x="253" y="63"/>
                  </a:lnTo>
                  <a:lnTo>
                    <a:pt x="250" y="63"/>
                  </a:lnTo>
                  <a:lnTo>
                    <a:pt x="248" y="61"/>
                  </a:lnTo>
                  <a:lnTo>
                    <a:pt x="244" y="60"/>
                  </a:lnTo>
                  <a:lnTo>
                    <a:pt x="240" y="59"/>
                  </a:lnTo>
                  <a:lnTo>
                    <a:pt x="236" y="57"/>
                  </a:lnTo>
                  <a:lnTo>
                    <a:pt x="232" y="56"/>
                  </a:lnTo>
                  <a:lnTo>
                    <a:pt x="228" y="56"/>
                  </a:lnTo>
                  <a:lnTo>
                    <a:pt x="224" y="53"/>
                  </a:lnTo>
                  <a:lnTo>
                    <a:pt x="220" y="52"/>
                  </a:lnTo>
                  <a:lnTo>
                    <a:pt x="214" y="51"/>
                  </a:lnTo>
                  <a:lnTo>
                    <a:pt x="210" y="51"/>
                  </a:lnTo>
                  <a:lnTo>
                    <a:pt x="206" y="48"/>
                  </a:lnTo>
                  <a:lnTo>
                    <a:pt x="201" y="47"/>
                  </a:lnTo>
                  <a:lnTo>
                    <a:pt x="196" y="45"/>
                  </a:lnTo>
                  <a:lnTo>
                    <a:pt x="192" y="45"/>
                  </a:lnTo>
                  <a:lnTo>
                    <a:pt x="186" y="43"/>
                  </a:lnTo>
                  <a:lnTo>
                    <a:pt x="182" y="41"/>
                  </a:lnTo>
                  <a:lnTo>
                    <a:pt x="177" y="40"/>
                  </a:lnTo>
                  <a:lnTo>
                    <a:pt x="173" y="39"/>
                  </a:lnTo>
                  <a:lnTo>
                    <a:pt x="168" y="37"/>
                  </a:lnTo>
                  <a:lnTo>
                    <a:pt x="162" y="36"/>
                  </a:lnTo>
                  <a:lnTo>
                    <a:pt x="157" y="35"/>
                  </a:lnTo>
                  <a:lnTo>
                    <a:pt x="152" y="33"/>
                  </a:lnTo>
                  <a:lnTo>
                    <a:pt x="146" y="32"/>
                  </a:lnTo>
                  <a:lnTo>
                    <a:pt x="141" y="31"/>
                  </a:lnTo>
                  <a:lnTo>
                    <a:pt x="137" y="29"/>
                  </a:lnTo>
                  <a:lnTo>
                    <a:pt x="132" y="28"/>
                  </a:lnTo>
                  <a:lnTo>
                    <a:pt x="126" y="27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3" y="24"/>
                  </a:lnTo>
                  <a:lnTo>
                    <a:pt x="108" y="23"/>
                  </a:lnTo>
                  <a:lnTo>
                    <a:pt x="104" y="23"/>
                  </a:lnTo>
                  <a:lnTo>
                    <a:pt x="100" y="21"/>
                  </a:lnTo>
                  <a:lnTo>
                    <a:pt x="96" y="20"/>
                  </a:lnTo>
                  <a:lnTo>
                    <a:pt x="90" y="20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8" y="17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0" y="23"/>
                  </a:lnTo>
                  <a:lnTo>
                    <a:pt x="38" y="24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8" y="35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5"/>
                  </a:lnTo>
                  <a:lnTo>
                    <a:pt x="20" y="6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3" name="Freeform 763"/>
            <p:cNvSpPr>
              <a:spLocks/>
            </p:cNvSpPr>
            <p:nvPr/>
          </p:nvSpPr>
          <p:spPr bwMode="auto">
            <a:xfrm>
              <a:off x="1952" y="3452"/>
              <a:ext cx="94" cy="2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218" y="60"/>
                </a:cxn>
                <a:cxn ang="0">
                  <a:pos x="224" y="60"/>
                </a:cxn>
                <a:cxn ang="0">
                  <a:pos x="229" y="60"/>
                </a:cxn>
                <a:cxn ang="0">
                  <a:pos x="237" y="58"/>
                </a:cxn>
                <a:cxn ang="0">
                  <a:pos x="245" y="52"/>
                </a:cxn>
                <a:cxn ang="0">
                  <a:pos x="253" y="46"/>
                </a:cxn>
                <a:cxn ang="0">
                  <a:pos x="256" y="39"/>
                </a:cxn>
                <a:cxn ang="0">
                  <a:pos x="260" y="34"/>
                </a:cxn>
                <a:cxn ang="0">
                  <a:pos x="262" y="26"/>
                </a:cxn>
                <a:cxn ang="0">
                  <a:pos x="265" y="18"/>
                </a:cxn>
                <a:cxn ang="0">
                  <a:pos x="276" y="0"/>
                </a:cxn>
                <a:cxn ang="0">
                  <a:pos x="280" y="3"/>
                </a:cxn>
                <a:cxn ang="0">
                  <a:pos x="282" y="8"/>
                </a:cxn>
                <a:cxn ang="0">
                  <a:pos x="282" y="14"/>
                </a:cxn>
                <a:cxn ang="0">
                  <a:pos x="281" y="20"/>
                </a:cxn>
                <a:cxn ang="0">
                  <a:pos x="280" y="26"/>
                </a:cxn>
                <a:cxn ang="0">
                  <a:pos x="278" y="31"/>
                </a:cxn>
                <a:cxn ang="0">
                  <a:pos x="276" y="38"/>
                </a:cxn>
                <a:cxn ang="0">
                  <a:pos x="273" y="44"/>
                </a:cxn>
                <a:cxn ang="0">
                  <a:pos x="270" y="50"/>
                </a:cxn>
                <a:cxn ang="0">
                  <a:pos x="265" y="58"/>
                </a:cxn>
                <a:cxn ang="0">
                  <a:pos x="258" y="66"/>
                </a:cxn>
                <a:cxn ang="0">
                  <a:pos x="252" y="71"/>
                </a:cxn>
                <a:cxn ang="0">
                  <a:pos x="245" y="75"/>
                </a:cxn>
                <a:cxn ang="0">
                  <a:pos x="238" y="77"/>
                </a:cxn>
                <a:cxn ang="0">
                  <a:pos x="237" y="77"/>
                </a:cxn>
                <a:cxn ang="0">
                  <a:pos x="232" y="76"/>
                </a:cxn>
                <a:cxn ang="0">
                  <a:pos x="226" y="75"/>
                </a:cxn>
                <a:cxn ang="0">
                  <a:pos x="220" y="73"/>
                </a:cxn>
                <a:cxn ang="0">
                  <a:pos x="212" y="71"/>
                </a:cxn>
                <a:cxn ang="0">
                  <a:pos x="201" y="69"/>
                </a:cxn>
                <a:cxn ang="0">
                  <a:pos x="194" y="67"/>
                </a:cxn>
                <a:cxn ang="0">
                  <a:pos x="188" y="66"/>
                </a:cxn>
                <a:cxn ang="0">
                  <a:pos x="181" y="64"/>
                </a:cxn>
                <a:cxn ang="0">
                  <a:pos x="174" y="63"/>
                </a:cxn>
                <a:cxn ang="0">
                  <a:pos x="168" y="60"/>
                </a:cxn>
                <a:cxn ang="0">
                  <a:pos x="161" y="59"/>
                </a:cxn>
                <a:cxn ang="0">
                  <a:pos x="153" y="56"/>
                </a:cxn>
                <a:cxn ang="0">
                  <a:pos x="146" y="55"/>
                </a:cxn>
                <a:cxn ang="0">
                  <a:pos x="138" y="52"/>
                </a:cxn>
                <a:cxn ang="0">
                  <a:pos x="130" y="51"/>
                </a:cxn>
                <a:cxn ang="0">
                  <a:pos x="121" y="48"/>
                </a:cxn>
                <a:cxn ang="0">
                  <a:pos x="113" y="46"/>
                </a:cxn>
                <a:cxn ang="0">
                  <a:pos x="104" y="43"/>
                </a:cxn>
                <a:cxn ang="0">
                  <a:pos x="94" y="40"/>
                </a:cxn>
                <a:cxn ang="0">
                  <a:pos x="85" y="38"/>
                </a:cxn>
                <a:cxn ang="0">
                  <a:pos x="74" y="35"/>
                </a:cxn>
                <a:cxn ang="0">
                  <a:pos x="65" y="32"/>
                </a:cxn>
                <a:cxn ang="0">
                  <a:pos x="56" y="30"/>
                </a:cxn>
                <a:cxn ang="0">
                  <a:pos x="0" y="8"/>
                </a:cxn>
              </a:cxnLst>
              <a:rect l="0" t="0" r="r" b="b"/>
              <a:pathLst>
                <a:path w="282" h="77">
                  <a:moveTo>
                    <a:pt x="0" y="8"/>
                  </a:moveTo>
                  <a:lnTo>
                    <a:pt x="13" y="4"/>
                  </a:lnTo>
                  <a:lnTo>
                    <a:pt x="217" y="60"/>
                  </a:lnTo>
                  <a:lnTo>
                    <a:pt x="218" y="60"/>
                  </a:lnTo>
                  <a:lnTo>
                    <a:pt x="220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9" y="60"/>
                  </a:lnTo>
                  <a:lnTo>
                    <a:pt x="233" y="59"/>
                  </a:lnTo>
                  <a:lnTo>
                    <a:pt x="237" y="58"/>
                  </a:lnTo>
                  <a:lnTo>
                    <a:pt x="241" y="55"/>
                  </a:lnTo>
                  <a:lnTo>
                    <a:pt x="245" y="52"/>
                  </a:lnTo>
                  <a:lnTo>
                    <a:pt x="249" y="50"/>
                  </a:lnTo>
                  <a:lnTo>
                    <a:pt x="253" y="46"/>
                  </a:lnTo>
                  <a:lnTo>
                    <a:pt x="254" y="43"/>
                  </a:lnTo>
                  <a:lnTo>
                    <a:pt x="256" y="39"/>
                  </a:lnTo>
                  <a:lnTo>
                    <a:pt x="257" y="36"/>
                  </a:lnTo>
                  <a:lnTo>
                    <a:pt x="260" y="34"/>
                  </a:lnTo>
                  <a:lnTo>
                    <a:pt x="261" y="30"/>
                  </a:lnTo>
                  <a:lnTo>
                    <a:pt x="262" y="26"/>
                  </a:lnTo>
                  <a:lnTo>
                    <a:pt x="264" y="22"/>
                  </a:lnTo>
                  <a:lnTo>
                    <a:pt x="265" y="1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80" y="3"/>
                  </a:lnTo>
                  <a:lnTo>
                    <a:pt x="282" y="6"/>
                  </a:lnTo>
                  <a:lnTo>
                    <a:pt x="282" y="8"/>
                  </a:lnTo>
                  <a:lnTo>
                    <a:pt x="282" y="11"/>
                  </a:lnTo>
                  <a:lnTo>
                    <a:pt x="282" y="14"/>
                  </a:lnTo>
                  <a:lnTo>
                    <a:pt x="282" y="19"/>
                  </a:lnTo>
                  <a:lnTo>
                    <a:pt x="281" y="20"/>
                  </a:lnTo>
                  <a:lnTo>
                    <a:pt x="281" y="23"/>
                  </a:lnTo>
                  <a:lnTo>
                    <a:pt x="280" y="26"/>
                  </a:lnTo>
                  <a:lnTo>
                    <a:pt x="280" y="28"/>
                  </a:lnTo>
                  <a:lnTo>
                    <a:pt x="278" y="31"/>
                  </a:lnTo>
                  <a:lnTo>
                    <a:pt x="278" y="34"/>
                  </a:lnTo>
                  <a:lnTo>
                    <a:pt x="276" y="38"/>
                  </a:lnTo>
                  <a:lnTo>
                    <a:pt x="276" y="42"/>
                  </a:lnTo>
                  <a:lnTo>
                    <a:pt x="273" y="44"/>
                  </a:lnTo>
                  <a:lnTo>
                    <a:pt x="272" y="47"/>
                  </a:lnTo>
                  <a:lnTo>
                    <a:pt x="270" y="50"/>
                  </a:lnTo>
                  <a:lnTo>
                    <a:pt x="269" y="52"/>
                  </a:lnTo>
                  <a:lnTo>
                    <a:pt x="265" y="58"/>
                  </a:lnTo>
                  <a:lnTo>
                    <a:pt x="261" y="62"/>
                  </a:lnTo>
                  <a:lnTo>
                    <a:pt x="258" y="66"/>
                  </a:lnTo>
                  <a:lnTo>
                    <a:pt x="256" y="68"/>
                  </a:lnTo>
                  <a:lnTo>
                    <a:pt x="252" y="71"/>
                  </a:lnTo>
                  <a:lnTo>
                    <a:pt x="250" y="72"/>
                  </a:lnTo>
                  <a:lnTo>
                    <a:pt x="245" y="75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37" y="77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29" y="75"/>
                  </a:lnTo>
                  <a:lnTo>
                    <a:pt x="226" y="75"/>
                  </a:lnTo>
                  <a:lnTo>
                    <a:pt x="224" y="75"/>
                  </a:lnTo>
                  <a:lnTo>
                    <a:pt x="220" y="73"/>
                  </a:lnTo>
                  <a:lnTo>
                    <a:pt x="216" y="72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1" y="69"/>
                  </a:lnTo>
                  <a:lnTo>
                    <a:pt x="197" y="68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8" y="66"/>
                  </a:lnTo>
                  <a:lnTo>
                    <a:pt x="185" y="66"/>
                  </a:lnTo>
                  <a:lnTo>
                    <a:pt x="181" y="64"/>
                  </a:lnTo>
                  <a:lnTo>
                    <a:pt x="178" y="63"/>
                  </a:lnTo>
                  <a:lnTo>
                    <a:pt x="174" y="63"/>
                  </a:lnTo>
                  <a:lnTo>
                    <a:pt x="172" y="62"/>
                  </a:lnTo>
                  <a:lnTo>
                    <a:pt x="168" y="60"/>
                  </a:lnTo>
                  <a:lnTo>
                    <a:pt x="165" y="60"/>
                  </a:lnTo>
                  <a:lnTo>
                    <a:pt x="161" y="59"/>
                  </a:lnTo>
                  <a:lnTo>
                    <a:pt x="157" y="58"/>
                  </a:lnTo>
                  <a:lnTo>
                    <a:pt x="153" y="56"/>
                  </a:lnTo>
                  <a:lnTo>
                    <a:pt x="149" y="56"/>
                  </a:lnTo>
                  <a:lnTo>
                    <a:pt x="146" y="55"/>
                  </a:lnTo>
                  <a:lnTo>
                    <a:pt x="142" y="54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0" y="51"/>
                  </a:lnTo>
                  <a:lnTo>
                    <a:pt x="126" y="50"/>
                  </a:lnTo>
                  <a:lnTo>
                    <a:pt x="121" y="48"/>
                  </a:lnTo>
                  <a:lnTo>
                    <a:pt x="117" y="47"/>
                  </a:lnTo>
                  <a:lnTo>
                    <a:pt x="113" y="46"/>
                  </a:lnTo>
                  <a:lnTo>
                    <a:pt x="108" y="44"/>
                  </a:lnTo>
                  <a:lnTo>
                    <a:pt x="104" y="43"/>
                  </a:lnTo>
                  <a:lnTo>
                    <a:pt x="100" y="42"/>
                  </a:lnTo>
                  <a:lnTo>
                    <a:pt x="94" y="40"/>
                  </a:lnTo>
                  <a:lnTo>
                    <a:pt x="89" y="39"/>
                  </a:lnTo>
                  <a:lnTo>
                    <a:pt x="85" y="38"/>
                  </a:lnTo>
                  <a:lnTo>
                    <a:pt x="80" y="36"/>
                  </a:lnTo>
                  <a:lnTo>
                    <a:pt x="74" y="35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4" name="Freeform 764"/>
            <p:cNvSpPr>
              <a:spLocks/>
            </p:cNvSpPr>
            <p:nvPr/>
          </p:nvSpPr>
          <p:spPr bwMode="auto">
            <a:xfrm>
              <a:off x="1972" y="3353"/>
              <a:ext cx="74" cy="76"/>
            </a:xfrm>
            <a:custGeom>
              <a:avLst/>
              <a:gdLst/>
              <a:ahLst/>
              <a:cxnLst>
                <a:cxn ang="0">
                  <a:pos x="142" y="225"/>
                </a:cxn>
                <a:cxn ang="0">
                  <a:pos x="131" y="228"/>
                </a:cxn>
                <a:cxn ang="0">
                  <a:pos x="115" y="229"/>
                </a:cxn>
                <a:cxn ang="0">
                  <a:pos x="96" y="229"/>
                </a:cxn>
                <a:cxn ang="0">
                  <a:pos x="86" y="228"/>
                </a:cxn>
                <a:cxn ang="0">
                  <a:pos x="70" y="224"/>
                </a:cxn>
                <a:cxn ang="0">
                  <a:pos x="54" y="219"/>
                </a:cxn>
                <a:cxn ang="0">
                  <a:pos x="34" y="203"/>
                </a:cxn>
                <a:cxn ang="0">
                  <a:pos x="24" y="193"/>
                </a:cxn>
                <a:cxn ang="0">
                  <a:pos x="16" y="181"/>
                </a:cxn>
                <a:cxn ang="0">
                  <a:pos x="10" y="167"/>
                </a:cxn>
                <a:cxn ang="0">
                  <a:pos x="4" y="152"/>
                </a:cxn>
                <a:cxn ang="0">
                  <a:pos x="2" y="137"/>
                </a:cxn>
                <a:cxn ang="0">
                  <a:pos x="0" y="123"/>
                </a:cxn>
                <a:cxn ang="0">
                  <a:pos x="0" y="108"/>
                </a:cxn>
                <a:cxn ang="0">
                  <a:pos x="4" y="93"/>
                </a:cxn>
                <a:cxn ang="0">
                  <a:pos x="8" y="80"/>
                </a:cxn>
                <a:cxn ang="0">
                  <a:pos x="15" y="67"/>
                </a:cxn>
                <a:cxn ang="0">
                  <a:pos x="22" y="53"/>
                </a:cxn>
                <a:cxn ang="0">
                  <a:pos x="31" y="41"/>
                </a:cxn>
                <a:cxn ang="0">
                  <a:pos x="42" y="31"/>
                </a:cxn>
                <a:cxn ang="0">
                  <a:pos x="54" y="21"/>
                </a:cxn>
                <a:cxn ang="0">
                  <a:pos x="67" y="13"/>
                </a:cxn>
                <a:cxn ang="0">
                  <a:pos x="82" y="7"/>
                </a:cxn>
                <a:cxn ang="0">
                  <a:pos x="98" y="3"/>
                </a:cxn>
                <a:cxn ang="0">
                  <a:pos x="115" y="1"/>
                </a:cxn>
                <a:cxn ang="0">
                  <a:pos x="131" y="0"/>
                </a:cxn>
                <a:cxn ang="0">
                  <a:pos x="146" y="1"/>
                </a:cxn>
                <a:cxn ang="0">
                  <a:pos x="159" y="3"/>
                </a:cxn>
                <a:cxn ang="0">
                  <a:pos x="171" y="5"/>
                </a:cxn>
                <a:cxn ang="0">
                  <a:pos x="190" y="13"/>
                </a:cxn>
                <a:cxn ang="0">
                  <a:pos x="203" y="23"/>
                </a:cxn>
                <a:cxn ang="0">
                  <a:pos x="218" y="40"/>
                </a:cxn>
                <a:cxn ang="0">
                  <a:pos x="222" y="49"/>
                </a:cxn>
                <a:cxn ang="0">
                  <a:pos x="218" y="99"/>
                </a:cxn>
                <a:cxn ang="0">
                  <a:pos x="216" y="85"/>
                </a:cxn>
                <a:cxn ang="0">
                  <a:pos x="212" y="72"/>
                </a:cxn>
                <a:cxn ang="0">
                  <a:pos x="206" y="60"/>
                </a:cxn>
                <a:cxn ang="0">
                  <a:pos x="196" y="48"/>
                </a:cxn>
                <a:cxn ang="0">
                  <a:pos x="182" y="40"/>
                </a:cxn>
                <a:cxn ang="0">
                  <a:pos x="163" y="36"/>
                </a:cxn>
                <a:cxn ang="0">
                  <a:pos x="150" y="36"/>
                </a:cxn>
                <a:cxn ang="0">
                  <a:pos x="131" y="39"/>
                </a:cxn>
                <a:cxn ang="0">
                  <a:pos x="112" y="45"/>
                </a:cxn>
                <a:cxn ang="0">
                  <a:pos x="96" y="55"/>
                </a:cxn>
                <a:cxn ang="0">
                  <a:pos x="84" y="68"/>
                </a:cxn>
                <a:cxn ang="0">
                  <a:pos x="75" y="83"/>
                </a:cxn>
                <a:cxn ang="0">
                  <a:pos x="68" y="100"/>
                </a:cxn>
                <a:cxn ang="0">
                  <a:pos x="63" y="117"/>
                </a:cxn>
                <a:cxn ang="0">
                  <a:pos x="63" y="137"/>
                </a:cxn>
                <a:cxn ang="0">
                  <a:pos x="67" y="155"/>
                </a:cxn>
                <a:cxn ang="0">
                  <a:pos x="78" y="169"/>
                </a:cxn>
                <a:cxn ang="0">
                  <a:pos x="91" y="180"/>
                </a:cxn>
                <a:cxn ang="0">
                  <a:pos x="107" y="188"/>
                </a:cxn>
                <a:cxn ang="0">
                  <a:pos x="122" y="193"/>
                </a:cxn>
                <a:cxn ang="0">
                  <a:pos x="135" y="193"/>
                </a:cxn>
                <a:cxn ang="0">
                  <a:pos x="144" y="191"/>
                </a:cxn>
              </a:cxnLst>
              <a:rect l="0" t="0" r="r" b="b"/>
              <a:pathLst>
                <a:path w="222" h="229">
                  <a:moveTo>
                    <a:pt x="146" y="188"/>
                  </a:moveTo>
                  <a:lnTo>
                    <a:pt x="146" y="224"/>
                  </a:lnTo>
                  <a:lnTo>
                    <a:pt x="143" y="224"/>
                  </a:lnTo>
                  <a:lnTo>
                    <a:pt x="142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4" y="227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19" y="228"/>
                  </a:lnTo>
                  <a:lnTo>
                    <a:pt x="115" y="229"/>
                  </a:lnTo>
                  <a:lnTo>
                    <a:pt x="110" y="229"/>
                  </a:lnTo>
                  <a:lnTo>
                    <a:pt x="106" y="229"/>
                  </a:lnTo>
                  <a:lnTo>
                    <a:pt x="100" y="229"/>
                  </a:lnTo>
                  <a:lnTo>
                    <a:pt x="96" y="229"/>
                  </a:lnTo>
                  <a:lnTo>
                    <a:pt x="94" y="229"/>
                  </a:lnTo>
                  <a:lnTo>
                    <a:pt x="91" y="229"/>
                  </a:lnTo>
                  <a:lnTo>
                    <a:pt x="88" y="228"/>
                  </a:lnTo>
                  <a:lnTo>
                    <a:pt x="86" y="228"/>
                  </a:lnTo>
                  <a:lnTo>
                    <a:pt x="80" y="227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0" y="224"/>
                  </a:lnTo>
                  <a:lnTo>
                    <a:pt x="67" y="223"/>
                  </a:lnTo>
                  <a:lnTo>
                    <a:pt x="64" y="223"/>
                  </a:lnTo>
                  <a:lnTo>
                    <a:pt x="59" y="220"/>
                  </a:lnTo>
                  <a:lnTo>
                    <a:pt x="54" y="219"/>
                  </a:lnTo>
                  <a:lnTo>
                    <a:pt x="48" y="215"/>
                  </a:lnTo>
                  <a:lnTo>
                    <a:pt x="44" y="211"/>
                  </a:lnTo>
                  <a:lnTo>
                    <a:pt x="39" y="207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0" y="187"/>
                  </a:lnTo>
                  <a:lnTo>
                    <a:pt x="19" y="184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7" y="160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3" y="145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1"/>
                  </a:lnTo>
                  <a:lnTo>
                    <a:pt x="2" y="97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5" y="67"/>
                  </a:lnTo>
                  <a:lnTo>
                    <a:pt x="16" y="63"/>
                  </a:lnTo>
                  <a:lnTo>
                    <a:pt x="18" y="59"/>
                  </a:lnTo>
                  <a:lnTo>
                    <a:pt x="19" y="56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26" y="47"/>
                  </a:lnTo>
                  <a:lnTo>
                    <a:pt x="28" y="44"/>
                  </a:lnTo>
                  <a:lnTo>
                    <a:pt x="31" y="41"/>
                  </a:lnTo>
                  <a:lnTo>
                    <a:pt x="34" y="39"/>
                  </a:lnTo>
                  <a:lnTo>
                    <a:pt x="36" y="35"/>
                  </a:lnTo>
                  <a:lnTo>
                    <a:pt x="39" y="32"/>
                  </a:lnTo>
                  <a:lnTo>
                    <a:pt x="42" y="31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51" y="23"/>
                  </a:lnTo>
                  <a:lnTo>
                    <a:pt x="54" y="21"/>
                  </a:lnTo>
                  <a:lnTo>
                    <a:pt x="58" y="19"/>
                  </a:lnTo>
                  <a:lnTo>
                    <a:pt x="60" y="16"/>
                  </a:lnTo>
                  <a:lnTo>
                    <a:pt x="63" y="15"/>
                  </a:lnTo>
                  <a:lnTo>
                    <a:pt x="67" y="13"/>
                  </a:lnTo>
                  <a:lnTo>
                    <a:pt x="71" y="11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82" y="7"/>
                  </a:lnTo>
                  <a:lnTo>
                    <a:pt x="86" y="5"/>
                  </a:lnTo>
                  <a:lnTo>
                    <a:pt x="90" y="4"/>
                  </a:lnTo>
                  <a:lnTo>
                    <a:pt x="94" y="3"/>
                  </a:lnTo>
                  <a:lnTo>
                    <a:pt x="98" y="3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59" y="3"/>
                  </a:lnTo>
                  <a:lnTo>
                    <a:pt x="162" y="3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1" y="5"/>
                  </a:lnTo>
                  <a:lnTo>
                    <a:pt x="175" y="7"/>
                  </a:lnTo>
                  <a:lnTo>
                    <a:pt x="180" y="9"/>
                  </a:lnTo>
                  <a:lnTo>
                    <a:pt x="184" y="11"/>
                  </a:lnTo>
                  <a:lnTo>
                    <a:pt x="190" y="13"/>
                  </a:lnTo>
                  <a:lnTo>
                    <a:pt x="192" y="16"/>
                  </a:lnTo>
                  <a:lnTo>
                    <a:pt x="196" y="17"/>
                  </a:lnTo>
                  <a:lnTo>
                    <a:pt x="199" y="20"/>
                  </a:lnTo>
                  <a:lnTo>
                    <a:pt x="203" y="23"/>
                  </a:lnTo>
                  <a:lnTo>
                    <a:pt x="207" y="27"/>
                  </a:lnTo>
                  <a:lnTo>
                    <a:pt x="212" y="32"/>
                  </a:lnTo>
                  <a:lnTo>
                    <a:pt x="215" y="36"/>
                  </a:lnTo>
                  <a:lnTo>
                    <a:pt x="218" y="40"/>
                  </a:lnTo>
                  <a:lnTo>
                    <a:pt x="219" y="44"/>
                  </a:lnTo>
                  <a:lnTo>
                    <a:pt x="220" y="47"/>
                  </a:lnTo>
                  <a:lnTo>
                    <a:pt x="220" y="48"/>
                  </a:lnTo>
                  <a:lnTo>
                    <a:pt x="222" y="49"/>
                  </a:lnTo>
                  <a:lnTo>
                    <a:pt x="219" y="105"/>
                  </a:lnTo>
                  <a:lnTo>
                    <a:pt x="219" y="104"/>
                  </a:lnTo>
                  <a:lnTo>
                    <a:pt x="219" y="101"/>
                  </a:lnTo>
                  <a:lnTo>
                    <a:pt x="218" y="99"/>
                  </a:lnTo>
                  <a:lnTo>
                    <a:pt x="218" y="93"/>
                  </a:lnTo>
                  <a:lnTo>
                    <a:pt x="218" y="91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5" y="79"/>
                  </a:lnTo>
                  <a:lnTo>
                    <a:pt x="214" y="76"/>
                  </a:lnTo>
                  <a:lnTo>
                    <a:pt x="212" y="72"/>
                  </a:lnTo>
                  <a:lnTo>
                    <a:pt x="211" y="69"/>
                  </a:lnTo>
                  <a:lnTo>
                    <a:pt x="210" y="67"/>
                  </a:lnTo>
                  <a:lnTo>
                    <a:pt x="208" y="63"/>
                  </a:lnTo>
                  <a:lnTo>
                    <a:pt x="206" y="60"/>
                  </a:lnTo>
                  <a:lnTo>
                    <a:pt x="204" y="57"/>
                  </a:lnTo>
                  <a:lnTo>
                    <a:pt x="202" y="53"/>
                  </a:lnTo>
                  <a:lnTo>
                    <a:pt x="199" y="51"/>
                  </a:lnTo>
                  <a:lnTo>
                    <a:pt x="196" y="48"/>
                  </a:lnTo>
                  <a:lnTo>
                    <a:pt x="194" y="45"/>
                  </a:lnTo>
                  <a:lnTo>
                    <a:pt x="190" y="43"/>
                  </a:lnTo>
                  <a:lnTo>
                    <a:pt x="186" y="41"/>
                  </a:lnTo>
                  <a:lnTo>
                    <a:pt x="182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59" y="36"/>
                  </a:lnTo>
                  <a:lnTo>
                    <a:pt x="155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7" y="36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1" y="39"/>
                  </a:lnTo>
                  <a:lnTo>
                    <a:pt x="126" y="40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12" y="45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100" y="53"/>
                  </a:lnTo>
                  <a:lnTo>
                    <a:pt x="96" y="55"/>
                  </a:lnTo>
                  <a:lnTo>
                    <a:pt x="94" y="59"/>
                  </a:lnTo>
                  <a:lnTo>
                    <a:pt x="91" y="61"/>
                  </a:lnTo>
                  <a:lnTo>
                    <a:pt x="88" y="65"/>
                  </a:lnTo>
                  <a:lnTo>
                    <a:pt x="84" y="68"/>
                  </a:lnTo>
                  <a:lnTo>
                    <a:pt x="82" y="71"/>
                  </a:lnTo>
                  <a:lnTo>
                    <a:pt x="79" y="75"/>
                  </a:lnTo>
                  <a:lnTo>
                    <a:pt x="76" y="79"/>
                  </a:lnTo>
                  <a:lnTo>
                    <a:pt x="75" y="83"/>
                  </a:lnTo>
                  <a:lnTo>
                    <a:pt x="72" y="87"/>
                  </a:lnTo>
                  <a:lnTo>
                    <a:pt x="71" y="91"/>
                  </a:lnTo>
                  <a:lnTo>
                    <a:pt x="70" y="95"/>
                  </a:lnTo>
                  <a:lnTo>
                    <a:pt x="68" y="100"/>
                  </a:lnTo>
                  <a:lnTo>
                    <a:pt x="67" y="104"/>
                  </a:lnTo>
                  <a:lnTo>
                    <a:pt x="66" y="108"/>
                  </a:lnTo>
                  <a:lnTo>
                    <a:pt x="64" y="113"/>
                  </a:lnTo>
                  <a:lnTo>
                    <a:pt x="63" y="117"/>
                  </a:lnTo>
                  <a:lnTo>
                    <a:pt x="63" y="123"/>
                  </a:lnTo>
                  <a:lnTo>
                    <a:pt x="63" y="128"/>
                  </a:lnTo>
                  <a:lnTo>
                    <a:pt x="63" y="133"/>
                  </a:lnTo>
                  <a:lnTo>
                    <a:pt x="63" y="137"/>
                  </a:lnTo>
                  <a:lnTo>
                    <a:pt x="63" y="143"/>
                  </a:lnTo>
                  <a:lnTo>
                    <a:pt x="64" y="147"/>
                  </a:lnTo>
                  <a:lnTo>
                    <a:pt x="66" y="152"/>
                  </a:lnTo>
                  <a:lnTo>
                    <a:pt x="67" y="155"/>
                  </a:lnTo>
                  <a:lnTo>
                    <a:pt x="70" y="159"/>
                  </a:lnTo>
                  <a:lnTo>
                    <a:pt x="72" y="163"/>
                  </a:lnTo>
                  <a:lnTo>
                    <a:pt x="75" y="167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4" y="176"/>
                  </a:lnTo>
                  <a:lnTo>
                    <a:pt x="88" y="179"/>
                  </a:lnTo>
                  <a:lnTo>
                    <a:pt x="91" y="180"/>
                  </a:lnTo>
                  <a:lnTo>
                    <a:pt x="95" y="183"/>
                  </a:lnTo>
                  <a:lnTo>
                    <a:pt x="99" y="185"/>
                  </a:lnTo>
                  <a:lnTo>
                    <a:pt x="104" y="188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15" y="191"/>
                  </a:lnTo>
                  <a:lnTo>
                    <a:pt x="119" y="192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8" y="193"/>
                  </a:lnTo>
                  <a:lnTo>
                    <a:pt x="132" y="195"/>
                  </a:lnTo>
                  <a:lnTo>
                    <a:pt x="135" y="193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2" y="193"/>
                  </a:lnTo>
                  <a:lnTo>
                    <a:pt x="144" y="191"/>
                  </a:lnTo>
                  <a:lnTo>
                    <a:pt x="146" y="188"/>
                  </a:lnTo>
                  <a:lnTo>
                    <a:pt x="146" y="188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5" name="Freeform 765"/>
            <p:cNvSpPr>
              <a:spLocks/>
            </p:cNvSpPr>
            <p:nvPr/>
          </p:nvSpPr>
          <p:spPr bwMode="auto">
            <a:xfrm>
              <a:off x="2010" y="3380"/>
              <a:ext cx="15" cy="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24" y="55"/>
                </a:cxn>
                <a:cxn ang="0">
                  <a:pos x="21" y="56"/>
                </a:cxn>
                <a:cxn ang="0">
                  <a:pos x="17" y="56"/>
                </a:cxn>
                <a:cxn ang="0">
                  <a:pos x="15" y="56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8" y="55"/>
                </a:cxn>
                <a:cxn ang="0">
                  <a:pos x="5" y="55"/>
                </a:cxn>
                <a:cxn ang="0">
                  <a:pos x="3" y="52"/>
                </a:cxn>
                <a:cxn ang="0">
                  <a:pos x="1" y="50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1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5" y="7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4" y="7"/>
                </a:cxn>
                <a:cxn ang="0">
                  <a:pos x="44" y="10"/>
                </a:cxn>
                <a:cxn ang="0">
                  <a:pos x="44" y="12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4" y="20"/>
                </a:cxn>
                <a:cxn ang="0">
                  <a:pos x="44" y="23"/>
                </a:cxn>
                <a:cxn ang="0">
                  <a:pos x="43" y="26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37" y="35"/>
                </a:cxn>
                <a:cxn ang="0">
                  <a:pos x="36" y="38"/>
                </a:cxn>
                <a:cxn ang="0">
                  <a:pos x="35" y="40"/>
                </a:cxn>
                <a:cxn ang="0">
                  <a:pos x="33" y="43"/>
                </a:cxn>
                <a:cxn ang="0">
                  <a:pos x="33" y="44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44" h="56">
                  <a:moveTo>
                    <a:pt x="27" y="55"/>
                  </a:moveTo>
                  <a:lnTo>
                    <a:pt x="24" y="55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6" name="Freeform 766"/>
            <p:cNvSpPr>
              <a:spLocks/>
            </p:cNvSpPr>
            <p:nvPr/>
          </p:nvSpPr>
          <p:spPr bwMode="auto">
            <a:xfrm>
              <a:off x="2022" y="3392"/>
              <a:ext cx="13" cy="12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0" y="33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8" y="32"/>
                </a:cxn>
                <a:cxn ang="0">
                  <a:pos x="5" y="30"/>
                </a:cxn>
                <a:cxn ang="0">
                  <a:pos x="2" y="30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0" y="5"/>
                </a:cxn>
                <a:cxn ang="0">
                  <a:pos x="41" y="10"/>
                </a:cxn>
                <a:cxn ang="0">
                  <a:pos x="40" y="13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32" y="30"/>
                </a:cxn>
                <a:cxn ang="0">
                  <a:pos x="26" y="33"/>
                </a:cxn>
                <a:cxn ang="0">
                  <a:pos x="21" y="34"/>
                </a:cxn>
                <a:cxn ang="0">
                  <a:pos x="21" y="34"/>
                </a:cxn>
              </a:cxnLst>
              <a:rect l="0" t="0" r="r" b="b"/>
              <a:pathLst>
                <a:path w="41" h="34">
                  <a:moveTo>
                    <a:pt x="21" y="34"/>
                  </a:moveTo>
                  <a:lnTo>
                    <a:pt x="20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7" name="Freeform 767"/>
            <p:cNvSpPr>
              <a:spLocks/>
            </p:cNvSpPr>
            <p:nvPr/>
          </p:nvSpPr>
          <p:spPr bwMode="auto">
            <a:xfrm>
              <a:off x="1961" y="3314"/>
              <a:ext cx="125" cy="4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24" y="9"/>
                </a:cxn>
                <a:cxn ang="0">
                  <a:pos x="32" y="4"/>
                </a:cxn>
                <a:cxn ang="0">
                  <a:pos x="44" y="1"/>
                </a:cxn>
                <a:cxn ang="0">
                  <a:pos x="56" y="0"/>
                </a:cxn>
                <a:cxn ang="0">
                  <a:pos x="66" y="0"/>
                </a:cxn>
                <a:cxn ang="0">
                  <a:pos x="75" y="1"/>
                </a:cxn>
                <a:cxn ang="0">
                  <a:pos x="84" y="4"/>
                </a:cxn>
                <a:cxn ang="0">
                  <a:pos x="96" y="7"/>
                </a:cxn>
                <a:cxn ang="0">
                  <a:pos x="110" y="11"/>
                </a:cxn>
                <a:cxn ang="0">
                  <a:pos x="126" y="16"/>
                </a:cxn>
                <a:cxn ang="0">
                  <a:pos x="143" y="23"/>
                </a:cxn>
                <a:cxn ang="0">
                  <a:pos x="160" y="28"/>
                </a:cxn>
                <a:cxn ang="0">
                  <a:pos x="179" y="35"/>
                </a:cxn>
                <a:cxn ang="0">
                  <a:pos x="198" y="41"/>
                </a:cxn>
                <a:cxn ang="0">
                  <a:pos x="219" y="49"/>
                </a:cxn>
                <a:cxn ang="0">
                  <a:pos x="238" y="56"/>
                </a:cxn>
                <a:cxn ang="0">
                  <a:pos x="258" y="64"/>
                </a:cxn>
                <a:cxn ang="0">
                  <a:pos x="276" y="71"/>
                </a:cxn>
                <a:cxn ang="0">
                  <a:pos x="294" y="79"/>
                </a:cxn>
                <a:cxn ang="0">
                  <a:pos x="311" y="84"/>
                </a:cxn>
                <a:cxn ang="0">
                  <a:pos x="327" y="91"/>
                </a:cxn>
                <a:cxn ang="0">
                  <a:pos x="340" y="96"/>
                </a:cxn>
                <a:cxn ang="0">
                  <a:pos x="352" y="101"/>
                </a:cxn>
                <a:cxn ang="0">
                  <a:pos x="362" y="105"/>
                </a:cxn>
                <a:cxn ang="0">
                  <a:pos x="374" y="109"/>
                </a:cxn>
                <a:cxn ang="0">
                  <a:pos x="363" y="135"/>
                </a:cxn>
                <a:cxn ang="0">
                  <a:pos x="358" y="132"/>
                </a:cxn>
                <a:cxn ang="0">
                  <a:pos x="346" y="125"/>
                </a:cxn>
                <a:cxn ang="0">
                  <a:pos x="338" y="120"/>
                </a:cxn>
                <a:cxn ang="0">
                  <a:pos x="327" y="115"/>
                </a:cxn>
                <a:cxn ang="0">
                  <a:pos x="315" y="108"/>
                </a:cxn>
                <a:cxn ang="0">
                  <a:pos x="304" y="103"/>
                </a:cxn>
                <a:cxn ang="0">
                  <a:pos x="290" y="96"/>
                </a:cxn>
                <a:cxn ang="0">
                  <a:pos x="276" y="89"/>
                </a:cxn>
                <a:cxn ang="0">
                  <a:pos x="262" y="81"/>
                </a:cxn>
                <a:cxn ang="0">
                  <a:pos x="247" y="76"/>
                </a:cxn>
                <a:cxn ang="0">
                  <a:pos x="231" y="68"/>
                </a:cxn>
                <a:cxn ang="0">
                  <a:pos x="216" y="63"/>
                </a:cxn>
                <a:cxn ang="0">
                  <a:pos x="202" y="56"/>
                </a:cxn>
                <a:cxn ang="0">
                  <a:pos x="187" y="52"/>
                </a:cxn>
                <a:cxn ang="0">
                  <a:pos x="172" y="48"/>
                </a:cxn>
                <a:cxn ang="0">
                  <a:pos x="159" y="44"/>
                </a:cxn>
                <a:cxn ang="0">
                  <a:pos x="146" y="41"/>
                </a:cxn>
                <a:cxn ang="0">
                  <a:pos x="135" y="40"/>
                </a:cxn>
                <a:cxn ang="0">
                  <a:pos x="126" y="40"/>
                </a:cxn>
                <a:cxn ang="0">
                  <a:pos x="116" y="41"/>
                </a:cxn>
                <a:cxn ang="0">
                  <a:pos x="107" y="44"/>
                </a:cxn>
                <a:cxn ang="0">
                  <a:pos x="100" y="45"/>
                </a:cxn>
                <a:cxn ang="0">
                  <a:pos x="88" y="49"/>
                </a:cxn>
                <a:cxn ang="0">
                  <a:pos x="80" y="53"/>
                </a:cxn>
                <a:cxn ang="0">
                  <a:pos x="72" y="59"/>
                </a:cxn>
                <a:cxn ang="0">
                  <a:pos x="67" y="71"/>
                </a:cxn>
                <a:cxn ang="0">
                  <a:pos x="68" y="73"/>
                </a:cxn>
              </a:cxnLst>
              <a:rect l="0" t="0" r="r" b="b"/>
              <a:pathLst>
                <a:path w="376" h="135">
                  <a:moveTo>
                    <a:pt x="68" y="73"/>
                  </a:move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5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4" y="9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20" y="15"/>
                  </a:lnTo>
                  <a:lnTo>
                    <a:pt x="126" y="16"/>
                  </a:lnTo>
                  <a:lnTo>
                    <a:pt x="131" y="17"/>
                  </a:lnTo>
                  <a:lnTo>
                    <a:pt x="136" y="20"/>
                  </a:lnTo>
                  <a:lnTo>
                    <a:pt x="143" y="23"/>
                  </a:lnTo>
                  <a:lnTo>
                    <a:pt x="148" y="24"/>
                  </a:lnTo>
                  <a:lnTo>
                    <a:pt x="154" y="25"/>
                  </a:lnTo>
                  <a:lnTo>
                    <a:pt x="160" y="28"/>
                  </a:lnTo>
                  <a:lnTo>
                    <a:pt x="166" y="31"/>
                  </a:lnTo>
                  <a:lnTo>
                    <a:pt x="172" y="32"/>
                  </a:lnTo>
                  <a:lnTo>
                    <a:pt x="179" y="35"/>
                  </a:lnTo>
                  <a:lnTo>
                    <a:pt x="186" y="36"/>
                  </a:lnTo>
                  <a:lnTo>
                    <a:pt x="192" y="40"/>
                  </a:lnTo>
                  <a:lnTo>
                    <a:pt x="198" y="41"/>
                  </a:lnTo>
                  <a:lnTo>
                    <a:pt x="206" y="44"/>
                  </a:lnTo>
                  <a:lnTo>
                    <a:pt x="211" y="47"/>
                  </a:lnTo>
                  <a:lnTo>
                    <a:pt x="219" y="49"/>
                  </a:lnTo>
                  <a:lnTo>
                    <a:pt x="224" y="52"/>
                  </a:lnTo>
                  <a:lnTo>
                    <a:pt x="231" y="53"/>
                  </a:lnTo>
                  <a:lnTo>
                    <a:pt x="238" y="56"/>
                  </a:lnTo>
                  <a:lnTo>
                    <a:pt x="244" y="59"/>
                  </a:lnTo>
                  <a:lnTo>
                    <a:pt x="251" y="61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0" y="68"/>
                  </a:lnTo>
                  <a:lnTo>
                    <a:pt x="276" y="71"/>
                  </a:lnTo>
                  <a:lnTo>
                    <a:pt x="282" y="73"/>
                  </a:lnTo>
                  <a:lnTo>
                    <a:pt x="287" y="76"/>
                  </a:lnTo>
                  <a:lnTo>
                    <a:pt x="294" y="79"/>
                  </a:lnTo>
                  <a:lnTo>
                    <a:pt x="299" y="80"/>
                  </a:lnTo>
                  <a:lnTo>
                    <a:pt x="306" y="83"/>
                  </a:lnTo>
                  <a:lnTo>
                    <a:pt x="311" y="84"/>
                  </a:lnTo>
                  <a:lnTo>
                    <a:pt x="316" y="87"/>
                  </a:lnTo>
                  <a:lnTo>
                    <a:pt x="322" y="88"/>
                  </a:lnTo>
                  <a:lnTo>
                    <a:pt x="327" y="91"/>
                  </a:lnTo>
                  <a:lnTo>
                    <a:pt x="331" y="92"/>
                  </a:lnTo>
                  <a:lnTo>
                    <a:pt x="336" y="95"/>
                  </a:lnTo>
                  <a:lnTo>
                    <a:pt x="340" y="96"/>
                  </a:lnTo>
                  <a:lnTo>
                    <a:pt x="344" y="97"/>
                  </a:lnTo>
                  <a:lnTo>
                    <a:pt x="348" y="99"/>
                  </a:lnTo>
                  <a:lnTo>
                    <a:pt x="352" y="101"/>
                  </a:lnTo>
                  <a:lnTo>
                    <a:pt x="356" y="101"/>
                  </a:lnTo>
                  <a:lnTo>
                    <a:pt x="359" y="104"/>
                  </a:lnTo>
                  <a:lnTo>
                    <a:pt x="362" y="105"/>
                  </a:lnTo>
                  <a:lnTo>
                    <a:pt x="366" y="107"/>
                  </a:lnTo>
                  <a:lnTo>
                    <a:pt x="370" y="108"/>
                  </a:lnTo>
                  <a:lnTo>
                    <a:pt x="374" y="109"/>
                  </a:lnTo>
                  <a:lnTo>
                    <a:pt x="375" y="111"/>
                  </a:lnTo>
                  <a:lnTo>
                    <a:pt x="376" y="111"/>
                  </a:lnTo>
                  <a:lnTo>
                    <a:pt x="363" y="135"/>
                  </a:lnTo>
                  <a:lnTo>
                    <a:pt x="362" y="135"/>
                  </a:lnTo>
                  <a:lnTo>
                    <a:pt x="360" y="133"/>
                  </a:lnTo>
                  <a:lnTo>
                    <a:pt x="358" y="132"/>
                  </a:lnTo>
                  <a:lnTo>
                    <a:pt x="355" y="131"/>
                  </a:lnTo>
                  <a:lnTo>
                    <a:pt x="351" y="128"/>
                  </a:lnTo>
                  <a:lnTo>
                    <a:pt x="346" y="125"/>
                  </a:lnTo>
                  <a:lnTo>
                    <a:pt x="343" y="123"/>
                  </a:lnTo>
                  <a:lnTo>
                    <a:pt x="340" y="121"/>
                  </a:lnTo>
                  <a:lnTo>
                    <a:pt x="338" y="120"/>
                  </a:lnTo>
                  <a:lnTo>
                    <a:pt x="334" y="119"/>
                  </a:lnTo>
                  <a:lnTo>
                    <a:pt x="330" y="116"/>
                  </a:lnTo>
                  <a:lnTo>
                    <a:pt x="327" y="115"/>
                  </a:lnTo>
                  <a:lnTo>
                    <a:pt x="323" y="112"/>
                  </a:lnTo>
                  <a:lnTo>
                    <a:pt x="319" y="111"/>
                  </a:lnTo>
                  <a:lnTo>
                    <a:pt x="315" y="108"/>
                  </a:lnTo>
                  <a:lnTo>
                    <a:pt x="311" y="107"/>
                  </a:lnTo>
                  <a:lnTo>
                    <a:pt x="308" y="104"/>
                  </a:lnTo>
                  <a:lnTo>
                    <a:pt x="304" y="103"/>
                  </a:lnTo>
                  <a:lnTo>
                    <a:pt x="299" y="100"/>
                  </a:lnTo>
                  <a:lnTo>
                    <a:pt x="295" y="99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0" y="91"/>
                  </a:lnTo>
                  <a:lnTo>
                    <a:pt x="276" y="89"/>
                  </a:lnTo>
                  <a:lnTo>
                    <a:pt x="271" y="87"/>
                  </a:lnTo>
                  <a:lnTo>
                    <a:pt x="267" y="85"/>
                  </a:lnTo>
                  <a:lnTo>
                    <a:pt x="262" y="81"/>
                  </a:lnTo>
                  <a:lnTo>
                    <a:pt x="256" y="80"/>
                  </a:lnTo>
                  <a:lnTo>
                    <a:pt x="251" y="77"/>
                  </a:lnTo>
                  <a:lnTo>
                    <a:pt x="247" y="76"/>
                  </a:lnTo>
                  <a:lnTo>
                    <a:pt x="242" y="73"/>
                  </a:lnTo>
                  <a:lnTo>
                    <a:pt x="236" y="71"/>
                  </a:lnTo>
                  <a:lnTo>
                    <a:pt x="231" y="68"/>
                  </a:lnTo>
                  <a:lnTo>
                    <a:pt x="227" y="67"/>
                  </a:lnTo>
                  <a:lnTo>
                    <a:pt x="222" y="64"/>
                  </a:lnTo>
                  <a:lnTo>
                    <a:pt x="216" y="63"/>
                  </a:lnTo>
                  <a:lnTo>
                    <a:pt x="211" y="60"/>
                  </a:lnTo>
                  <a:lnTo>
                    <a:pt x="206" y="59"/>
                  </a:lnTo>
                  <a:lnTo>
                    <a:pt x="202" y="56"/>
                  </a:lnTo>
                  <a:lnTo>
                    <a:pt x="196" y="55"/>
                  </a:lnTo>
                  <a:lnTo>
                    <a:pt x="191" y="53"/>
                  </a:lnTo>
                  <a:lnTo>
                    <a:pt x="187" y="52"/>
                  </a:lnTo>
                  <a:lnTo>
                    <a:pt x="182" y="51"/>
                  </a:lnTo>
                  <a:lnTo>
                    <a:pt x="178" y="49"/>
                  </a:lnTo>
                  <a:lnTo>
                    <a:pt x="172" y="48"/>
                  </a:lnTo>
                  <a:lnTo>
                    <a:pt x="168" y="47"/>
                  </a:lnTo>
                  <a:lnTo>
                    <a:pt x="163" y="45"/>
                  </a:lnTo>
                  <a:lnTo>
                    <a:pt x="159" y="44"/>
                  </a:lnTo>
                  <a:lnTo>
                    <a:pt x="155" y="43"/>
                  </a:lnTo>
                  <a:lnTo>
                    <a:pt x="151" y="43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2" y="41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07" y="44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0" y="45"/>
                  </a:lnTo>
                  <a:lnTo>
                    <a:pt x="96" y="47"/>
                  </a:lnTo>
                  <a:lnTo>
                    <a:pt x="92" y="48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3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6" y="56"/>
                  </a:lnTo>
                  <a:lnTo>
                    <a:pt x="72" y="59"/>
                  </a:lnTo>
                  <a:lnTo>
                    <a:pt x="71" y="61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8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8" name="Freeform 768"/>
            <p:cNvSpPr>
              <a:spLocks/>
            </p:cNvSpPr>
            <p:nvPr/>
          </p:nvSpPr>
          <p:spPr bwMode="auto">
            <a:xfrm>
              <a:off x="2097" y="3195"/>
              <a:ext cx="55" cy="12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7" y="332"/>
                </a:cxn>
                <a:cxn ang="0">
                  <a:pos x="37" y="339"/>
                </a:cxn>
                <a:cxn ang="0">
                  <a:pos x="153" y="0"/>
                </a:cxn>
                <a:cxn ang="0">
                  <a:pos x="165" y="3"/>
                </a:cxn>
                <a:cxn ang="0">
                  <a:pos x="63" y="364"/>
                </a:cxn>
                <a:cxn ang="0">
                  <a:pos x="0" y="349"/>
                </a:cxn>
                <a:cxn ang="0">
                  <a:pos x="0" y="349"/>
                </a:cxn>
              </a:cxnLst>
              <a:rect l="0" t="0" r="r" b="b"/>
              <a:pathLst>
                <a:path w="165" h="364">
                  <a:moveTo>
                    <a:pt x="0" y="349"/>
                  </a:moveTo>
                  <a:lnTo>
                    <a:pt x="7" y="332"/>
                  </a:lnTo>
                  <a:lnTo>
                    <a:pt x="37" y="339"/>
                  </a:lnTo>
                  <a:lnTo>
                    <a:pt x="153" y="0"/>
                  </a:lnTo>
                  <a:lnTo>
                    <a:pt x="165" y="3"/>
                  </a:lnTo>
                  <a:lnTo>
                    <a:pt x="63" y="364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9" name="Freeform 769"/>
            <p:cNvSpPr>
              <a:spLocks/>
            </p:cNvSpPr>
            <p:nvPr/>
          </p:nvSpPr>
          <p:spPr bwMode="auto">
            <a:xfrm>
              <a:off x="2137" y="3180"/>
              <a:ext cx="2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4" y="6"/>
                </a:cxn>
                <a:cxn ang="0">
                  <a:pos x="49" y="9"/>
                </a:cxn>
                <a:cxn ang="0">
                  <a:pos x="53" y="14"/>
                </a:cxn>
                <a:cxn ang="0">
                  <a:pos x="54" y="17"/>
                </a:cxn>
                <a:cxn ang="0">
                  <a:pos x="57" y="21"/>
                </a:cxn>
                <a:cxn ang="0">
                  <a:pos x="58" y="24"/>
                </a:cxn>
                <a:cxn ang="0">
                  <a:pos x="60" y="28"/>
                </a:cxn>
                <a:cxn ang="0">
                  <a:pos x="66" y="41"/>
                </a:cxn>
                <a:cxn ang="0">
                  <a:pos x="40" y="54"/>
                </a:cxn>
                <a:cxn ang="0">
                  <a:pos x="40" y="53"/>
                </a:cxn>
                <a:cxn ang="0">
                  <a:pos x="40" y="49"/>
                </a:cxn>
                <a:cxn ang="0">
                  <a:pos x="40" y="45"/>
                </a:cxn>
                <a:cxn ang="0">
                  <a:pos x="40" y="41"/>
                </a:cxn>
                <a:cxn ang="0">
                  <a:pos x="38" y="36"/>
                </a:cxn>
                <a:cxn ang="0">
                  <a:pos x="34" y="30"/>
                </a:cxn>
                <a:cxn ang="0">
                  <a:pos x="32" y="29"/>
                </a:cxn>
                <a:cxn ang="0">
                  <a:pos x="29" y="28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7" y="25"/>
                </a:cxn>
                <a:cxn ang="0">
                  <a:pos x="13" y="25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66" h="54">
                  <a:moveTo>
                    <a:pt x="0" y="1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9" y="9"/>
                  </a:lnTo>
                  <a:lnTo>
                    <a:pt x="53" y="14"/>
                  </a:lnTo>
                  <a:lnTo>
                    <a:pt x="54" y="17"/>
                  </a:lnTo>
                  <a:lnTo>
                    <a:pt x="57" y="21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5"/>
                  </a:lnTo>
                  <a:lnTo>
                    <a:pt x="40" y="41"/>
                  </a:lnTo>
                  <a:lnTo>
                    <a:pt x="38" y="36"/>
                  </a:lnTo>
                  <a:lnTo>
                    <a:pt x="34" y="30"/>
                  </a:lnTo>
                  <a:lnTo>
                    <a:pt x="32" y="29"/>
                  </a:lnTo>
                  <a:lnTo>
                    <a:pt x="29" y="28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0" name="Freeform 770"/>
            <p:cNvSpPr>
              <a:spLocks/>
            </p:cNvSpPr>
            <p:nvPr/>
          </p:nvSpPr>
          <p:spPr bwMode="auto">
            <a:xfrm>
              <a:off x="1917" y="3485"/>
              <a:ext cx="43" cy="109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12" y="0"/>
                </a:cxn>
                <a:cxn ang="0">
                  <a:pos x="127" y="16"/>
                </a:cxn>
                <a:cxn ang="0">
                  <a:pos x="4" y="326"/>
                </a:cxn>
                <a:cxn ang="0">
                  <a:pos x="0" y="304"/>
                </a:cxn>
                <a:cxn ang="0">
                  <a:pos x="0" y="304"/>
                </a:cxn>
              </a:cxnLst>
              <a:rect l="0" t="0" r="r" b="b"/>
              <a:pathLst>
                <a:path w="127" h="326">
                  <a:moveTo>
                    <a:pt x="0" y="304"/>
                  </a:moveTo>
                  <a:lnTo>
                    <a:pt x="112" y="0"/>
                  </a:lnTo>
                  <a:lnTo>
                    <a:pt x="127" y="16"/>
                  </a:lnTo>
                  <a:lnTo>
                    <a:pt x="4" y="326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1" name="Freeform 771"/>
            <p:cNvSpPr>
              <a:spLocks/>
            </p:cNvSpPr>
            <p:nvPr/>
          </p:nvSpPr>
          <p:spPr bwMode="auto">
            <a:xfrm>
              <a:off x="1937" y="3490"/>
              <a:ext cx="46" cy="1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9" y="11"/>
                </a:cxn>
                <a:cxn ang="0">
                  <a:pos x="8" y="337"/>
                </a:cxn>
                <a:cxn ang="0">
                  <a:pos x="0" y="321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39" h="337">
                  <a:moveTo>
                    <a:pt x="115" y="0"/>
                  </a:moveTo>
                  <a:lnTo>
                    <a:pt x="139" y="11"/>
                  </a:lnTo>
                  <a:lnTo>
                    <a:pt x="8" y="337"/>
                  </a:lnTo>
                  <a:lnTo>
                    <a:pt x="0" y="321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2" name="Freeform 772"/>
            <p:cNvSpPr>
              <a:spLocks/>
            </p:cNvSpPr>
            <p:nvPr/>
          </p:nvSpPr>
          <p:spPr bwMode="auto">
            <a:xfrm>
              <a:off x="1959" y="3497"/>
              <a:ext cx="44" cy="111"/>
            </a:xfrm>
            <a:custGeom>
              <a:avLst/>
              <a:gdLst/>
              <a:ahLst/>
              <a:cxnLst>
                <a:cxn ang="0">
                  <a:pos x="114" y="11"/>
                </a:cxn>
                <a:cxn ang="0">
                  <a:pos x="132" y="0"/>
                </a:cxn>
                <a:cxn ang="0">
                  <a:pos x="10" y="331"/>
                </a:cxn>
                <a:cxn ang="0">
                  <a:pos x="0" y="332"/>
                </a:cxn>
                <a:cxn ang="0">
                  <a:pos x="106" y="12"/>
                </a:cxn>
                <a:cxn ang="0">
                  <a:pos x="114" y="11"/>
                </a:cxn>
                <a:cxn ang="0">
                  <a:pos x="114" y="11"/>
                </a:cxn>
              </a:cxnLst>
              <a:rect l="0" t="0" r="r" b="b"/>
              <a:pathLst>
                <a:path w="132" h="332">
                  <a:moveTo>
                    <a:pt x="114" y="11"/>
                  </a:moveTo>
                  <a:lnTo>
                    <a:pt x="132" y="0"/>
                  </a:lnTo>
                  <a:lnTo>
                    <a:pt x="10" y="331"/>
                  </a:lnTo>
                  <a:lnTo>
                    <a:pt x="0" y="332"/>
                  </a:lnTo>
                  <a:lnTo>
                    <a:pt x="106" y="12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3" name="Freeform 773"/>
            <p:cNvSpPr>
              <a:spLocks/>
            </p:cNvSpPr>
            <p:nvPr/>
          </p:nvSpPr>
          <p:spPr bwMode="auto">
            <a:xfrm>
              <a:off x="1903" y="3570"/>
              <a:ext cx="8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7" y="65"/>
                </a:cxn>
                <a:cxn ang="0">
                  <a:pos x="237" y="85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7" h="85">
                  <a:moveTo>
                    <a:pt x="0" y="0"/>
                  </a:moveTo>
                  <a:lnTo>
                    <a:pt x="247" y="65"/>
                  </a:lnTo>
                  <a:lnTo>
                    <a:pt x="237" y="85"/>
                  </a:lnTo>
                  <a:lnTo>
                    <a:pt x="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4" name="Freeform 774"/>
            <p:cNvSpPr>
              <a:spLocks/>
            </p:cNvSpPr>
            <p:nvPr/>
          </p:nvSpPr>
          <p:spPr bwMode="auto">
            <a:xfrm>
              <a:off x="1910" y="3545"/>
              <a:ext cx="87" cy="3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2" y="75"/>
                </a:cxn>
                <a:cxn ang="0">
                  <a:pos x="248" y="98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62" h="98">
                  <a:moveTo>
                    <a:pt x="13" y="0"/>
                  </a:moveTo>
                  <a:lnTo>
                    <a:pt x="262" y="75"/>
                  </a:lnTo>
                  <a:lnTo>
                    <a:pt x="248" y="98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5" name="Freeform 775"/>
            <p:cNvSpPr>
              <a:spLocks/>
            </p:cNvSpPr>
            <p:nvPr/>
          </p:nvSpPr>
          <p:spPr bwMode="auto">
            <a:xfrm>
              <a:off x="1922" y="3517"/>
              <a:ext cx="83" cy="3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0"/>
                </a:cxn>
                <a:cxn ang="0">
                  <a:pos x="249" y="74"/>
                </a:cxn>
                <a:cxn ang="0">
                  <a:pos x="233" y="9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9" h="98">
                  <a:moveTo>
                    <a:pt x="0" y="16"/>
                  </a:moveTo>
                  <a:lnTo>
                    <a:pt x="2" y="0"/>
                  </a:lnTo>
                  <a:lnTo>
                    <a:pt x="249" y="74"/>
                  </a:lnTo>
                  <a:lnTo>
                    <a:pt x="233" y="9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6" name="Freeform 776"/>
            <p:cNvSpPr>
              <a:spLocks/>
            </p:cNvSpPr>
            <p:nvPr/>
          </p:nvSpPr>
          <p:spPr bwMode="auto">
            <a:xfrm>
              <a:off x="1931" y="3496"/>
              <a:ext cx="8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2" y="67"/>
                </a:cxn>
                <a:cxn ang="0">
                  <a:pos x="232" y="77"/>
                </a:cxn>
                <a:cxn ang="0">
                  <a:pos x="0" y="1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42" h="77">
                  <a:moveTo>
                    <a:pt x="4" y="0"/>
                  </a:moveTo>
                  <a:lnTo>
                    <a:pt x="242" y="67"/>
                  </a:lnTo>
                  <a:lnTo>
                    <a:pt x="232" y="7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7" name="Freeform 777"/>
            <p:cNvSpPr>
              <a:spLocks/>
            </p:cNvSpPr>
            <p:nvPr/>
          </p:nvSpPr>
          <p:spPr bwMode="auto">
            <a:xfrm>
              <a:off x="1728" y="3507"/>
              <a:ext cx="162" cy="142"/>
            </a:xfrm>
            <a:custGeom>
              <a:avLst/>
              <a:gdLst/>
              <a:ahLst/>
              <a:cxnLst>
                <a:cxn ang="0">
                  <a:pos x="234" y="423"/>
                </a:cxn>
                <a:cxn ang="0">
                  <a:pos x="229" y="408"/>
                </a:cxn>
                <a:cxn ang="0">
                  <a:pos x="221" y="394"/>
                </a:cxn>
                <a:cxn ang="0">
                  <a:pos x="213" y="374"/>
                </a:cxn>
                <a:cxn ang="0">
                  <a:pos x="201" y="351"/>
                </a:cxn>
                <a:cxn ang="0">
                  <a:pos x="189" y="326"/>
                </a:cxn>
                <a:cxn ang="0">
                  <a:pos x="174" y="299"/>
                </a:cxn>
                <a:cxn ang="0">
                  <a:pos x="158" y="268"/>
                </a:cxn>
                <a:cxn ang="0">
                  <a:pos x="141" y="238"/>
                </a:cxn>
                <a:cxn ang="0">
                  <a:pos x="121" y="204"/>
                </a:cxn>
                <a:cxn ang="0">
                  <a:pos x="101" y="172"/>
                </a:cxn>
                <a:cxn ang="0">
                  <a:pos x="78" y="139"/>
                </a:cxn>
                <a:cxn ang="0">
                  <a:pos x="56" y="107"/>
                </a:cxn>
                <a:cxn ang="0">
                  <a:pos x="30" y="74"/>
                </a:cxn>
                <a:cxn ang="0">
                  <a:pos x="5" y="44"/>
                </a:cxn>
                <a:cxn ang="0">
                  <a:pos x="5" y="35"/>
                </a:cxn>
                <a:cxn ang="0">
                  <a:pos x="17" y="31"/>
                </a:cxn>
                <a:cxn ang="0">
                  <a:pos x="33" y="27"/>
                </a:cxn>
                <a:cxn ang="0">
                  <a:pos x="52" y="22"/>
                </a:cxn>
                <a:cxn ang="0">
                  <a:pos x="76" y="18"/>
                </a:cxn>
                <a:cxn ang="0">
                  <a:pos x="104" y="14"/>
                </a:cxn>
                <a:cxn ang="0">
                  <a:pos x="134" y="8"/>
                </a:cxn>
                <a:cxn ang="0">
                  <a:pos x="168" y="4"/>
                </a:cxn>
                <a:cxn ang="0">
                  <a:pos x="205" y="2"/>
                </a:cxn>
                <a:cxn ang="0">
                  <a:pos x="243" y="0"/>
                </a:cxn>
                <a:cxn ang="0">
                  <a:pos x="286" y="0"/>
                </a:cxn>
                <a:cxn ang="0">
                  <a:pos x="330" y="2"/>
                </a:cxn>
                <a:cxn ang="0">
                  <a:pos x="377" y="6"/>
                </a:cxn>
                <a:cxn ang="0">
                  <a:pos x="425" y="11"/>
                </a:cxn>
                <a:cxn ang="0">
                  <a:pos x="475" y="20"/>
                </a:cxn>
                <a:cxn ang="0">
                  <a:pos x="475" y="44"/>
                </a:cxn>
                <a:cxn ang="0">
                  <a:pos x="461" y="40"/>
                </a:cxn>
                <a:cxn ang="0">
                  <a:pos x="447" y="36"/>
                </a:cxn>
                <a:cxn ang="0">
                  <a:pos x="431" y="34"/>
                </a:cxn>
                <a:cxn ang="0">
                  <a:pos x="411" y="30"/>
                </a:cxn>
                <a:cxn ang="0">
                  <a:pos x="387" y="26"/>
                </a:cxn>
                <a:cxn ang="0">
                  <a:pos x="361" y="22"/>
                </a:cxn>
                <a:cxn ang="0">
                  <a:pos x="331" y="19"/>
                </a:cxn>
                <a:cxn ang="0">
                  <a:pos x="298" y="18"/>
                </a:cxn>
                <a:cxn ang="0">
                  <a:pos x="261" y="16"/>
                </a:cxn>
                <a:cxn ang="0">
                  <a:pos x="221" y="16"/>
                </a:cxn>
                <a:cxn ang="0">
                  <a:pos x="177" y="19"/>
                </a:cxn>
                <a:cxn ang="0">
                  <a:pos x="132" y="23"/>
                </a:cxn>
                <a:cxn ang="0">
                  <a:pos x="82" y="28"/>
                </a:cxn>
                <a:cxn ang="0">
                  <a:pos x="29" y="38"/>
                </a:cxn>
                <a:cxn ang="0">
                  <a:pos x="38" y="48"/>
                </a:cxn>
                <a:cxn ang="0">
                  <a:pos x="50" y="62"/>
                </a:cxn>
                <a:cxn ang="0">
                  <a:pos x="61" y="75"/>
                </a:cxn>
                <a:cxn ang="0">
                  <a:pos x="74" y="91"/>
                </a:cxn>
                <a:cxn ang="0">
                  <a:pos x="89" y="111"/>
                </a:cxn>
                <a:cxn ang="0">
                  <a:pos x="105" y="134"/>
                </a:cxn>
                <a:cxn ang="0">
                  <a:pos x="121" y="159"/>
                </a:cxn>
                <a:cxn ang="0">
                  <a:pos x="138" y="187"/>
                </a:cxn>
                <a:cxn ang="0">
                  <a:pos x="156" y="216"/>
                </a:cxn>
                <a:cxn ang="0">
                  <a:pos x="174" y="248"/>
                </a:cxn>
                <a:cxn ang="0">
                  <a:pos x="191" y="282"/>
                </a:cxn>
                <a:cxn ang="0">
                  <a:pos x="209" y="319"/>
                </a:cxn>
                <a:cxn ang="0">
                  <a:pos x="223" y="356"/>
                </a:cxn>
                <a:cxn ang="0">
                  <a:pos x="238" y="398"/>
                </a:cxn>
                <a:cxn ang="0">
                  <a:pos x="238" y="428"/>
                </a:cxn>
              </a:cxnLst>
              <a:rect l="0" t="0" r="r" b="b"/>
              <a:pathLst>
                <a:path w="487" h="428">
                  <a:moveTo>
                    <a:pt x="238" y="428"/>
                  </a:moveTo>
                  <a:lnTo>
                    <a:pt x="237" y="428"/>
                  </a:lnTo>
                  <a:lnTo>
                    <a:pt x="237" y="426"/>
                  </a:lnTo>
                  <a:lnTo>
                    <a:pt x="234" y="423"/>
                  </a:lnTo>
                  <a:lnTo>
                    <a:pt x="233" y="418"/>
                  </a:lnTo>
                  <a:lnTo>
                    <a:pt x="231" y="415"/>
                  </a:lnTo>
                  <a:lnTo>
                    <a:pt x="230" y="412"/>
                  </a:lnTo>
                  <a:lnTo>
                    <a:pt x="229" y="408"/>
                  </a:lnTo>
                  <a:lnTo>
                    <a:pt x="227" y="406"/>
                  </a:lnTo>
                  <a:lnTo>
                    <a:pt x="225" y="402"/>
                  </a:lnTo>
                  <a:lnTo>
                    <a:pt x="223" y="398"/>
                  </a:lnTo>
                  <a:lnTo>
                    <a:pt x="221" y="394"/>
                  </a:lnTo>
                  <a:lnTo>
                    <a:pt x="219" y="390"/>
                  </a:lnTo>
                  <a:lnTo>
                    <a:pt x="218" y="384"/>
                  </a:lnTo>
                  <a:lnTo>
                    <a:pt x="215" y="379"/>
                  </a:lnTo>
                  <a:lnTo>
                    <a:pt x="213" y="374"/>
                  </a:lnTo>
                  <a:lnTo>
                    <a:pt x="210" y="368"/>
                  </a:lnTo>
                  <a:lnTo>
                    <a:pt x="207" y="363"/>
                  </a:lnTo>
                  <a:lnTo>
                    <a:pt x="205" y="358"/>
                  </a:lnTo>
                  <a:lnTo>
                    <a:pt x="201" y="351"/>
                  </a:lnTo>
                  <a:lnTo>
                    <a:pt x="199" y="346"/>
                  </a:lnTo>
                  <a:lnTo>
                    <a:pt x="195" y="339"/>
                  </a:lnTo>
                  <a:lnTo>
                    <a:pt x="191" y="332"/>
                  </a:lnTo>
                  <a:lnTo>
                    <a:pt x="189" y="326"/>
                  </a:lnTo>
                  <a:lnTo>
                    <a:pt x="186" y="319"/>
                  </a:lnTo>
                  <a:lnTo>
                    <a:pt x="182" y="312"/>
                  </a:lnTo>
                  <a:lnTo>
                    <a:pt x="178" y="306"/>
                  </a:lnTo>
                  <a:lnTo>
                    <a:pt x="174" y="299"/>
                  </a:lnTo>
                  <a:lnTo>
                    <a:pt x="172" y="292"/>
                  </a:lnTo>
                  <a:lnTo>
                    <a:pt x="166" y="284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62"/>
                  </a:lnTo>
                  <a:lnTo>
                    <a:pt x="149" y="252"/>
                  </a:lnTo>
                  <a:lnTo>
                    <a:pt x="145" y="246"/>
                  </a:lnTo>
                  <a:lnTo>
                    <a:pt x="141" y="238"/>
                  </a:lnTo>
                  <a:lnTo>
                    <a:pt x="136" y="230"/>
                  </a:lnTo>
                  <a:lnTo>
                    <a:pt x="130" y="222"/>
                  </a:lnTo>
                  <a:lnTo>
                    <a:pt x="126" y="212"/>
                  </a:lnTo>
                  <a:lnTo>
                    <a:pt x="121" y="204"/>
                  </a:lnTo>
                  <a:lnTo>
                    <a:pt x="116" y="196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1" y="172"/>
                  </a:lnTo>
                  <a:lnTo>
                    <a:pt x="96" y="164"/>
                  </a:lnTo>
                  <a:lnTo>
                    <a:pt x="89" y="155"/>
                  </a:lnTo>
                  <a:lnTo>
                    <a:pt x="84" y="147"/>
                  </a:lnTo>
                  <a:lnTo>
                    <a:pt x="78" y="139"/>
                  </a:lnTo>
                  <a:lnTo>
                    <a:pt x="73" y="131"/>
                  </a:lnTo>
                  <a:lnTo>
                    <a:pt x="66" y="123"/>
                  </a:lnTo>
                  <a:lnTo>
                    <a:pt x="61" y="115"/>
                  </a:lnTo>
                  <a:lnTo>
                    <a:pt x="56" y="107"/>
                  </a:lnTo>
                  <a:lnTo>
                    <a:pt x="50" y="99"/>
                  </a:lnTo>
                  <a:lnTo>
                    <a:pt x="44" y="90"/>
                  </a:lnTo>
                  <a:lnTo>
                    <a:pt x="37" y="82"/>
                  </a:lnTo>
                  <a:lnTo>
                    <a:pt x="30" y="74"/>
                  </a:lnTo>
                  <a:lnTo>
                    <a:pt x="25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9" y="34"/>
                  </a:lnTo>
                  <a:lnTo>
                    <a:pt x="12" y="32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8" y="22"/>
                  </a:lnTo>
                  <a:lnTo>
                    <a:pt x="64" y="20"/>
                  </a:lnTo>
                  <a:lnTo>
                    <a:pt x="69" y="19"/>
                  </a:lnTo>
                  <a:lnTo>
                    <a:pt x="76" y="18"/>
                  </a:lnTo>
                  <a:lnTo>
                    <a:pt x="82" y="16"/>
                  </a:lnTo>
                  <a:lnTo>
                    <a:pt x="89" y="15"/>
                  </a:lnTo>
                  <a:lnTo>
                    <a:pt x="96" y="15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8" y="11"/>
                  </a:lnTo>
                  <a:lnTo>
                    <a:pt x="126" y="10"/>
                  </a:lnTo>
                  <a:lnTo>
                    <a:pt x="134" y="8"/>
                  </a:lnTo>
                  <a:lnTo>
                    <a:pt x="142" y="8"/>
                  </a:lnTo>
                  <a:lnTo>
                    <a:pt x="150" y="7"/>
                  </a:lnTo>
                  <a:lnTo>
                    <a:pt x="160" y="6"/>
                  </a:lnTo>
                  <a:lnTo>
                    <a:pt x="168" y="4"/>
                  </a:lnTo>
                  <a:lnTo>
                    <a:pt x="177" y="4"/>
                  </a:lnTo>
                  <a:lnTo>
                    <a:pt x="186" y="3"/>
                  </a:lnTo>
                  <a:lnTo>
                    <a:pt x="195" y="3"/>
                  </a:lnTo>
                  <a:lnTo>
                    <a:pt x="205" y="2"/>
                  </a:lnTo>
                  <a:lnTo>
                    <a:pt x="214" y="2"/>
                  </a:lnTo>
                  <a:lnTo>
                    <a:pt x="223" y="2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7" y="2"/>
                  </a:lnTo>
                  <a:lnTo>
                    <a:pt x="319" y="2"/>
                  </a:lnTo>
                  <a:lnTo>
                    <a:pt x="330" y="2"/>
                  </a:lnTo>
                  <a:lnTo>
                    <a:pt x="342" y="3"/>
                  </a:lnTo>
                  <a:lnTo>
                    <a:pt x="354" y="3"/>
                  </a:lnTo>
                  <a:lnTo>
                    <a:pt x="365" y="4"/>
                  </a:lnTo>
                  <a:lnTo>
                    <a:pt x="377" y="6"/>
                  </a:lnTo>
                  <a:lnTo>
                    <a:pt x="389" y="7"/>
                  </a:lnTo>
                  <a:lnTo>
                    <a:pt x="401" y="8"/>
                  </a:lnTo>
                  <a:lnTo>
                    <a:pt x="413" y="10"/>
                  </a:lnTo>
                  <a:lnTo>
                    <a:pt x="425" y="11"/>
                  </a:lnTo>
                  <a:lnTo>
                    <a:pt x="438" y="14"/>
                  </a:lnTo>
                  <a:lnTo>
                    <a:pt x="450" y="16"/>
                  </a:lnTo>
                  <a:lnTo>
                    <a:pt x="462" y="18"/>
                  </a:lnTo>
                  <a:lnTo>
                    <a:pt x="475" y="20"/>
                  </a:lnTo>
                  <a:lnTo>
                    <a:pt x="487" y="23"/>
                  </a:lnTo>
                  <a:lnTo>
                    <a:pt x="477" y="46"/>
                  </a:lnTo>
                  <a:lnTo>
                    <a:pt x="477" y="46"/>
                  </a:lnTo>
                  <a:lnTo>
                    <a:pt x="475" y="44"/>
                  </a:lnTo>
                  <a:lnTo>
                    <a:pt x="473" y="44"/>
                  </a:lnTo>
                  <a:lnTo>
                    <a:pt x="469" y="43"/>
                  </a:lnTo>
                  <a:lnTo>
                    <a:pt x="465" y="42"/>
                  </a:lnTo>
                  <a:lnTo>
                    <a:pt x="461" y="40"/>
                  </a:lnTo>
                  <a:lnTo>
                    <a:pt x="457" y="39"/>
                  </a:lnTo>
                  <a:lnTo>
                    <a:pt x="454" y="39"/>
                  </a:lnTo>
                  <a:lnTo>
                    <a:pt x="450" y="38"/>
                  </a:lnTo>
                  <a:lnTo>
                    <a:pt x="447" y="36"/>
                  </a:lnTo>
                  <a:lnTo>
                    <a:pt x="443" y="35"/>
                  </a:lnTo>
                  <a:lnTo>
                    <a:pt x="439" y="35"/>
                  </a:lnTo>
                  <a:lnTo>
                    <a:pt x="435" y="34"/>
                  </a:lnTo>
                  <a:lnTo>
                    <a:pt x="431" y="34"/>
                  </a:lnTo>
                  <a:lnTo>
                    <a:pt x="426" y="31"/>
                  </a:lnTo>
                  <a:lnTo>
                    <a:pt x="421" y="31"/>
                  </a:lnTo>
                  <a:lnTo>
                    <a:pt x="415" y="30"/>
                  </a:lnTo>
                  <a:lnTo>
                    <a:pt x="411" y="30"/>
                  </a:lnTo>
                  <a:lnTo>
                    <a:pt x="405" y="27"/>
                  </a:lnTo>
                  <a:lnTo>
                    <a:pt x="399" y="27"/>
                  </a:lnTo>
                  <a:lnTo>
                    <a:pt x="393" y="26"/>
                  </a:lnTo>
                  <a:lnTo>
                    <a:pt x="387" y="26"/>
                  </a:lnTo>
                  <a:lnTo>
                    <a:pt x="381" y="24"/>
                  </a:lnTo>
                  <a:lnTo>
                    <a:pt x="374" y="23"/>
                  </a:lnTo>
                  <a:lnTo>
                    <a:pt x="367" y="23"/>
                  </a:lnTo>
                  <a:lnTo>
                    <a:pt x="361" y="22"/>
                  </a:lnTo>
                  <a:lnTo>
                    <a:pt x="354" y="20"/>
                  </a:lnTo>
                  <a:lnTo>
                    <a:pt x="346" y="20"/>
                  </a:lnTo>
                  <a:lnTo>
                    <a:pt x="338" y="19"/>
                  </a:lnTo>
                  <a:lnTo>
                    <a:pt x="331" y="19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89" y="16"/>
                  </a:lnTo>
                  <a:lnTo>
                    <a:pt x="279" y="16"/>
                  </a:lnTo>
                  <a:lnTo>
                    <a:pt x="270" y="16"/>
                  </a:lnTo>
                  <a:lnTo>
                    <a:pt x="261" y="16"/>
                  </a:lnTo>
                  <a:lnTo>
                    <a:pt x="251" y="16"/>
                  </a:lnTo>
                  <a:lnTo>
                    <a:pt x="241" y="16"/>
                  </a:lnTo>
                  <a:lnTo>
                    <a:pt x="231" y="16"/>
                  </a:lnTo>
                  <a:lnTo>
                    <a:pt x="221" y="16"/>
                  </a:lnTo>
                  <a:lnTo>
                    <a:pt x="210" y="16"/>
                  </a:lnTo>
                  <a:lnTo>
                    <a:pt x="199" y="18"/>
                  </a:lnTo>
                  <a:lnTo>
                    <a:pt x="188" y="18"/>
                  </a:lnTo>
                  <a:lnTo>
                    <a:pt x="177" y="19"/>
                  </a:lnTo>
                  <a:lnTo>
                    <a:pt x="166" y="19"/>
                  </a:lnTo>
                  <a:lnTo>
                    <a:pt x="154" y="20"/>
                  </a:lnTo>
                  <a:lnTo>
                    <a:pt x="142" y="22"/>
                  </a:lnTo>
                  <a:lnTo>
                    <a:pt x="132" y="23"/>
                  </a:lnTo>
                  <a:lnTo>
                    <a:pt x="120" y="23"/>
                  </a:lnTo>
                  <a:lnTo>
                    <a:pt x="106" y="26"/>
                  </a:lnTo>
                  <a:lnTo>
                    <a:pt x="94" y="27"/>
                  </a:lnTo>
                  <a:lnTo>
                    <a:pt x="82" y="28"/>
                  </a:lnTo>
                  <a:lnTo>
                    <a:pt x="69" y="31"/>
                  </a:lnTo>
                  <a:lnTo>
                    <a:pt x="56" y="34"/>
                  </a:lnTo>
                  <a:lnTo>
                    <a:pt x="42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3" y="40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6" y="58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8" y="71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6" y="83"/>
                  </a:lnTo>
                  <a:lnTo>
                    <a:pt x="70" y="87"/>
                  </a:lnTo>
                  <a:lnTo>
                    <a:pt x="74" y="91"/>
                  </a:lnTo>
                  <a:lnTo>
                    <a:pt x="78" y="96"/>
                  </a:lnTo>
                  <a:lnTo>
                    <a:pt x="81" y="100"/>
                  </a:lnTo>
                  <a:lnTo>
                    <a:pt x="85" y="107"/>
                  </a:lnTo>
                  <a:lnTo>
                    <a:pt x="89" y="111"/>
                  </a:lnTo>
                  <a:lnTo>
                    <a:pt x="93" y="116"/>
                  </a:lnTo>
                  <a:lnTo>
                    <a:pt x="97" y="122"/>
                  </a:lnTo>
                  <a:lnTo>
                    <a:pt x="101" y="128"/>
                  </a:lnTo>
                  <a:lnTo>
                    <a:pt x="105" y="134"/>
                  </a:lnTo>
                  <a:lnTo>
                    <a:pt x="109" y="140"/>
                  </a:lnTo>
                  <a:lnTo>
                    <a:pt x="113" y="146"/>
                  </a:lnTo>
                  <a:lnTo>
                    <a:pt x="117" y="152"/>
                  </a:lnTo>
                  <a:lnTo>
                    <a:pt x="121" y="159"/>
                  </a:lnTo>
                  <a:lnTo>
                    <a:pt x="126" y="166"/>
                  </a:lnTo>
                  <a:lnTo>
                    <a:pt x="130" y="172"/>
                  </a:lnTo>
                  <a:lnTo>
                    <a:pt x="134" y="179"/>
                  </a:lnTo>
                  <a:lnTo>
                    <a:pt x="138" y="187"/>
                  </a:lnTo>
                  <a:lnTo>
                    <a:pt x="144" y="194"/>
                  </a:lnTo>
                  <a:lnTo>
                    <a:pt x="148" y="200"/>
                  </a:lnTo>
                  <a:lnTo>
                    <a:pt x="152" y="208"/>
                  </a:lnTo>
                  <a:lnTo>
                    <a:pt x="156" y="216"/>
                  </a:lnTo>
                  <a:lnTo>
                    <a:pt x="161" y="224"/>
                  </a:lnTo>
                  <a:lnTo>
                    <a:pt x="165" y="231"/>
                  </a:lnTo>
                  <a:lnTo>
                    <a:pt x="170" y="239"/>
                  </a:lnTo>
                  <a:lnTo>
                    <a:pt x="174" y="248"/>
                  </a:lnTo>
                  <a:lnTo>
                    <a:pt x="178" y="256"/>
                  </a:lnTo>
                  <a:lnTo>
                    <a:pt x="182" y="266"/>
                  </a:lnTo>
                  <a:lnTo>
                    <a:pt x="188" y="274"/>
                  </a:lnTo>
                  <a:lnTo>
                    <a:pt x="191" y="282"/>
                  </a:lnTo>
                  <a:lnTo>
                    <a:pt x="195" y="291"/>
                  </a:lnTo>
                  <a:lnTo>
                    <a:pt x="199" y="300"/>
                  </a:lnTo>
                  <a:lnTo>
                    <a:pt x="205" y="310"/>
                  </a:lnTo>
                  <a:lnTo>
                    <a:pt x="209" y="319"/>
                  </a:lnTo>
                  <a:lnTo>
                    <a:pt x="213" y="328"/>
                  </a:lnTo>
                  <a:lnTo>
                    <a:pt x="215" y="338"/>
                  </a:lnTo>
                  <a:lnTo>
                    <a:pt x="219" y="347"/>
                  </a:lnTo>
                  <a:lnTo>
                    <a:pt x="223" y="356"/>
                  </a:lnTo>
                  <a:lnTo>
                    <a:pt x="227" y="367"/>
                  </a:lnTo>
                  <a:lnTo>
                    <a:pt x="231" y="376"/>
                  </a:lnTo>
                  <a:lnTo>
                    <a:pt x="235" y="387"/>
                  </a:lnTo>
                  <a:lnTo>
                    <a:pt x="238" y="398"/>
                  </a:lnTo>
                  <a:lnTo>
                    <a:pt x="242" y="408"/>
                  </a:lnTo>
                  <a:lnTo>
                    <a:pt x="269" y="410"/>
                  </a:lnTo>
                  <a:lnTo>
                    <a:pt x="290" y="427"/>
                  </a:lnTo>
                  <a:lnTo>
                    <a:pt x="238" y="428"/>
                  </a:lnTo>
                  <a:lnTo>
                    <a:pt x="238" y="42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8" name="Freeform 778"/>
            <p:cNvSpPr>
              <a:spLocks/>
            </p:cNvSpPr>
            <p:nvPr/>
          </p:nvSpPr>
          <p:spPr bwMode="auto">
            <a:xfrm>
              <a:off x="1708" y="3527"/>
              <a:ext cx="91" cy="12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47" y="24"/>
                </a:cxn>
                <a:cxn ang="0">
                  <a:pos x="49" y="26"/>
                </a:cxn>
                <a:cxn ang="0">
                  <a:pos x="55" y="34"/>
                </a:cxn>
                <a:cxn ang="0">
                  <a:pos x="61" y="41"/>
                </a:cxn>
                <a:cxn ang="0">
                  <a:pos x="67" y="48"/>
                </a:cxn>
                <a:cxn ang="0">
                  <a:pos x="72" y="53"/>
                </a:cxn>
                <a:cxn ang="0">
                  <a:pos x="77" y="61"/>
                </a:cxn>
                <a:cxn ang="0">
                  <a:pos x="84" y="69"/>
                </a:cxn>
                <a:cxn ang="0">
                  <a:pos x="91" y="78"/>
                </a:cxn>
                <a:cxn ang="0">
                  <a:pos x="99" y="88"/>
                </a:cxn>
                <a:cxn ang="0">
                  <a:pos x="105" y="97"/>
                </a:cxn>
                <a:cxn ang="0">
                  <a:pos x="113" y="108"/>
                </a:cxn>
                <a:cxn ang="0">
                  <a:pos x="123" y="120"/>
                </a:cxn>
                <a:cxn ang="0">
                  <a:pos x="131" y="132"/>
                </a:cxn>
                <a:cxn ang="0">
                  <a:pos x="140" y="144"/>
                </a:cxn>
                <a:cxn ang="0">
                  <a:pos x="148" y="157"/>
                </a:cxn>
                <a:cxn ang="0">
                  <a:pos x="157" y="170"/>
                </a:cxn>
                <a:cxn ang="0">
                  <a:pos x="167" y="184"/>
                </a:cxn>
                <a:cxn ang="0">
                  <a:pos x="176" y="197"/>
                </a:cxn>
                <a:cxn ang="0">
                  <a:pos x="185" y="213"/>
                </a:cxn>
                <a:cxn ang="0">
                  <a:pos x="196" y="228"/>
                </a:cxn>
                <a:cxn ang="0">
                  <a:pos x="205" y="242"/>
                </a:cxn>
                <a:cxn ang="0">
                  <a:pos x="213" y="258"/>
                </a:cxn>
                <a:cxn ang="0">
                  <a:pos x="223" y="274"/>
                </a:cxn>
                <a:cxn ang="0">
                  <a:pos x="232" y="292"/>
                </a:cxn>
                <a:cxn ang="0">
                  <a:pos x="241" y="308"/>
                </a:cxn>
                <a:cxn ang="0">
                  <a:pos x="250" y="325"/>
                </a:cxn>
                <a:cxn ang="0">
                  <a:pos x="260" y="342"/>
                </a:cxn>
                <a:cxn ang="0">
                  <a:pos x="268" y="360"/>
                </a:cxn>
                <a:cxn ang="0">
                  <a:pos x="258" y="378"/>
                </a:cxn>
                <a:cxn ang="0">
                  <a:pos x="257" y="376"/>
                </a:cxn>
                <a:cxn ang="0">
                  <a:pos x="254" y="370"/>
                </a:cxn>
                <a:cxn ang="0">
                  <a:pos x="250" y="361"/>
                </a:cxn>
                <a:cxn ang="0">
                  <a:pos x="248" y="356"/>
                </a:cxn>
                <a:cxn ang="0">
                  <a:pos x="245" y="349"/>
                </a:cxn>
                <a:cxn ang="0">
                  <a:pos x="241" y="342"/>
                </a:cxn>
                <a:cxn ang="0">
                  <a:pos x="237" y="334"/>
                </a:cxn>
                <a:cxn ang="0">
                  <a:pos x="233" y="325"/>
                </a:cxn>
                <a:cxn ang="0">
                  <a:pos x="229" y="316"/>
                </a:cxn>
                <a:cxn ang="0">
                  <a:pos x="224" y="305"/>
                </a:cxn>
                <a:cxn ang="0">
                  <a:pos x="217" y="296"/>
                </a:cxn>
                <a:cxn ang="0">
                  <a:pos x="212" y="284"/>
                </a:cxn>
                <a:cxn ang="0">
                  <a:pos x="205" y="273"/>
                </a:cxn>
                <a:cxn ang="0">
                  <a:pos x="197" y="260"/>
                </a:cxn>
                <a:cxn ang="0">
                  <a:pos x="189" y="246"/>
                </a:cxn>
                <a:cxn ang="0">
                  <a:pos x="180" y="233"/>
                </a:cxn>
                <a:cxn ang="0">
                  <a:pos x="171" y="218"/>
                </a:cxn>
                <a:cxn ang="0">
                  <a:pos x="160" y="204"/>
                </a:cxn>
                <a:cxn ang="0">
                  <a:pos x="151" y="189"/>
                </a:cxn>
                <a:cxn ang="0">
                  <a:pos x="139" y="173"/>
                </a:cxn>
                <a:cxn ang="0">
                  <a:pos x="127" y="158"/>
                </a:cxn>
                <a:cxn ang="0">
                  <a:pos x="113" y="141"/>
                </a:cxn>
                <a:cxn ang="0">
                  <a:pos x="100" y="125"/>
                </a:cxn>
                <a:cxn ang="0">
                  <a:pos x="85" y="108"/>
                </a:cxn>
                <a:cxn ang="0">
                  <a:pos x="71" y="90"/>
                </a:cxn>
                <a:cxn ang="0">
                  <a:pos x="55" y="73"/>
                </a:cxn>
                <a:cxn ang="0">
                  <a:pos x="39" y="56"/>
                </a:cxn>
                <a:cxn ang="0">
                  <a:pos x="21" y="37"/>
                </a:cxn>
                <a:cxn ang="0">
                  <a:pos x="4" y="20"/>
                </a:cxn>
                <a:cxn ang="0">
                  <a:pos x="25" y="8"/>
                </a:cxn>
              </a:cxnLst>
              <a:rect l="0" t="0" r="r" b="b"/>
              <a:pathLst>
                <a:path w="273" h="378">
                  <a:moveTo>
                    <a:pt x="25" y="8"/>
                  </a:moveTo>
                  <a:lnTo>
                    <a:pt x="76" y="0"/>
                  </a:lnTo>
                  <a:lnTo>
                    <a:pt x="91" y="20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5" y="34"/>
                  </a:lnTo>
                  <a:lnTo>
                    <a:pt x="59" y="38"/>
                  </a:lnTo>
                  <a:lnTo>
                    <a:pt x="61" y="41"/>
                  </a:lnTo>
                  <a:lnTo>
                    <a:pt x="64" y="45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7" y="61"/>
                  </a:lnTo>
                  <a:lnTo>
                    <a:pt x="81" y="65"/>
                  </a:lnTo>
                  <a:lnTo>
                    <a:pt x="84" y="69"/>
                  </a:lnTo>
                  <a:lnTo>
                    <a:pt x="87" y="74"/>
                  </a:lnTo>
                  <a:lnTo>
                    <a:pt x="91" y="78"/>
                  </a:lnTo>
                  <a:lnTo>
                    <a:pt x="95" y="84"/>
                  </a:lnTo>
                  <a:lnTo>
                    <a:pt x="99" y="88"/>
                  </a:lnTo>
                  <a:lnTo>
                    <a:pt x="101" y="93"/>
                  </a:lnTo>
                  <a:lnTo>
                    <a:pt x="105" y="97"/>
                  </a:lnTo>
                  <a:lnTo>
                    <a:pt x="109" y="102"/>
                  </a:lnTo>
                  <a:lnTo>
                    <a:pt x="113" y="108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27" y="126"/>
                  </a:lnTo>
                  <a:lnTo>
                    <a:pt x="131" y="132"/>
                  </a:lnTo>
                  <a:lnTo>
                    <a:pt x="135" y="138"/>
                  </a:lnTo>
                  <a:lnTo>
                    <a:pt x="140" y="144"/>
                  </a:lnTo>
                  <a:lnTo>
                    <a:pt x="144" y="150"/>
                  </a:lnTo>
                  <a:lnTo>
                    <a:pt x="148" y="157"/>
                  </a:lnTo>
                  <a:lnTo>
                    <a:pt x="153" y="164"/>
                  </a:lnTo>
                  <a:lnTo>
                    <a:pt x="157" y="170"/>
                  </a:lnTo>
                  <a:lnTo>
                    <a:pt x="163" y="177"/>
                  </a:lnTo>
                  <a:lnTo>
                    <a:pt x="167" y="184"/>
                  </a:lnTo>
                  <a:lnTo>
                    <a:pt x="172" y="190"/>
                  </a:lnTo>
                  <a:lnTo>
                    <a:pt x="176" y="197"/>
                  </a:lnTo>
                  <a:lnTo>
                    <a:pt x="181" y="205"/>
                  </a:lnTo>
                  <a:lnTo>
                    <a:pt x="185" y="213"/>
                  </a:lnTo>
                  <a:lnTo>
                    <a:pt x="191" y="220"/>
                  </a:lnTo>
                  <a:lnTo>
                    <a:pt x="196" y="228"/>
                  </a:lnTo>
                  <a:lnTo>
                    <a:pt x="200" y="236"/>
                  </a:lnTo>
                  <a:lnTo>
                    <a:pt x="205" y="242"/>
                  </a:lnTo>
                  <a:lnTo>
                    <a:pt x="209" y="250"/>
                  </a:lnTo>
                  <a:lnTo>
                    <a:pt x="213" y="258"/>
                  </a:lnTo>
                  <a:lnTo>
                    <a:pt x="219" y="268"/>
                  </a:lnTo>
                  <a:lnTo>
                    <a:pt x="223" y="274"/>
                  </a:lnTo>
                  <a:lnTo>
                    <a:pt x="228" y="284"/>
                  </a:lnTo>
                  <a:lnTo>
                    <a:pt x="232" y="292"/>
                  </a:lnTo>
                  <a:lnTo>
                    <a:pt x="237" y="300"/>
                  </a:lnTo>
                  <a:lnTo>
                    <a:pt x="241" y="308"/>
                  </a:lnTo>
                  <a:lnTo>
                    <a:pt x="247" y="316"/>
                  </a:lnTo>
                  <a:lnTo>
                    <a:pt x="250" y="325"/>
                  </a:lnTo>
                  <a:lnTo>
                    <a:pt x="254" y="333"/>
                  </a:lnTo>
                  <a:lnTo>
                    <a:pt x="260" y="342"/>
                  </a:lnTo>
                  <a:lnTo>
                    <a:pt x="264" y="352"/>
                  </a:lnTo>
                  <a:lnTo>
                    <a:pt x="268" y="360"/>
                  </a:lnTo>
                  <a:lnTo>
                    <a:pt x="273" y="369"/>
                  </a:lnTo>
                  <a:lnTo>
                    <a:pt x="258" y="378"/>
                  </a:lnTo>
                  <a:lnTo>
                    <a:pt x="257" y="377"/>
                  </a:lnTo>
                  <a:lnTo>
                    <a:pt x="257" y="376"/>
                  </a:lnTo>
                  <a:lnTo>
                    <a:pt x="256" y="373"/>
                  </a:lnTo>
                  <a:lnTo>
                    <a:pt x="254" y="370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8" y="356"/>
                  </a:lnTo>
                  <a:lnTo>
                    <a:pt x="247" y="353"/>
                  </a:lnTo>
                  <a:lnTo>
                    <a:pt x="245" y="349"/>
                  </a:lnTo>
                  <a:lnTo>
                    <a:pt x="244" y="346"/>
                  </a:lnTo>
                  <a:lnTo>
                    <a:pt x="241" y="342"/>
                  </a:lnTo>
                  <a:lnTo>
                    <a:pt x="240" y="338"/>
                  </a:lnTo>
                  <a:lnTo>
                    <a:pt x="237" y="334"/>
                  </a:lnTo>
                  <a:lnTo>
                    <a:pt x="236" y="329"/>
                  </a:lnTo>
                  <a:lnTo>
                    <a:pt x="233" y="325"/>
                  </a:lnTo>
                  <a:lnTo>
                    <a:pt x="231" y="321"/>
                  </a:lnTo>
                  <a:lnTo>
                    <a:pt x="229" y="316"/>
                  </a:lnTo>
                  <a:lnTo>
                    <a:pt x="227" y="310"/>
                  </a:lnTo>
                  <a:lnTo>
                    <a:pt x="224" y="305"/>
                  </a:lnTo>
                  <a:lnTo>
                    <a:pt x="221" y="300"/>
                  </a:lnTo>
                  <a:lnTo>
                    <a:pt x="217" y="296"/>
                  </a:lnTo>
                  <a:lnTo>
                    <a:pt x="215" y="289"/>
                  </a:lnTo>
                  <a:lnTo>
                    <a:pt x="212" y="284"/>
                  </a:lnTo>
                  <a:lnTo>
                    <a:pt x="208" y="278"/>
                  </a:lnTo>
                  <a:lnTo>
                    <a:pt x="205" y="273"/>
                  </a:lnTo>
                  <a:lnTo>
                    <a:pt x="201" y="266"/>
                  </a:lnTo>
                  <a:lnTo>
                    <a:pt x="197" y="260"/>
                  </a:lnTo>
                  <a:lnTo>
                    <a:pt x="193" y="253"/>
                  </a:lnTo>
                  <a:lnTo>
                    <a:pt x="189" y="246"/>
                  </a:lnTo>
                  <a:lnTo>
                    <a:pt x="184" y="240"/>
                  </a:lnTo>
                  <a:lnTo>
                    <a:pt x="180" y="233"/>
                  </a:lnTo>
                  <a:lnTo>
                    <a:pt x="175" y="226"/>
                  </a:lnTo>
                  <a:lnTo>
                    <a:pt x="171" y="218"/>
                  </a:lnTo>
                  <a:lnTo>
                    <a:pt x="165" y="212"/>
                  </a:lnTo>
                  <a:lnTo>
                    <a:pt x="160" y="204"/>
                  </a:lnTo>
                  <a:lnTo>
                    <a:pt x="155" y="197"/>
                  </a:lnTo>
                  <a:lnTo>
                    <a:pt x="151" y="189"/>
                  </a:lnTo>
                  <a:lnTo>
                    <a:pt x="144" y="181"/>
                  </a:lnTo>
                  <a:lnTo>
                    <a:pt x="139" y="173"/>
                  </a:lnTo>
                  <a:lnTo>
                    <a:pt x="132" y="166"/>
                  </a:lnTo>
                  <a:lnTo>
                    <a:pt x="127" y="158"/>
                  </a:lnTo>
                  <a:lnTo>
                    <a:pt x="120" y="150"/>
                  </a:lnTo>
                  <a:lnTo>
                    <a:pt x="113" y="141"/>
                  </a:lnTo>
                  <a:lnTo>
                    <a:pt x="107" y="133"/>
                  </a:lnTo>
                  <a:lnTo>
                    <a:pt x="100" y="125"/>
                  </a:lnTo>
                  <a:lnTo>
                    <a:pt x="92" y="116"/>
                  </a:lnTo>
                  <a:lnTo>
                    <a:pt x="85" y="108"/>
                  </a:lnTo>
                  <a:lnTo>
                    <a:pt x="79" y="100"/>
                  </a:lnTo>
                  <a:lnTo>
                    <a:pt x="71" y="90"/>
                  </a:lnTo>
                  <a:lnTo>
                    <a:pt x="63" y="82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39" y="56"/>
                  </a:lnTo>
                  <a:lnTo>
                    <a:pt x="29" y="46"/>
                  </a:lnTo>
                  <a:lnTo>
                    <a:pt x="21" y="37"/>
                  </a:lnTo>
                  <a:lnTo>
                    <a:pt x="12" y="28"/>
                  </a:lnTo>
                  <a:lnTo>
                    <a:pt x="4" y="20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9" name="Freeform 779"/>
            <p:cNvSpPr>
              <a:spLocks/>
            </p:cNvSpPr>
            <p:nvPr/>
          </p:nvSpPr>
          <p:spPr bwMode="auto">
            <a:xfrm>
              <a:off x="2053" y="3398"/>
              <a:ext cx="143" cy="188"/>
            </a:xfrm>
            <a:custGeom>
              <a:avLst/>
              <a:gdLst/>
              <a:ahLst/>
              <a:cxnLst>
                <a:cxn ang="0">
                  <a:pos x="180" y="63"/>
                </a:cxn>
                <a:cxn ang="0">
                  <a:pos x="203" y="48"/>
                </a:cxn>
                <a:cxn ang="0">
                  <a:pos x="222" y="36"/>
                </a:cxn>
                <a:cxn ang="0">
                  <a:pos x="242" y="25"/>
                </a:cxn>
                <a:cxn ang="0">
                  <a:pos x="260" y="17"/>
                </a:cxn>
                <a:cxn ang="0">
                  <a:pos x="277" y="9"/>
                </a:cxn>
                <a:cxn ang="0">
                  <a:pos x="294" y="4"/>
                </a:cxn>
                <a:cxn ang="0">
                  <a:pos x="309" y="1"/>
                </a:cxn>
                <a:cxn ang="0">
                  <a:pos x="317" y="17"/>
                </a:cxn>
                <a:cxn ang="0">
                  <a:pos x="328" y="39"/>
                </a:cxn>
                <a:cxn ang="0">
                  <a:pos x="341" y="71"/>
                </a:cxn>
                <a:cxn ang="0">
                  <a:pos x="356" y="111"/>
                </a:cxn>
                <a:cxn ang="0">
                  <a:pos x="372" y="161"/>
                </a:cxn>
                <a:cxn ang="0">
                  <a:pos x="386" y="220"/>
                </a:cxn>
                <a:cxn ang="0">
                  <a:pos x="402" y="289"/>
                </a:cxn>
                <a:cxn ang="0">
                  <a:pos x="414" y="368"/>
                </a:cxn>
                <a:cxn ang="0">
                  <a:pos x="424" y="457"/>
                </a:cxn>
                <a:cxn ang="0">
                  <a:pos x="426" y="522"/>
                </a:cxn>
                <a:cxn ang="0">
                  <a:pos x="408" y="520"/>
                </a:cxn>
                <a:cxn ang="0">
                  <a:pos x="382" y="517"/>
                </a:cxn>
                <a:cxn ang="0">
                  <a:pos x="349" y="517"/>
                </a:cxn>
                <a:cxn ang="0">
                  <a:pos x="308" y="516"/>
                </a:cxn>
                <a:cxn ang="0">
                  <a:pos x="262" y="517"/>
                </a:cxn>
                <a:cxn ang="0">
                  <a:pos x="212" y="520"/>
                </a:cxn>
                <a:cxn ang="0">
                  <a:pos x="159" y="528"/>
                </a:cxn>
                <a:cxn ang="0">
                  <a:pos x="101" y="537"/>
                </a:cxn>
                <a:cxn ang="0">
                  <a:pos x="45" y="552"/>
                </a:cxn>
                <a:cxn ang="0">
                  <a:pos x="0" y="548"/>
                </a:cxn>
                <a:cxn ang="0">
                  <a:pos x="15" y="542"/>
                </a:cxn>
                <a:cxn ang="0">
                  <a:pos x="36" y="536"/>
                </a:cxn>
                <a:cxn ang="0">
                  <a:pos x="64" y="528"/>
                </a:cxn>
                <a:cxn ang="0">
                  <a:pos x="100" y="518"/>
                </a:cxn>
                <a:cxn ang="0">
                  <a:pos x="143" y="509"/>
                </a:cxn>
                <a:cxn ang="0">
                  <a:pos x="189" y="500"/>
                </a:cxn>
                <a:cxn ang="0">
                  <a:pos x="240" y="492"/>
                </a:cxn>
                <a:cxn ang="0">
                  <a:pos x="294" y="486"/>
                </a:cxn>
                <a:cxn ang="0">
                  <a:pos x="352" y="482"/>
                </a:cxn>
                <a:cxn ang="0">
                  <a:pos x="402" y="482"/>
                </a:cxn>
                <a:cxn ang="0">
                  <a:pos x="401" y="462"/>
                </a:cxn>
                <a:cxn ang="0">
                  <a:pos x="401" y="436"/>
                </a:cxn>
                <a:cxn ang="0">
                  <a:pos x="398" y="400"/>
                </a:cxn>
                <a:cxn ang="0">
                  <a:pos x="394" y="356"/>
                </a:cxn>
                <a:cxn ang="0">
                  <a:pos x="388" y="305"/>
                </a:cxn>
                <a:cxn ang="0">
                  <a:pos x="376" y="250"/>
                </a:cxn>
                <a:cxn ang="0">
                  <a:pos x="362" y="192"/>
                </a:cxn>
                <a:cxn ang="0">
                  <a:pos x="342" y="131"/>
                </a:cxn>
                <a:cxn ang="0">
                  <a:pos x="317" y="69"/>
                </a:cxn>
                <a:cxn ang="0">
                  <a:pos x="290" y="19"/>
                </a:cxn>
                <a:cxn ang="0">
                  <a:pos x="274" y="25"/>
                </a:cxn>
                <a:cxn ang="0">
                  <a:pos x="249" y="37"/>
                </a:cxn>
                <a:cxn ang="0">
                  <a:pos x="230" y="47"/>
                </a:cxn>
                <a:cxn ang="0">
                  <a:pos x="213" y="56"/>
                </a:cxn>
                <a:cxn ang="0">
                  <a:pos x="195" y="68"/>
                </a:cxn>
                <a:cxn ang="0">
                  <a:pos x="177" y="81"/>
                </a:cxn>
                <a:cxn ang="0">
                  <a:pos x="160" y="96"/>
                </a:cxn>
              </a:cxnLst>
              <a:rect l="0" t="0" r="r" b="b"/>
              <a:pathLst>
                <a:path w="430" h="565">
                  <a:moveTo>
                    <a:pt x="169" y="71"/>
                  </a:moveTo>
                  <a:lnTo>
                    <a:pt x="169" y="69"/>
                  </a:lnTo>
                  <a:lnTo>
                    <a:pt x="172" y="67"/>
                  </a:lnTo>
                  <a:lnTo>
                    <a:pt x="173" y="65"/>
                  </a:lnTo>
                  <a:lnTo>
                    <a:pt x="177" y="64"/>
                  </a:lnTo>
                  <a:lnTo>
                    <a:pt x="180" y="63"/>
                  </a:lnTo>
                  <a:lnTo>
                    <a:pt x="183" y="61"/>
                  </a:lnTo>
                  <a:lnTo>
                    <a:pt x="185" y="59"/>
                  </a:lnTo>
                  <a:lnTo>
                    <a:pt x="189" y="56"/>
                  </a:lnTo>
                  <a:lnTo>
                    <a:pt x="193" y="53"/>
                  </a:lnTo>
                  <a:lnTo>
                    <a:pt x="199" y="51"/>
                  </a:lnTo>
                  <a:lnTo>
                    <a:pt x="203" y="48"/>
                  </a:lnTo>
                  <a:lnTo>
                    <a:pt x="208" y="45"/>
                  </a:lnTo>
                  <a:lnTo>
                    <a:pt x="210" y="44"/>
                  </a:lnTo>
                  <a:lnTo>
                    <a:pt x="212" y="43"/>
                  </a:lnTo>
                  <a:lnTo>
                    <a:pt x="216" y="41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9" y="33"/>
                  </a:lnTo>
                  <a:lnTo>
                    <a:pt x="232" y="32"/>
                  </a:lnTo>
                  <a:lnTo>
                    <a:pt x="234" y="31"/>
                  </a:lnTo>
                  <a:lnTo>
                    <a:pt x="237" y="29"/>
                  </a:lnTo>
                  <a:lnTo>
                    <a:pt x="240" y="28"/>
                  </a:lnTo>
                  <a:lnTo>
                    <a:pt x="242" y="25"/>
                  </a:lnTo>
                  <a:lnTo>
                    <a:pt x="245" y="24"/>
                  </a:lnTo>
                  <a:lnTo>
                    <a:pt x="249" y="23"/>
                  </a:lnTo>
                  <a:lnTo>
                    <a:pt x="252" y="21"/>
                  </a:lnTo>
                  <a:lnTo>
                    <a:pt x="254" y="20"/>
                  </a:lnTo>
                  <a:lnTo>
                    <a:pt x="257" y="19"/>
                  </a:lnTo>
                  <a:lnTo>
                    <a:pt x="260" y="17"/>
                  </a:lnTo>
                  <a:lnTo>
                    <a:pt x="264" y="16"/>
                  </a:lnTo>
                  <a:lnTo>
                    <a:pt x="265" y="15"/>
                  </a:lnTo>
                  <a:lnTo>
                    <a:pt x="269" y="13"/>
                  </a:lnTo>
                  <a:lnTo>
                    <a:pt x="272" y="12"/>
                  </a:lnTo>
                  <a:lnTo>
                    <a:pt x="274" y="11"/>
                  </a:lnTo>
                  <a:lnTo>
                    <a:pt x="277" y="9"/>
                  </a:lnTo>
                  <a:lnTo>
                    <a:pt x="280" y="8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88" y="5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2" y="1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09" y="1"/>
                  </a:lnTo>
                  <a:lnTo>
                    <a:pt x="309" y="4"/>
                  </a:lnTo>
                  <a:lnTo>
                    <a:pt x="312" y="8"/>
                  </a:lnTo>
                  <a:lnTo>
                    <a:pt x="312" y="9"/>
                  </a:lnTo>
                  <a:lnTo>
                    <a:pt x="314" y="12"/>
                  </a:lnTo>
                  <a:lnTo>
                    <a:pt x="316" y="15"/>
                  </a:lnTo>
                  <a:lnTo>
                    <a:pt x="317" y="17"/>
                  </a:lnTo>
                  <a:lnTo>
                    <a:pt x="318" y="20"/>
                  </a:lnTo>
                  <a:lnTo>
                    <a:pt x="320" y="24"/>
                  </a:lnTo>
                  <a:lnTo>
                    <a:pt x="322" y="27"/>
                  </a:lnTo>
                  <a:lnTo>
                    <a:pt x="324" y="32"/>
                  </a:lnTo>
                  <a:lnTo>
                    <a:pt x="325" y="35"/>
                  </a:lnTo>
                  <a:lnTo>
                    <a:pt x="328" y="39"/>
                  </a:lnTo>
                  <a:lnTo>
                    <a:pt x="329" y="44"/>
                  </a:lnTo>
                  <a:lnTo>
                    <a:pt x="330" y="49"/>
                  </a:lnTo>
                  <a:lnTo>
                    <a:pt x="333" y="53"/>
                  </a:lnTo>
                  <a:lnTo>
                    <a:pt x="336" y="60"/>
                  </a:lnTo>
                  <a:lnTo>
                    <a:pt x="337" y="65"/>
                  </a:lnTo>
                  <a:lnTo>
                    <a:pt x="341" y="71"/>
                  </a:lnTo>
                  <a:lnTo>
                    <a:pt x="342" y="77"/>
                  </a:lnTo>
                  <a:lnTo>
                    <a:pt x="345" y="83"/>
                  </a:lnTo>
                  <a:lnTo>
                    <a:pt x="348" y="89"/>
                  </a:lnTo>
                  <a:lnTo>
                    <a:pt x="350" y="97"/>
                  </a:lnTo>
                  <a:lnTo>
                    <a:pt x="353" y="104"/>
                  </a:lnTo>
                  <a:lnTo>
                    <a:pt x="356" y="111"/>
                  </a:lnTo>
                  <a:lnTo>
                    <a:pt x="358" y="119"/>
                  </a:lnTo>
                  <a:lnTo>
                    <a:pt x="361" y="127"/>
                  </a:lnTo>
                  <a:lnTo>
                    <a:pt x="364" y="135"/>
                  </a:lnTo>
                  <a:lnTo>
                    <a:pt x="366" y="144"/>
                  </a:lnTo>
                  <a:lnTo>
                    <a:pt x="368" y="152"/>
                  </a:lnTo>
                  <a:lnTo>
                    <a:pt x="372" y="161"/>
                  </a:lnTo>
                  <a:lnTo>
                    <a:pt x="374" y="171"/>
                  </a:lnTo>
                  <a:lnTo>
                    <a:pt x="376" y="180"/>
                  </a:lnTo>
                  <a:lnTo>
                    <a:pt x="378" y="189"/>
                  </a:lnTo>
                  <a:lnTo>
                    <a:pt x="381" y="200"/>
                  </a:lnTo>
                  <a:lnTo>
                    <a:pt x="384" y="209"/>
                  </a:lnTo>
                  <a:lnTo>
                    <a:pt x="386" y="220"/>
                  </a:lnTo>
                  <a:lnTo>
                    <a:pt x="389" y="230"/>
                  </a:lnTo>
                  <a:lnTo>
                    <a:pt x="392" y="242"/>
                  </a:lnTo>
                  <a:lnTo>
                    <a:pt x="394" y="253"/>
                  </a:lnTo>
                  <a:lnTo>
                    <a:pt x="396" y="265"/>
                  </a:lnTo>
                  <a:lnTo>
                    <a:pt x="398" y="277"/>
                  </a:lnTo>
                  <a:lnTo>
                    <a:pt x="402" y="289"/>
                  </a:lnTo>
                  <a:lnTo>
                    <a:pt x="404" y="301"/>
                  </a:lnTo>
                  <a:lnTo>
                    <a:pt x="406" y="314"/>
                  </a:lnTo>
                  <a:lnTo>
                    <a:pt x="408" y="328"/>
                  </a:lnTo>
                  <a:lnTo>
                    <a:pt x="410" y="341"/>
                  </a:lnTo>
                  <a:lnTo>
                    <a:pt x="412" y="354"/>
                  </a:lnTo>
                  <a:lnTo>
                    <a:pt x="414" y="368"/>
                  </a:lnTo>
                  <a:lnTo>
                    <a:pt x="416" y="382"/>
                  </a:lnTo>
                  <a:lnTo>
                    <a:pt x="418" y="397"/>
                  </a:lnTo>
                  <a:lnTo>
                    <a:pt x="420" y="412"/>
                  </a:lnTo>
                  <a:lnTo>
                    <a:pt x="421" y="426"/>
                  </a:lnTo>
                  <a:lnTo>
                    <a:pt x="422" y="441"/>
                  </a:lnTo>
                  <a:lnTo>
                    <a:pt x="424" y="457"/>
                  </a:lnTo>
                  <a:lnTo>
                    <a:pt x="425" y="473"/>
                  </a:lnTo>
                  <a:lnTo>
                    <a:pt x="426" y="489"/>
                  </a:lnTo>
                  <a:lnTo>
                    <a:pt x="428" y="505"/>
                  </a:lnTo>
                  <a:lnTo>
                    <a:pt x="430" y="522"/>
                  </a:lnTo>
                  <a:lnTo>
                    <a:pt x="429" y="522"/>
                  </a:lnTo>
                  <a:lnTo>
                    <a:pt x="426" y="522"/>
                  </a:lnTo>
                  <a:lnTo>
                    <a:pt x="424" y="521"/>
                  </a:lnTo>
                  <a:lnTo>
                    <a:pt x="420" y="521"/>
                  </a:lnTo>
                  <a:lnTo>
                    <a:pt x="417" y="520"/>
                  </a:lnTo>
                  <a:lnTo>
                    <a:pt x="413" y="520"/>
                  </a:lnTo>
                  <a:lnTo>
                    <a:pt x="410" y="520"/>
                  </a:lnTo>
                  <a:lnTo>
                    <a:pt x="408" y="520"/>
                  </a:lnTo>
                  <a:lnTo>
                    <a:pt x="404" y="518"/>
                  </a:lnTo>
                  <a:lnTo>
                    <a:pt x="400" y="518"/>
                  </a:lnTo>
                  <a:lnTo>
                    <a:pt x="396" y="518"/>
                  </a:lnTo>
                  <a:lnTo>
                    <a:pt x="392" y="518"/>
                  </a:lnTo>
                  <a:lnTo>
                    <a:pt x="388" y="518"/>
                  </a:lnTo>
                  <a:lnTo>
                    <a:pt x="382" y="517"/>
                  </a:lnTo>
                  <a:lnTo>
                    <a:pt x="377" y="517"/>
                  </a:lnTo>
                  <a:lnTo>
                    <a:pt x="372" y="517"/>
                  </a:lnTo>
                  <a:lnTo>
                    <a:pt x="366" y="517"/>
                  </a:lnTo>
                  <a:lnTo>
                    <a:pt x="361" y="517"/>
                  </a:lnTo>
                  <a:lnTo>
                    <a:pt x="354" y="517"/>
                  </a:lnTo>
                  <a:lnTo>
                    <a:pt x="349" y="517"/>
                  </a:lnTo>
                  <a:lnTo>
                    <a:pt x="342" y="516"/>
                  </a:lnTo>
                  <a:lnTo>
                    <a:pt x="336" y="516"/>
                  </a:lnTo>
                  <a:lnTo>
                    <a:pt x="329" y="516"/>
                  </a:lnTo>
                  <a:lnTo>
                    <a:pt x="322" y="516"/>
                  </a:lnTo>
                  <a:lnTo>
                    <a:pt x="314" y="516"/>
                  </a:lnTo>
                  <a:lnTo>
                    <a:pt x="308" y="516"/>
                  </a:lnTo>
                  <a:lnTo>
                    <a:pt x="301" y="516"/>
                  </a:lnTo>
                  <a:lnTo>
                    <a:pt x="294" y="517"/>
                  </a:lnTo>
                  <a:lnTo>
                    <a:pt x="286" y="517"/>
                  </a:lnTo>
                  <a:lnTo>
                    <a:pt x="278" y="517"/>
                  </a:lnTo>
                  <a:lnTo>
                    <a:pt x="269" y="517"/>
                  </a:lnTo>
                  <a:lnTo>
                    <a:pt x="262" y="517"/>
                  </a:lnTo>
                  <a:lnTo>
                    <a:pt x="253" y="517"/>
                  </a:lnTo>
                  <a:lnTo>
                    <a:pt x="245" y="517"/>
                  </a:lnTo>
                  <a:lnTo>
                    <a:pt x="237" y="518"/>
                  </a:lnTo>
                  <a:lnTo>
                    <a:pt x="229" y="518"/>
                  </a:lnTo>
                  <a:lnTo>
                    <a:pt x="220" y="520"/>
                  </a:lnTo>
                  <a:lnTo>
                    <a:pt x="212" y="520"/>
                  </a:lnTo>
                  <a:lnTo>
                    <a:pt x="203" y="521"/>
                  </a:lnTo>
                  <a:lnTo>
                    <a:pt x="195" y="522"/>
                  </a:lnTo>
                  <a:lnTo>
                    <a:pt x="185" y="524"/>
                  </a:lnTo>
                  <a:lnTo>
                    <a:pt x="176" y="525"/>
                  </a:lnTo>
                  <a:lnTo>
                    <a:pt x="167" y="526"/>
                  </a:lnTo>
                  <a:lnTo>
                    <a:pt x="159" y="528"/>
                  </a:lnTo>
                  <a:lnTo>
                    <a:pt x="148" y="529"/>
                  </a:lnTo>
                  <a:lnTo>
                    <a:pt x="140" y="530"/>
                  </a:lnTo>
                  <a:lnTo>
                    <a:pt x="129" y="532"/>
                  </a:lnTo>
                  <a:lnTo>
                    <a:pt x="121" y="533"/>
                  </a:lnTo>
                  <a:lnTo>
                    <a:pt x="112" y="536"/>
                  </a:lnTo>
                  <a:lnTo>
                    <a:pt x="101" y="537"/>
                  </a:lnTo>
                  <a:lnTo>
                    <a:pt x="93" y="540"/>
                  </a:lnTo>
                  <a:lnTo>
                    <a:pt x="83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5" y="549"/>
                  </a:lnTo>
                  <a:lnTo>
                    <a:pt x="45" y="552"/>
                  </a:lnTo>
                  <a:lnTo>
                    <a:pt x="36" y="556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8" y="565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4" y="546"/>
                  </a:lnTo>
                  <a:lnTo>
                    <a:pt x="8" y="545"/>
                  </a:lnTo>
                  <a:lnTo>
                    <a:pt x="9" y="544"/>
                  </a:lnTo>
                  <a:lnTo>
                    <a:pt x="12" y="542"/>
                  </a:lnTo>
                  <a:lnTo>
                    <a:pt x="15" y="542"/>
                  </a:lnTo>
                  <a:lnTo>
                    <a:pt x="17" y="541"/>
                  </a:lnTo>
                  <a:lnTo>
                    <a:pt x="20" y="540"/>
                  </a:lnTo>
                  <a:lnTo>
                    <a:pt x="24" y="538"/>
                  </a:lnTo>
                  <a:lnTo>
                    <a:pt x="28" y="538"/>
                  </a:lnTo>
                  <a:lnTo>
                    <a:pt x="32" y="537"/>
                  </a:lnTo>
                  <a:lnTo>
                    <a:pt x="36" y="536"/>
                  </a:lnTo>
                  <a:lnTo>
                    <a:pt x="40" y="534"/>
                  </a:lnTo>
                  <a:lnTo>
                    <a:pt x="44" y="533"/>
                  </a:lnTo>
                  <a:lnTo>
                    <a:pt x="49" y="532"/>
                  </a:lnTo>
                  <a:lnTo>
                    <a:pt x="53" y="530"/>
                  </a:lnTo>
                  <a:lnTo>
                    <a:pt x="59" y="529"/>
                  </a:lnTo>
                  <a:lnTo>
                    <a:pt x="64" y="528"/>
                  </a:lnTo>
                  <a:lnTo>
                    <a:pt x="71" y="526"/>
                  </a:lnTo>
                  <a:lnTo>
                    <a:pt x="76" y="524"/>
                  </a:lnTo>
                  <a:lnTo>
                    <a:pt x="81" y="522"/>
                  </a:lnTo>
                  <a:lnTo>
                    <a:pt x="88" y="521"/>
                  </a:lnTo>
                  <a:lnTo>
                    <a:pt x="95" y="520"/>
                  </a:lnTo>
                  <a:lnTo>
                    <a:pt x="100" y="518"/>
                  </a:lnTo>
                  <a:lnTo>
                    <a:pt x="107" y="517"/>
                  </a:lnTo>
                  <a:lnTo>
                    <a:pt x="113" y="516"/>
                  </a:lnTo>
                  <a:lnTo>
                    <a:pt x="121" y="514"/>
                  </a:lnTo>
                  <a:lnTo>
                    <a:pt x="128" y="512"/>
                  </a:lnTo>
                  <a:lnTo>
                    <a:pt x="135" y="510"/>
                  </a:lnTo>
                  <a:lnTo>
                    <a:pt x="143" y="509"/>
                  </a:lnTo>
                  <a:lnTo>
                    <a:pt x="149" y="508"/>
                  </a:lnTo>
                  <a:lnTo>
                    <a:pt x="157" y="506"/>
                  </a:lnTo>
                  <a:lnTo>
                    <a:pt x="165" y="505"/>
                  </a:lnTo>
                  <a:lnTo>
                    <a:pt x="173" y="504"/>
                  </a:lnTo>
                  <a:lnTo>
                    <a:pt x="181" y="501"/>
                  </a:lnTo>
                  <a:lnTo>
                    <a:pt x="189" y="500"/>
                  </a:lnTo>
                  <a:lnTo>
                    <a:pt x="197" y="498"/>
                  </a:lnTo>
                  <a:lnTo>
                    <a:pt x="205" y="497"/>
                  </a:lnTo>
                  <a:lnTo>
                    <a:pt x="213" y="496"/>
                  </a:lnTo>
                  <a:lnTo>
                    <a:pt x="222" y="494"/>
                  </a:lnTo>
                  <a:lnTo>
                    <a:pt x="230" y="493"/>
                  </a:lnTo>
                  <a:lnTo>
                    <a:pt x="240" y="492"/>
                  </a:lnTo>
                  <a:lnTo>
                    <a:pt x="249" y="492"/>
                  </a:lnTo>
                  <a:lnTo>
                    <a:pt x="258" y="490"/>
                  </a:lnTo>
                  <a:lnTo>
                    <a:pt x="266" y="489"/>
                  </a:lnTo>
                  <a:lnTo>
                    <a:pt x="276" y="488"/>
                  </a:lnTo>
                  <a:lnTo>
                    <a:pt x="285" y="486"/>
                  </a:lnTo>
                  <a:lnTo>
                    <a:pt x="294" y="486"/>
                  </a:lnTo>
                  <a:lnTo>
                    <a:pt x="304" y="485"/>
                  </a:lnTo>
                  <a:lnTo>
                    <a:pt x="313" y="485"/>
                  </a:lnTo>
                  <a:lnTo>
                    <a:pt x="324" y="485"/>
                  </a:lnTo>
                  <a:lnTo>
                    <a:pt x="333" y="484"/>
                  </a:lnTo>
                  <a:lnTo>
                    <a:pt x="342" y="482"/>
                  </a:lnTo>
                  <a:lnTo>
                    <a:pt x="352" y="482"/>
                  </a:lnTo>
                  <a:lnTo>
                    <a:pt x="362" y="482"/>
                  </a:lnTo>
                  <a:lnTo>
                    <a:pt x="372" y="482"/>
                  </a:lnTo>
                  <a:lnTo>
                    <a:pt x="381" y="482"/>
                  </a:lnTo>
                  <a:lnTo>
                    <a:pt x="392" y="482"/>
                  </a:lnTo>
                  <a:lnTo>
                    <a:pt x="402" y="484"/>
                  </a:lnTo>
                  <a:lnTo>
                    <a:pt x="402" y="482"/>
                  </a:lnTo>
                  <a:lnTo>
                    <a:pt x="402" y="481"/>
                  </a:lnTo>
                  <a:lnTo>
                    <a:pt x="402" y="477"/>
                  </a:lnTo>
                  <a:lnTo>
                    <a:pt x="402" y="472"/>
                  </a:lnTo>
                  <a:lnTo>
                    <a:pt x="401" y="469"/>
                  </a:lnTo>
                  <a:lnTo>
                    <a:pt x="401" y="466"/>
                  </a:lnTo>
                  <a:lnTo>
                    <a:pt x="401" y="462"/>
                  </a:lnTo>
                  <a:lnTo>
                    <a:pt x="401" y="458"/>
                  </a:lnTo>
                  <a:lnTo>
                    <a:pt x="401" y="454"/>
                  </a:lnTo>
                  <a:lnTo>
                    <a:pt x="401" y="450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1" y="436"/>
                  </a:lnTo>
                  <a:lnTo>
                    <a:pt x="400" y="430"/>
                  </a:lnTo>
                  <a:lnTo>
                    <a:pt x="400" y="425"/>
                  </a:lnTo>
                  <a:lnTo>
                    <a:pt x="400" y="418"/>
                  </a:lnTo>
                  <a:lnTo>
                    <a:pt x="400" y="413"/>
                  </a:lnTo>
                  <a:lnTo>
                    <a:pt x="398" y="406"/>
                  </a:lnTo>
                  <a:lnTo>
                    <a:pt x="398" y="400"/>
                  </a:lnTo>
                  <a:lnTo>
                    <a:pt x="398" y="393"/>
                  </a:lnTo>
                  <a:lnTo>
                    <a:pt x="397" y="385"/>
                  </a:lnTo>
                  <a:lnTo>
                    <a:pt x="397" y="378"/>
                  </a:lnTo>
                  <a:lnTo>
                    <a:pt x="396" y="370"/>
                  </a:lnTo>
                  <a:lnTo>
                    <a:pt x="396" y="364"/>
                  </a:lnTo>
                  <a:lnTo>
                    <a:pt x="394" y="356"/>
                  </a:lnTo>
                  <a:lnTo>
                    <a:pt x="393" y="348"/>
                  </a:lnTo>
                  <a:lnTo>
                    <a:pt x="392" y="340"/>
                  </a:lnTo>
                  <a:lnTo>
                    <a:pt x="392" y="332"/>
                  </a:lnTo>
                  <a:lnTo>
                    <a:pt x="390" y="324"/>
                  </a:lnTo>
                  <a:lnTo>
                    <a:pt x="389" y="314"/>
                  </a:lnTo>
                  <a:lnTo>
                    <a:pt x="388" y="305"/>
                  </a:lnTo>
                  <a:lnTo>
                    <a:pt x="385" y="297"/>
                  </a:lnTo>
                  <a:lnTo>
                    <a:pt x="384" y="288"/>
                  </a:lnTo>
                  <a:lnTo>
                    <a:pt x="382" y="278"/>
                  </a:lnTo>
                  <a:lnTo>
                    <a:pt x="380" y="269"/>
                  </a:lnTo>
                  <a:lnTo>
                    <a:pt x="378" y="260"/>
                  </a:lnTo>
                  <a:lnTo>
                    <a:pt x="376" y="250"/>
                  </a:lnTo>
                  <a:lnTo>
                    <a:pt x="374" y="241"/>
                  </a:lnTo>
                  <a:lnTo>
                    <a:pt x="372" y="232"/>
                  </a:lnTo>
                  <a:lnTo>
                    <a:pt x="370" y="223"/>
                  </a:lnTo>
                  <a:lnTo>
                    <a:pt x="368" y="212"/>
                  </a:lnTo>
                  <a:lnTo>
                    <a:pt x="365" y="203"/>
                  </a:lnTo>
                  <a:lnTo>
                    <a:pt x="362" y="192"/>
                  </a:lnTo>
                  <a:lnTo>
                    <a:pt x="360" y="183"/>
                  </a:lnTo>
                  <a:lnTo>
                    <a:pt x="356" y="172"/>
                  </a:lnTo>
                  <a:lnTo>
                    <a:pt x="353" y="163"/>
                  </a:lnTo>
                  <a:lnTo>
                    <a:pt x="349" y="152"/>
                  </a:lnTo>
                  <a:lnTo>
                    <a:pt x="346" y="141"/>
                  </a:lnTo>
                  <a:lnTo>
                    <a:pt x="342" y="131"/>
                  </a:lnTo>
                  <a:lnTo>
                    <a:pt x="338" y="121"/>
                  </a:lnTo>
                  <a:lnTo>
                    <a:pt x="334" y="111"/>
                  </a:lnTo>
                  <a:lnTo>
                    <a:pt x="330" y="101"/>
                  </a:lnTo>
                  <a:lnTo>
                    <a:pt x="326" y="91"/>
                  </a:lnTo>
                  <a:lnTo>
                    <a:pt x="322" y="80"/>
                  </a:lnTo>
                  <a:lnTo>
                    <a:pt x="317" y="69"/>
                  </a:lnTo>
                  <a:lnTo>
                    <a:pt x="313" y="60"/>
                  </a:lnTo>
                  <a:lnTo>
                    <a:pt x="308" y="49"/>
                  </a:lnTo>
                  <a:lnTo>
                    <a:pt x="302" y="39"/>
                  </a:lnTo>
                  <a:lnTo>
                    <a:pt x="297" y="2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8" y="20"/>
                  </a:lnTo>
                  <a:lnTo>
                    <a:pt x="286" y="20"/>
                  </a:lnTo>
                  <a:lnTo>
                    <a:pt x="284" y="21"/>
                  </a:lnTo>
                  <a:lnTo>
                    <a:pt x="281" y="23"/>
                  </a:lnTo>
                  <a:lnTo>
                    <a:pt x="278" y="24"/>
                  </a:lnTo>
                  <a:lnTo>
                    <a:pt x="274" y="25"/>
                  </a:lnTo>
                  <a:lnTo>
                    <a:pt x="272" y="27"/>
                  </a:lnTo>
                  <a:lnTo>
                    <a:pt x="268" y="28"/>
                  </a:lnTo>
                  <a:lnTo>
                    <a:pt x="264" y="31"/>
                  </a:lnTo>
                  <a:lnTo>
                    <a:pt x="258" y="32"/>
                  </a:lnTo>
                  <a:lnTo>
                    <a:pt x="254" y="35"/>
                  </a:lnTo>
                  <a:lnTo>
                    <a:pt x="249" y="37"/>
                  </a:lnTo>
                  <a:lnTo>
                    <a:pt x="245" y="40"/>
                  </a:lnTo>
                  <a:lnTo>
                    <a:pt x="242" y="41"/>
                  </a:lnTo>
                  <a:lnTo>
                    <a:pt x="238" y="43"/>
                  </a:lnTo>
                  <a:lnTo>
                    <a:pt x="236" y="44"/>
                  </a:lnTo>
                  <a:lnTo>
                    <a:pt x="233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5" y="49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55"/>
                  </a:lnTo>
                  <a:lnTo>
                    <a:pt x="213" y="56"/>
                  </a:lnTo>
                  <a:lnTo>
                    <a:pt x="210" y="59"/>
                  </a:lnTo>
                  <a:lnTo>
                    <a:pt x="208" y="60"/>
                  </a:lnTo>
                  <a:lnTo>
                    <a:pt x="204" y="61"/>
                  </a:lnTo>
                  <a:lnTo>
                    <a:pt x="201" y="64"/>
                  </a:lnTo>
                  <a:lnTo>
                    <a:pt x="199" y="67"/>
                  </a:lnTo>
                  <a:lnTo>
                    <a:pt x="195" y="68"/>
                  </a:lnTo>
                  <a:lnTo>
                    <a:pt x="192" y="71"/>
                  </a:lnTo>
                  <a:lnTo>
                    <a:pt x="189" y="72"/>
                  </a:lnTo>
                  <a:lnTo>
                    <a:pt x="187" y="75"/>
                  </a:lnTo>
                  <a:lnTo>
                    <a:pt x="184" y="77"/>
                  </a:lnTo>
                  <a:lnTo>
                    <a:pt x="180" y="79"/>
                  </a:lnTo>
                  <a:lnTo>
                    <a:pt x="177" y="81"/>
                  </a:lnTo>
                  <a:lnTo>
                    <a:pt x="175" y="84"/>
                  </a:lnTo>
                  <a:lnTo>
                    <a:pt x="172" y="85"/>
                  </a:lnTo>
                  <a:lnTo>
                    <a:pt x="169" y="88"/>
                  </a:lnTo>
                  <a:lnTo>
                    <a:pt x="165" y="91"/>
                  </a:lnTo>
                  <a:lnTo>
                    <a:pt x="163" y="93"/>
                  </a:lnTo>
                  <a:lnTo>
                    <a:pt x="160" y="96"/>
                  </a:lnTo>
                  <a:lnTo>
                    <a:pt x="157" y="99"/>
                  </a:lnTo>
                  <a:lnTo>
                    <a:pt x="155" y="101"/>
                  </a:lnTo>
                  <a:lnTo>
                    <a:pt x="152" y="104"/>
                  </a:lnTo>
                  <a:lnTo>
                    <a:pt x="169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0" name="Freeform 780"/>
            <p:cNvSpPr>
              <a:spLocks/>
            </p:cNvSpPr>
            <p:nvPr/>
          </p:nvSpPr>
          <p:spPr bwMode="auto">
            <a:xfrm>
              <a:off x="2045" y="3572"/>
              <a:ext cx="142" cy="27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10" y="63"/>
                </a:cxn>
                <a:cxn ang="0">
                  <a:pos x="16" y="62"/>
                </a:cxn>
                <a:cxn ang="0">
                  <a:pos x="22" y="60"/>
                </a:cxn>
                <a:cxn ang="0">
                  <a:pos x="28" y="58"/>
                </a:cxn>
                <a:cxn ang="0">
                  <a:pos x="36" y="56"/>
                </a:cxn>
                <a:cxn ang="0">
                  <a:pos x="44" y="54"/>
                </a:cxn>
                <a:cxn ang="0">
                  <a:pos x="54" y="51"/>
                </a:cxn>
                <a:cxn ang="0">
                  <a:pos x="64" y="48"/>
                </a:cxn>
                <a:cxn ang="0">
                  <a:pos x="76" y="46"/>
                </a:cxn>
                <a:cxn ang="0">
                  <a:pos x="88" y="43"/>
                </a:cxn>
                <a:cxn ang="0">
                  <a:pos x="100" y="40"/>
                </a:cxn>
                <a:cxn ang="0">
                  <a:pos x="114" y="38"/>
                </a:cxn>
                <a:cxn ang="0">
                  <a:pos x="128" y="36"/>
                </a:cxn>
                <a:cxn ang="0">
                  <a:pos x="143" y="34"/>
                </a:cxn>
                <a:cxn ang="0">
                  <a:pos x="158" y="31"/>
                </a:cxn>
                <a:cxn ang="0">
                  <a:pos x="172" y="28"/>
                </a:cxn>
                <a:cxn ang="0">
                  <a:pos x="188" y="26"/>
                </a:cxn>
                <a:cxn ang="0">
                  <a:pos x="204" y="24"/>
                </a:cxn>
                <a:cxn ang="0">
                  <a:pos x="222" y="23"/>
                </a:cxn>
                <a:cxn ang="0">
                  <a:pos x="239" y="22"/>
                </a:cxn>
                <a:cxn ang="0">
                  <a:pos x="256" y="20"/>
                </a:cxn>
                <a:cxn ang="0">
                  <a:pos x="273" y="19"/>
                </a:cxn>
                <a:cxn ang="0">
                  <a:pos x="292" y="19"/>
                </a:cxn>
                <a:cxn ang="0">
                  <a:pos x="309" y="19"/>
                </a:cxn>
                <a:cxn ang="0">
                  <a:pos x="328" y="19"/>
                </a:cxn>
                <a:cxn ang="0">
                  <a:pos x="345" y="19"/>
                </a:cxn>
                <a:cxn ang="0">
                  <a:pos x="364" y="20"/>
                </a:cxn>
                <a:cxn ang="0">
                  <a:pos x="381" y="23"/>
                </a:cxn>
                <a:cxn ang="0">
                  <a:pos x="400" y="24"/>
                </a:cxn>
                <a:cxn ang="0">
                  <a:pos x="408" y="4"/>
                </a:cxn>
                <a:cxn ang="0">
                  <a:pos x="423" y="56"/>
                </a:cxn>
                <a:cxn ang="0">
                  <a:pos x="420" y="55"/>
                </a:cxn>
                <a:cxn ang="0">
                  <a:pos x="413" y="54"/>
                </a:cxn>
                <a:cxn ang="0">
                  <a:pos x="409" y="52"/>
                </a:cxn>
                <a:cxn ang="0">
                  <a:pos x="404" y="51"/>
                </a:cxn>
                <a:cxn ang="0">
                  <a:pos x="397" y="50"/>
                </a:cxn>
                <a:cxn ang="0">
                  <a:pos x="389" y="48"/>
                </a:cxn>
                <a:cxn ang="0">
                  <a:pos x="381" y="47"/>
                </a:cxn>
                <a:cxn ang="0">
                  <a:pos x="372" y="46"/>
                </a:cxn>
                <a:cxn ang="0">
                  <a:pos x="361" y="44"/>
                </a:cxn>
                <a:cxn ang="0">
                  <a:pos x="351" y="43"/>
                </a:cxn>
                <a:cxn ang="0">
                  <a:pos x="339" y="42"/>
                </a:cxn>
                <a:cxn ang="0">
                  <a:pos x="327" y="40"/>
                </a:cxn>
                <a:cxn ang="0">
                  <a:pos x="313" y="39"/>
                </a:cxn>
                <a:cxn ang="0">
                  <a:pos x="300" y="39"/>
                </a:cxn>
                <a:cxn ang="0">
                  <a:pos x="285" y="39"/>
                </a:cxn>
                <a:cxn ang="0">
                  <a:pos x="269" y="39"/>
                </a:cxn>
                <a:cxn ang="0">
                  <a:pos x="253" y="39"/>
                </a:cxn>
                <a:cxn ang="0">
                  <a:pos x="237" y="39"/>
                </a:cxn>
                <a:cxn ang="0">
                  <a:pos x="220" y="39"/>
                </a:cxn>
                <a:cxn ang="0">
                  <a:pos x="203" y="42"/>
                </a:cxn>
                <a:cxn ang="0">
                  <a:pos x="184" y="43"/>
                </a:cxn>
                <a:cxn ang="0">
                  <a:pos x="166" y="44"/>
                </a:cxn>
                <a:cxn ang="0">
                  <a:pos x="146" y="47"/>
                </a:cxn>
                <a:cxn ang="0">
                  <a:pos x="127" y="51"/>
                </a:cxn>
                <a:cxn ang="0">
                  <a:pos x="106" y="54"/>
                </a:cxn>
                <a:cxn ang="0">
                  <a:pos x="86" y="58"/>
                </a:cxn>
                <a:cxn ang="0">
                  <a:pos x="64" y="63"/>
                </a:cxn>
                <a:cxn ang="0">
                  <a:pos x="43" y="68"/>
                </a:cxn>
                <a:cxn ang="0">
                  <a:pos x="22" y="75"/>
                </a:cxn>
                <a:cxn ang="0">
                  <a:pos x="0" y="82"/>
                </a:cxn>
                <a:cxn ang="0">
                  <a:pos x="6" y="66"/>
                </a:cxn>
              </a:cxnLst>
              <a:rect l="0" t="0" r="r" b="b"/>
              <a:pathLst>
                <a:path w="425" h="82">
                  <a:moveTo>
                    <a:pt x="6" y="66"/>
                  </a:moveTo>
                  <a:lnTo>
                    <a:pt x="6" y="66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40" y="55"/>
                  </a:lnTo>
                  <a:lnTo>
                    <a:pt x="44" y="54"/>
                  </a:lnTo>
                  <a:lnTo>
                    <a:pt x="50" y="52"/>
                  </a:lnTo>
                  <a:lnTo>
                    <a:pt x="54" y="51"/>
                  </a:lnTo>
                  <a:lnTo>
                    <a:pt x="59" y="51"/>
                  </a:lnTo>
                  <a:lnTo>
                    <a:pt x="64" y="48"/>
                  </a:lnTo>
                  <a:lnTo>
                    <a:pt x="71" y="47"/>
                  </a:lnTo>
                  <a:lnTo>
                    <a:pt x="76" y="46"/>
                  </a:lnTo>
                  <a:lnTo>
                    <a:pt x="82" y="44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100" y="40"/>
                  </a:lnTo>
                  <a:lnTo>
                    <a:pt x="107" y="39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6" y="35"/>
                  </a:lnTo>
                  <a:lnTo>
                    <a:pt x="143" y="34"/>
                  </a:lnTo>
                  <a:lnTo>
                    <a:pt x="150" y="32"/>
                  </a:lnTo>
                  <a:lnTo>
                    <a:pt x="158" y="31"/>
                  </a:lnTo>
                  <a:lnTo>
                    <a:pt x="166" y="30"/>
                  </a:lnTo>
                  <a:lnTo>
                    <a:pt x="172" y="28"/>
                  </a:lnTo>
                  <a:lnTo>
                    <a:pt x="182" y="27"/>
                  </a:lnTo>
                  <a:lnTo>
                    <a:pt x="188" y="26"/>
                  </a:lnTo>
                  <a:lnTo>
                    <a:pt x="198" y="26"/>
                  </a:lnTo>
                  <a:lnTo>
                    <a:pt x="204" y="24"/>
                  </a:lnTo>
                  <a:lnTo>
                    <a:pt x="214" y="24"/>
                  </a:lnTo>
                  <a:lnTo>
                    <a:pt x="222" y="23"/>
                  </a:lnTo>
                  <a:lnTo>
                    <a:pt x="231" y="23"/>
                  </a:lnTo>
                  <a:lnTo>
                    <a:pt x="239" y="22"/>
                  </a:lnTo>
                  <a:lnTo>
                    <a:pt x="248" y="20"/>
                  </a:lnTo>
                  <a:lnTo>
                    <a:pt x="256" y="20"/>
                  </a:lnTo>
                  <a:lnTo>
                    <a:pt x="265" y="20"/>
                  </a:lnTo>
                  <a:lnTo>
                    <a:pt x="273" y="19"/>
                  </a:lnTo>
                  <a:lnTo>
                    <a:pt x="283" y="19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309" y="19"/>
                  </a:lnTo>
                  <a:lnTo>
                    <a:pt x="319" y="19"/>
                  </a:lnTo>
                  <a:lnTo>
                    <a:pt x="328" y="19"/>
                  </a:lnTo>
                  <a:lnTo>
                    <a:pt x="337" y="19"/>
                  </a:lnTo>
                  <a:lnTo>
                    <a:pt x="345" y="19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73" y="22"/>
                  </a:lnTo>
                  <a:lnTo>
                    <a:pt x="381" y="23"/>
                  </a:lnTo>
                  <a:lnTo>
                    <a:pt x="391" y="23"/>
                  </a:lnTo>
                  <a:lnTo>
                    <a:pt x="400" y="24"/>
                  </a:lnTo>
                  <a:lnTo>
                    <a:pt x="409" y="26"/>
                  </a:lnTo>
                  <a:lnTo>
                    <a:pt x="408" y="4"/>
                  </a:lnTo>
                  <a:lnTo>
                    <a:pt x="425" y="0"/>
                  </a:lnTo>
                  <a:lnTo>
                    <a:pt x="423" y="56"/>
                  </a:lnTo>
                  <a:lnTo>
                    <a:pt x="421" y="56"/>
                  </a:lnTo>
                  <a:lnTo>
                    <a:pt x="420" y="55"/>
                  </a:lnTo>
                  <a:lnTo>
                    <a:pt x="417" y="55"/>
                  </a:lnTo>
                  <a:lnTo>
                    <a:pt x="413" y="54"/>
                  </a:lnTo>
                  <a:lnTo>
                    <a:pt x="412" y="52"/>
                  </a:lnTo>
                  <a:lnTo>
                    <a:pt x="409" y="52"/>
                  </a:lnTo>
                  <a:lnTo>
                    <a:pt x="407" y="52"/>
                  </a:lnTo>
                  <a:lnTo>
                    <a:pt x="404" y="51"/>
                  </a:lnTo>
                  <a:lnTo>
                    <a:pt x="400" y="51"/>
                  </a:lnTo>
                  <a:lnTo>
                    <a:pt x="397" y="50"/>
                  </a:lnTo>
                  <a:lnTo>
                    <a:pt x="393" y="50"/>
                  </a:lnTo>
                  <a:lnTo>
                    <a:pt x="389" y="48"/>
                  </a:lnTo>
                  <a:lnTo>
                    <a:pt x="385" y="48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2" y="46"/>
                  </a:lnTo>
                  <a:lnTo>
                    <a:pt x="367" y="44"/>
                  </a:lnTo>
                  <a:lnTo>
                    <a:pt x="361" y="44"/>
                  </a:lnTo>
                  <a:lnTo>
                    <a:pt x="356" y="43"/>
                  </a:lnTo>
                  <a:lnTo>
                    <a:pt x="351" y="43"/>
                  </a:lnTo>
                  <a:lnTo>
                    <a:pt x="345" y="43"/>
                  </a:lnTo>
                  <a:lnTo>
                    <a:pt x="339" y="42"/>
                  </a:lnTo>
                  <a:lnTo>
                    <a:pt x="332" y="42"/>
                  </a:lnTo>
                  <a:lnTo>
                    <a:pt x="327" y="40"/>
                  </a:lnTo>
                  <a:lnTo>
                    <a:pt x="320" y="40"/>
                  </a:lnTo>
                  <a:lnTo>
                    <a:pt x="313" y="39"/>
                  </a:lnTo>
                  <a:lnTo>
                    <a:pt x="307" y="39"/>
                  </a:lnTo>
                  <a:lnTo>
                    <a:pt x="300" y="39"/>
                  </a:lnTo>
                  <a:lnTo>
                    <a:pt x="292" y="39"/>
                  </a:lnTo>
                  <a:lnTo>
                    <a:pt x="285" y="39"/>
                  </a:lnTo>
                  <a:lnTo>
                    <a:pt x="277" y="39"/>
                  </a:lnTo>
                  <a:lnTo>
                    <a:pt x="269" y="39"/>
                  </a:lnTo>
                  <a:lnTo>
                    <a:pt x="261" y="39"/>
                  </a:lnTo>
                  <a:lnTo>
                    <a:pt x="253" y="39"/>
                  </a:lnTo>
                  <a:lnTo>
                    <a:pt x="245" y="39"/>
                  </a:lnTo>
                  <a:lnTo>
                    <a:pt x="237" y="39"/>
                  </a:lnTo>
                  <a:lnTo>
                    <a:pt x="228" y="39"/>
                  </a:lnTo>
                  <a:lnTo>
                    <a:pt x="220" y="39"/>
                  </a:lnTo>
                  <a:lnTo>
                    <a:pt x="211" y="40"/>
                  </a:lnTo>
                  <a:lnTo>
                    <a:pt x="203" y="42"/>
                  </a:lnTo>
                  <a:lnTo>
                    <a:pt x="194" y="42"/>
                  </a:lnTo>
                  <a:lnTo>
                    <a:pt x="184" y="43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56" y="46"/>
                  </a:lnTo>
                  <a:lnTo>
                    <a:pt x="146" y="47"/>
                  </a:lnTo>
                  <a:lnTo>
                    <a:pt x="136" y="48"/>
                  </a:lnTo>
                  <a:lnTo>
                    <a:pt x="127" y="51"/>
                  </a:lnTo>
                  <a:lnTo>
                    <a:pt x="116" y="52"/>
                  </a:lnTo>
                  <a:lnTo>
                    <a:pt x="106" y="54"/>
                  </a:lnTo>
                  <a:lnTo>
                    <a:pt x="95" y="56"/>
                  </a:lnTo>
                  <a:lnTo>
                    <a:pt x="86" y="58"/>
                  </a:lnTo>
                  <a:lnTo>
                    <a:pt x="75" y="60"/>
                  </a:lnTo>
                  <a:lnTo>
                    <a:pt x="64" y="63"/>
                  </a:lnTo>
                  <a:lnTo>
                    <a:pt x="54" y="66"/>
                  </a:lnTo>
                  <a:lnTo>
                    <a:pt x="43" y="68"/>
                  </a:lnTo>
                  <a:lnTo>
                    <a:pt x="32" y="71"/>
                  </a:lnTo>
                  <a:lnTo>
                    <a:pt x="22" y="75"/>
                  </a:lnTo>
                  <a:lnTo>
                    <a:pt x="11" y="79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1" name="Freeform 781"/>
            <p:cNvSpPr>
              <a:spLocks/>
            </p:cNvSpPr>
            <p:nvPr/>
          </p:nvSpPr>
          <p:spPr bwMode="auto">
            <a:xfrm>
              <a:off x="1768" y="3530"/>
              <a:ext cx="87" cy="11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3" y="13"/>
                </a:cxn>
                <a:cxn ang="0">
                  <a:pos x="28" y="12"/>
                </a:cxn>
                <a:cxn ang="0">
                  <a:pos x="35" y="11"/>
                </a:cxn>
                <a:cxn ang="0">
                  <a:pos x="39" y="11"/>
                </a:cxn>
                <a:cxn ang="0">
                  <a:pos x="45" y="9"/>
                </a:cxn>
                <a:cxn ang="0">
                  <a:pos x="51" y="8"/>
                </a:cxn>
                <a:cxn ang="0">
                  <a:pos x="56" y="7"/>
                </a:cxn>
                <a:cxn ang="0">
                  <a:pos x="64" y="7"/>
                </a:cxn>
                <a:cxn ang="0">
                  <a:pos x="70" y="5"/>
                </a:cxn>
                <a:cxn ang="0">
                  <a:pos x="78" y="5"/>
                </a:cxn>
                <a:cxn ang="0">
                  <a:pos x="88" y="4"/>
                </a:cxn>
                <a:cxn ang="0">
                  <a:pos x="96" y="3"/>
                </a:cxn>
                <a:cxn ang="0">
                  <a:pos x="105" y="3"/>
                </a:cxn>
                <a:cxn ang="0">
                  <a:pos x="113" y="1"/>
                </a:cxn>
                <a:cxn ang="0">
                  <a:pos x="122" y="1"/>
                </a:cxn>
                <a:cxn ang="0">
                  <a:pos x="132" y="0"/>
                </a:cxn>
                <a:cxn ang="0">
                  <a:pos x="142" y="0"/>
                </a:cxn>
                <a:cxn ang="0">
                  <a:pos x="152" y="0"/>
                </a:cxn>
                <a:cxn ang="0">
                  <a:pos x="162" y="0"/>
                </a:cxn>
                <a:cxn ang="0">
                  <a:pos x="173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04" y="0"/>
                </a:cxn>
                <a:cxn ang="0">
                  <a:pos x="214" y="0"/>
                </a:cxn>
                <a:cxn ang="0">
                  <a:pos x="224" y="1"/>
                </a:cxn>
                <a:cxn ang="0">
                  <a:pos x="234" y="1"/>
                </a:cxn>
                <a:cxn ang="0">
                  <a:pos x="244" y="3"/>
                </a:cxn>
                <a:cxn ang="0">
                  <a:pos x="254" y="4"/>
                </a:cxn>
                <a:cxn ang="0">
                  <a:pos x="248" y="16"/>
                </a:cxn>
                <a:cxn ang="0">
                  <a:pos x="242" y="15"/>
                </a:cxn>
                <a:cxn ang="0">
                  <a:pos x="236" y="15"/>
                </a:cxn>
                <a:cxn ang="0">
                  <a:pos x="229" y="15"/>
                </a:cxn>
                <a:cxn ang="0">
                  <a:pos x="218" y="13"/>
                </a:cxn>
                <a:cxn ang="0">
                  <a:pos x="213" y="13"/>
                </a:cxn>
                <a:cxn ang="0">
                  <a:pos x="206" y="13"/>
                </a:cxn>
                <a:cxn ang="0">
                  <a:pos x="200" y="12"/>
                </a:cxn>
                <a:cxn ang="0">
                  <a:pos x="193" y="12"/>
                </a:cxn>
                <a:cxn ang="0">
                  <a:pos x="186" y="12"/>
                </a:cxn>
                <a:cxn ang="0">
                  <a:pos x="178" y="12"/>
                </a:cxn>
                <a:cxn ang="0">
                  <a:pos x="170" y="12"/>
                </a:cxn>
                <a:cxn ang="0">
                  <a:pos x="162" y="12"/>
                </a:cxn>
                <a:cxn ang="0">
                  <a:pos x="154" y="12"/>
                </a:cxn>
                <a:cxn ang="0">
                  <a:pos x="145" y="13"/>
                </a:cxn>
                <a:cxn ang="0">
                  <a:pos x="137" y="13"/>
                </a:cxn>
                <a:cxn ang="0">
                  <a:pos x="128" y="15"/>
                </a:cxn>
                <a:cxn ang="0">
                  <a:pos x="118" y="15"/>
                </a:cxn>
                <a:cxn ang="0">
                  <a:pos x="110" y="16"/>
                </a:cxn>
                <a:cxn ang="0">
                  <a:pos x="100" y="17"/>
                </a:cxn>
                <a:cxn ang="0">
                  <a:pos x="90" y="19"/>
                </a:cxn>
                <a:cxn ang="0">
                  <a:pos x="80" y="21"/>
                </a:cxn>
                <a:cxn ang="0">
                  <a:pos x="70" y="23"/>
                </a:cxn>
                <a:cxn ang="0">
                  <a:pos x="61" y="25"/>
                </a:cxn>
                <a:cxn ang="0">
                  <a:pos x="51" y="28"/>
                </a:cxn>
                <a:cxn ang="0">
                  <a:pos x="41" y="31"/>
                </a:cxn>
                <a:cxn ang="0">
                  <a:pos x="32" y="33"/>
                </a:cxn>
                <a:cxn ang="0">
                  <a:pos x="20" y="15"/>
                </a:cxn>
              </a:cxnLst>
              <a:rect l="0" t="0" r="r" b="b"/>
              <a:pathLst>
                <a:path w="260" h="33">
                  <a:moveTo>
                    <a:pt x="20" y="15"/>
                  </a:moveTo>
                  <a:lnTo>
                    <a:pt x="20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4" y="1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40" y="3"/>
                  </a:lnTo>
                  <a:lnTo>
                    <a:pt x="244" y="3"/>
                  </a:lnTo>
                  <a:lnTo>
                    <a:pt x="249" y="4"/>
                  </a:lnTo>
                  <a:lnTo>
                    <a:pt x="254" y="4"/>
                  </a:lnTo>
                  <a:lnTo>
                    <a:pt x="260" y="5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2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3" y="15"/>
                  </a:lnTo>
                  <a:lnTo>
                    <a:pt x="229" y="15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3" y="13"/>
                  </a:lnTo>
                  <a:lnTo>
                    <a:pt x="209" y="13"/>
                  </a:lnTo>
                  <a:lnTo>
                    <a:pt x="206" y="13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3" y="12"/>
                  </a:lnTo>
                  <a:lnTo>
                    <a:pt x="189" y="12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78" y="12"/>
                  </a:lnTo>
                  <a:lnTo>
                    <a:pt x="174" y="12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28" y="15"/>
                  </a:lnTo>
                  <a:lnTo>
                    <a:pt x="122" y="15"/>
                  </a:lnTo>
                  <a:lnTo>
                    <a:pt x="118" y="15"/>
                  </a:lnTo>
                  <a:lnTo>
                    <a:pt x="114" y="16"/>
                  </a:lnTo>
                  <a:lnTo>
                    <a:pt x="110" y="16"/>
                  </a:lnTo>
                  <a:lnTo>
                    <a:pt x="104" y="16"/>
                  </a:lnTo>
                  <a:lnTo>
                    <a:pt x="100" y="17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5" y="20"/>
                  </a:lnTo>
                  <a:lnTo>
                    <a:pt x="80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6" y="25"/>
                  </a:lnTo>
                  <a:lnTo>
                    <a:pt x="51" y="28"/>
                  </a:lnTo>
                  <a:lnTo>
                    <a:pt x="47" y="29"/>
                  </a:lnTo>
                  <a:lnTo>
                    <a:pt x="41" y="31"/>
                  </a:lnTo>
                  <a:lnTo>
                    <a:pt x="36" y="32"/>
                  </a:lnTo>
                  <a:lnTo>
                    <a:pt x="32" y="33"/>
                  </a:lnTo>
                  <a:lnTo>
                    <a:pt x="0" y="16"/>
                  </a:lnTo>
                  <a:lnTo>
                    <a:pt x="20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2" name="Freeform 782"/>
            <p:cNvSpPr>
              <a:spLocks/>
            </p:cNvSpPr>
            <p:nvPr/>
          </p:nvSpPr>
          <p:spPr bwMode="auto">
            <a:xfrm>
              <a:off x="1785" y="3542"/>
              <a:ext cx="40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9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6" y="11"/>
                </a:cxn>
                <a:cxn ang="0">
                  <a:pos x="30" y="11"/>
                </a:cxn>
                <a:cxn ang="0">
                  <a:pos x="36" y="8"/>
                </a:cxn>
                <a:cxn ang="0">
                  <a:pos x="40" y="8"/>
                </a:cxn>
                <a:cxn ang="0">
                  <a:pos x="45" y="7"/>
                </a:cxn>
                <a:cxn ang="0">
                  <a:pos x="50" y="7"/>
                </a:cxn>
                <a:cxn ang="0">
                  <a:pos x="53" y="5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4" y="3"/>
                </a:cxn>
                <a:cxn ang="0">
                  <a:pos x="66" y="3"/>
                </a:cxn>
                <a:cxn ang="0">
                  <a:pos x="70" y="1"/>
                </a:cxn>
                <a:cxn ang="0">
                  <a:pos x="74" y="1"/>
                </a:cxn>
                <a:cxn ang="0">
                  <a:pos x="78" y="1"/>
                </a:cxn>
                <a:cxn ang="0">
                  <a:pos x="80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9" y="0"/>
                </a:cxn>
                <a:cxn ang="0">
                  <a:pos x="93" y="0"/>
                </a:cxn>
                <a:cxn ang="0">
                  <a:pos x="97" y="0"/>
                </a:cxn>
                <a:cxn ang="0">
                  <a:pos x="120" y="17"/>
                </a:cxn>
                <a:cxn ang="0">
                  <a:pos x="118" y="16"/>
                </a:cxn>
                <a:cxn ang="0">
                  <a:pos x="117" y="16"/>
                </a:cxn>
                <a:cxn ang="0">
                  <a:pos x="113" y="16"/>
                </a:cxn>
                <a:cxn ang="0">
                  <a:pos x="109" y="16"/>
                </a:cxn>
                <a:cxn ang="0">
                  <a:pos x="106" y="16"/>
                </a:cxn>
                <a:cxn ang="0">
                  <a:pos x="104" y="16"/>
                </a:cxn>
                <a:cxn ang="0">
                  <a:pos x="101" y="16"/>
                </a:cxn>
                <a:cxn ang="0">
                  <a:pos x="98" y="16"/>
                </a:cxn>
                <a:cxn ang="0">
                  <a:pos x="94" y="16"/>
                </a:cxn>
                <a:cxn ang="0">
                  <a:pos x="92" y="16"/>
                </a:cxn>
                <a:cxn ang="0">
                  <a:pos x="88" y="16"/>
                </a:cxn>
                <a:cxn ang="0">
                  <a:pos x="84" y="16"/>
                </a:cxn>
                <a:cxn ang="0">
                  <a:pos x="80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8" y="16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4" y="17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1" y="19"/>
                </a:cxn>
                <a:cxn ang="0">
                  <a:pos x="36" y="20"/>
                </a:cxn>
                <a:cxn ang="0">
                  <a:pos x="32" y="21"/>
                </a:cxn>
                <a:cxn ang="0">
                  <a:pos x="28" y="21"/>
                </a:cxn>
                <a:cxn ang="0">
                  <a:pos x="22" y="23"/>
                </a:cxn>
                <a:cxn ang="0">
                  <a:pos x="18" y="25"/>
                </a:cxn>
                <a:cxn ang="0">
                  <a:pos x="15" y="27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0" h="27">
                  <a:moveTo>
                    <a:pt x="0" y="19"/>
                  </a:moveTo>
                  <a:lnTo>
                    <a:pt x="1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3" y="5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20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58" y="16"/>
                  </a:lnTo>
                  <a:lnTo>
                    <a:pt x="54" y="17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5" y="27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3" name="Freeform 783"/>
            <p:cNvSpPr>
              <a:spLocks/>
            </p:cNvSpPr>
            <p:nvPr/>
          </p:nvSpPr>
          <p:spPr bwMode="auto">
            <a:xfrm>
              <a:off x="2075" y="3511"/>
              <a:ext cx="92" cy="4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" y="113"/>
                </a:cxn>
                <a:cxn ang="0">
                  <a:pos x="8" y="109"/>
                </a:cxn>
                <a:cxn ang="0">
                  <a:pos x="14" y="105"/>
                </a:cxn>
                <a:cxn ang="0">
                  <a:pos x="21" y="100"/>
                </a:cxn>
                <a:cxn ang="0">
                  <a:pos x="30" y="93"/>
                </a:cxn>
                <a:cxn ang="0">
                  <a:pos x="38" y="89"/>
                </a:cxn>
                <a:cxn ang="0">
                  <a:pos x="44" y="85"/>
                </a:cxn>
                <a:cxn ang="0">
                  <a:pos x="50" y="82"/>
                </a:cxn>
                <a:cxn ang="0">
                  <a:pos x="56" y="78"/>
                </a:cxn>
                <a:cxn ang="0">
                  <a:pos x="62" y="74"/>
                </a:cxn>
                <a:cxn ang="0">
                  <a:pos x="70" y="70"/>
                </a:cxn>
                <a:cxn ang="0">
                  <a:pos x="78" y="66"/>
                </a:cxn>
                <a:cxn ang="0">
                  <a:pos x="86" y="62"/>
                </a:cxn>
                <a:cxn ang="0">
                  <a:pos x="94" y="58"/>
                </a:cxn>
                <a:cxn ang="0">
                  <a:pos x="104" y="54"/>
                </a:cxn>
                <a:cxn ang="0">
                  <a:pos x="113" y="50"/>
                </a:cxn>
                <a:cxn ang="0">
                  <a:pos x="122" y="45"/>
                </a:cxn>
                <a:cxn ang="0">
                  <a:pos x="132" y="41"/>
                </a:cxn>
                <a:cxn ang="0">
                  <a:pos x="143" y="37"/>
                </a:cxn>
                <a:cxn ang="0">
                  <a:pos x="154" y="33"/>
                </a:cxn>
                <a:cxn ang="0">
                  <a:pos x="165" y="29"/>
                </a:cxn>
                <a:cxn ang="0">
                  <a:pos x="177" y="25"/>
                </a:cxn>
                <a:cxn ang="0">
                  <a:pos x="190" y="21"/>
                </a:cxn>
                <a:cxn ang="0">
                  <a:pos x="199" y="17"/>
                </a:cxn>
                <a:cxn ang="0">
                  <a:pos x="207" y="14"/>
                </a:cxn>
                <a:cxn ang="0">
                  <a:pos x="215" y="12"/>
                </a:cxn>
                <a:cxn ang="0">
                  <a:pos x="225" y="10"/>
                </a:cxn>
                <a:cxn ang="0">
                  <a:pos x="233" y="8"/>
                </a:cxn>
                <a:cxn ang="0">
                  <a:pos x="242" y="5"/>
                </a:cxn>
                <a:cxn ang="0">
                  <a:pos x="250" y="2"/>
                </a:cxn>
                <a:cxn ang="0">
                  <a:pos x="259" y="1"/>
                </a:cxn>
                <a:cxn ang="0">
                  <a:pos x="275" y="22"/>
                </a:cxn>
                <a:cxn ang="0">
                  <a:pos x="274" y="22"/>
                </a:cxn>
                <a:cxn ang="0">
                  <a:pos x="269" y="22"/>
                </a:cxn>
                <a:cxn ang="0">
                  <a:pos x="262" y="24"/>
                </a:cxn>
                <a:cxn ang="0">
                  <a:pos x="253" y="25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3" y="28"/>
                </a:cxn>
                <a:cxn ang="0">
                  <a:pos x="226" y="29"/>
                </a:cxn>
                <a:cxn ang="0">
                  <a:pos x="218" y="30"/>
                </a:cxn>
                <a:cxn ang="0">
                  <a:pos x="210" y="33"/>
                </a:cxn>
                <a:cxn ang="0">
                  <a:pos x="201" y="34"/>
                </a:cxn>
                <a:cxn ang="0">
                  <a:pos x="193" y="38"/>
                </a:cxn>
                <a:cxn ang="0">
                  <a:pos x="183" y="40"/>
                </a:cxn>
                <a:cxn ang="0">
                  <a:pos x="174" y="42"/>
                </a:cxn>
                <a:cxn ang="0">
                  <a:pos x="163" y="45"/>
                </a:cxn>
                <a:cxn ang="0">
                  <a:pos x="153" y="49"/>
                </a:cxn>
                <a:cxn ang="0">
                  <a:pos x="142" y="53"/>
                </a:cxn>
                <a:cxn ang="0">
                  <a:pos x="132" y="57"/>
                </a:cxn>
                <a:cxn ang="0">
                  <a:pos x="121" y="62"/>
                </a:cxn>
                <a:cxn ang="0">
                  <a:pos x="110" y="68"/>
                </a:cxn>
                <a:cxn ang="0">
                  <a:pos x="98" y="72"/>
                </a:cxn>
                <a:cxn ang="0">
                  <a:pos x="86" y="77"/>
                </a:cxn>
                <a:cxn ang="0">
                  <a:pos x="74" y="84"/>
                </a:cxn>
                <a:cxn ang="0">
                  <a:pos x="62" y="90"/>
                </a:cxn>
                <a:cxn ang="0">
                  <a:pos x="50" y="97"/>
                </a:cxn>
                <a:cxn ang="0">
                  <a:pos x="38" y="105"/>
                </a:cxn>
                <a:cxn ang="0">
                  <a:pos x="28" y="113"/>
                </a:cxn>
                <a:cxn ang="0">
                  <a:pos x="16" y="121"/>
                </a:cxn>
                <a:cxn ang="0">
                  <a:pos x="0" y="117"/>
                </a:cxn>
              </a:cxnLst>
              <a:rect l="0" t="0" r="r" b="b"/>
              <a:pathLst>
                <a:path w="275" h="121">
                  <a:moveTo>
                    <a:pt x="0" y="117"/>
                  </a:moveTo>
                  <a:lnTo>
                    <a:pt x="0" y="116"/>
                  </a:lnTo>
                  <a:lnTo>
                    <a:pt x="2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8" y="109"/>
                  </a:lnTo>
                  <a:lnTo>
                    <a:pt x="10" y="108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21" y="100"/>
                  </a:lnTo>
                  <a:lnTo>
                    <a:pt x="26" y="97"/>
                  </a:lnTo>
                  <a:lnTo>
                    <a:pt x="30" y="93"/>
                  </a:lnTo>
                  <a:lnTo>
                    <a:pt x="36" y="90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4" y="85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3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2" y="74"/>
                  </a:lnTo>
                  <a:lnTo>
                    <a:pt x="66" y="72"/>
                  </a:lnTo>
                  <a:lnTo>
                    <a:pt x="70" y="70"/>
                  </a:lnTo>
                  <a:lnTo>
                    <a:pt x="74" y="69"/>
                  </a:lnTo>
                  <a:lnTo>
                    <a:pt x="78" y="66"/>
                  </a:lnTo>
                  <a:lnTo>
                    <a:pt x="81" y="64"/>
                  </a:lnTo>
                  <a:lnTo>
                    <a:pt x="86" y="62"/>
                  </a:lnTo>
                  <a:lnTo>
                    <a:pt x="90" y="60"/>
                  </a:lnTo>
                  <a:lnTo>
                    <a:pt x="94" y="58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9" y="53"/>
                  </a:lnTo>
                  <a:lnTo>
                    <a:pt x="113" y="50"/>
                  </a:lnTo>
                  <a:lnTo>
                    <a:pt x="117" y="48"/>
                  </a:lnTo>
                  <a:lnTo>
                    <a:pt x="122" y="45"/>
                  </a:lnTo>
                  <a:lnTo>
                    <a:pt x="128" y="44"/>
                  </a:lnTo>
                  <a:lnTo>
                    <a:pt x="132" y="41"/>
                  </a:lnTo>
                  <a:lnTo>
                    <a:pt x="137" y="40"/>
                  </a:lnTo>
                  <a:lnTo>
                    <a:pt x="143" y="37"/>
                  </a:lnTo>
                  <a:lnTo>
                    <a:pt x="149" y="36"/>
                  </a:lnTo>
                  <a:lnTo>
                    <a:pt x="154" y="33"/>
                  </a:lnTo>
                  <a:lnTo>
                    <a:pt x="159" y="30"/>
                  </a:lnTo>
                  <a:lnTo>
                    <a:pt x="165" y="29"/>
                  </a:lnTo>
                  <a:lnTo>
                    <a:pt x="171" y="26"/>
                  </a:lnTo>
                  <a:lnTo>
                    <a:pt x="177" y="25"/>
                  </a:lnTo>
                  <a:lnTo>
                    <a:pt x="183" y="22"/>
                  </a:lnTo>
                  <a:lnTo>
                    <a:pt x="190" y="21"/>
                  </a:lnTo>
                  <a:lnTo>
                    <a:pt x="197" y="20"/>
                  </a:lnTo>
                  <a:lnTo>
                    <a:pt x="199" y="17"/>
                  </a:lnTo>
                  <a:lnTo>
                    <a:pt x="203" y="16"/>
                  </a:lnTo>
                  <a:lnTo>
                    <a:pt x="207" y="14"/>
                  </a:lnTo>
                  <a:lnTo>
                    <a:pt x="211" y="13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5" y="10"/>
                  </a:lnTo>
                  <a:lnTo>
                    <a:pt x="229" y="9"/>
                  </a:lnTo>
                  <a:lnTo>
                    <a:pt x="233" y="8"/>
                  </a:lnTo>
                  <a:lnTo>
                    <a:pt x="237" y="6"/>
                  </a:lnTo>
                  <a:lnTo>
                    <a:pt x="242" y="5"/>
                  </a:lnTo>
                  <a:lnTo>
                    <a:pt x="246" y="4"/>
                  </a:lnTo>
                  <a:lnTo>
                    <a:pt x="250" y="2"/>
                  </a:lnTo>
                  <a:lnTo>
                    <a:pt x="255" y="2"/>
                  </a:lnTo>
                  <a:lnTo>
                    <a:pt x="259" y="1"/>
                  </a:lnTo>
                  <a:lnTo>
                    <a:pt x="265" y="0"/>
                  </a:lnTo>
                  <a:lnTo>
                    <a:pt x="275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1" y="22"/>
                  </a:lnTo>
                  <a:lnTo>
                    <a:pt x="269" y="22"/>
                  </a:lnTo>
                  <a:lnTo>
                    <a:pt x="266" y="22"/>
                  </a:lnTo>
                  <a:lnTo>
                    <a:pt x="262" y="24"/>
                  </a:lnTo>
                  <a:lnTo>
                    <a:pt x="257" y="24"/>
                  </a:lnTo>
                  <a:lnTo>
                    <a:pt x="253" y="25"/>
                  </a:lnTo>
                  <a:lnTo>
                    <a:pt x="249" y="25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7" y="26"/>
                  </a:lnTo>
                  <a:lnTo>
                    <a:pt x="233" y="28"/>
                  </a:lnTo>
                  <a:lnTo>
                    <a:pt x="230" y="29"/>
                  </a:lnTo>
                  <a:lnTo>
                    <a:pt x="226" y="29"/>
                  </a:lnTo>
                  <a:lnTo>
                    <a:pt x="222" y="30"/>
                  </a:lnTo>
                  <a:lnTo>
                    <a:pt x="218" y="30"/>
                  </a:lnTo>
                  <a:lnTo>
                    <a:pt x="214" y="32"/>
                  </a:lnTo>
                  <a:lnTo>
                    <a:pt x="210" y="33"/>
                  </a:lnTo>
                  <a:lnTo>
                    <a:pt x="206" y="34"/>
                  </a:lnTo>
                  <a:lnTo>
                    <a:pt x="201" y="34"/>
                  </a:lnTo>
                  <a:lnTo>
                    <a:pt x="197" y="36"/>
                  </a:lnTo>
                  <a:lnTo>
                    <a:pt x="193" y="38"/>
                  </a:lnTo>
                  <a:lnTo>
                    <a:pt x="187" y="38"/>
                  </a:lnTo>
                  <a:lnTo>
                    <a:pt x="183" y="40"/>
                  </a:lnTo>
                  <a:lnTo>
                    <a:pt x="178" y="41"/>
                  </a:lnTo>
                  <a:lnTo>
                    <a:pt x="174" y="42"/>
                  </a:lnTo>
                  <a:lnTo>
                    <a:pt x="169" y="44"/>
                  </a:lnTo>
                  <a:lnTo>
                    <a:pt x="163" y="45"/>
                  </a:lnTo>
                  <a:lnTo>
                    <a:pt x="158" y="48"/>
                  </a:lnTo>
                  <a:lnTo>
                    <a:pt x="153" y="49"/>
                  </a:lnTo>
                  <a:lnTo>
                    <a:pt x="147" y="52"/>
                  </a:lnTo>
                  <a:lnTo>
                    <a:pt x="142" y="53"/>
                  </a:lnTo>
                  <a:lnTo>
                    <a:pt x="137" y="54"/>
                  </a:lnTo>
                  <a:lnTo>
                    <a:pt x="132" y="57"/>
                  </a:lnTo>
                  <a:lnTo>
                    <a:pt x="126" y="60"/>
                  </a:lnTo>
                  <a:lnTo>
                    <a:pt x="121" y="62"/>
                  </a:lnTo>
                  <a:lnTo>
                    <a:pt x="114" y="64"/>
                  </a:lnTo>
                  <a:lnTo>
                    <a:pt x="110" y="68"/>
                  </a:lnTo>
                  <a:lnTo>
                    <a:pt x="104" y="69"/>
                  </a:lnTo>
                  <a:lnTo>
                    <a:pt x="98" y="72"/>
                  </a:lnTo>
                  <a:lnTo>
                    <a:pt x="92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4"/>
                  </a:lnTo>
                  <a:lnTo>
                    <a:pt x="69" y="86"/>
                  </a:lnTo>
                  <a:lnTo>
                    <a:pt x="62" y="90"/>
                  </a:lnTo>
                  <a:lnTo>
                    <a:pt x="57" y="93"/>
                  </a:lnTo>
                  <a:lnTo>
                    <a:pt x="50" y="97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08"/>
                  </a:lnTo>
                  <a:lnTo>
                    <a:pt x="28" y="113"/>
                  </a:lnTo>
                  <a:lnTo>
                    <a:pt x="21" y="117"/>
                  </a:lnTo>
                  <a:lnTo>
                    <a:pt x="16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4" name="Freeform 784"/>
            <p:cNvSpPr>
              <a:spLocks/>
            </p:cNvSpPr>
            <p:nvPr/>
          </p:nvSpPr>
          <p:spPr bwMode="auto">
            <a:xfrm>
              <a:off x="1983" y="3336"/>
              <a:ext cx="139" cy="325"/>
            </a:xfrm>
            <a:custGeom>
              <a:avLst/>
              <a:gdLst/>
              <a:ahLst/>
              <a:cxnLst>
                <a:cxn ang="0">
                  <a:pos x="20" y="953"/>
                </a:cxn>
                <a:cxn ang="0">
                  <a:pos x="36" y="939"/>
                </a:cxn>
                <a:cxn ang="0">
                  <a:pos x="50" y="923"/>
                </a:cxn>
                <a:cxn ang="0">
                  <a:pos x="64" y="902"/>
                </a:cxn>
                <a:cxn ang="0">
                  <a:pos x="73" y="887"/>
                </a:cxn>
                <a:cxn ang="0">
                  <a:pos x="81" y="869"/>
                </a:cxn>
                <a:cxn ang="0">
                  <a:pos x="90" y="850"/>
                </a:cxn>
                <a:cxn ang="0">
                  <a:pos x="101" y="818"/>
                </a:cxn>
                <a:cxn ang="0">
                  <a:pos x="117" y="773"/>
                </a:cxn>
                <a:cxn ang="0">
                  <a:pos x="137" y="715"/>
                </a:cxn>
                <a:cxn ang="0">
                  <a:pos x="161" y="649"/>
                </a:cxn>
                <a:cxn ang="0">
                  <a:pos x="186" y="575"/>
                </a:cxn>
                <a:cxn ang="0">
                  <a:pos x="213" y="501"/>
                </a:cxn>
                <a:cxn ang="0">
                  <a:pos x="240" y="426"/>
                </a:cxn>
                <a:cxn ang="0">
                  <a:pos x="265" y="356"/>
                </a:cxn>
                <a:cxn ang="0">
                  <a:pos x="286" y="290"/>
                </a:cxn>
                <a:cxn ang="0">
                  <a:pos x="306" y="237"/>
                </a:cxn>
                <a:cxn ang="0">
                  <a:pos x="321" y="194"/>
                </a:cxn>
                <a:cxn ang="0">
                  <a:pos x="330" y="170"/>
                </a:cxn>
                <a:cxn ang="0">
                  <a:pos x="333" y="162"/>
                </a:cxn>
                <a:cxn ang="0">
                  <a:pos x="336" y="149"/>
                </a:cxn>
                <a:cxn ang="0">
                  <a:pos x="338" y="133"/>
                </a:cxn>
                <a:cxn ang="0">
                  <a:pos x="341" y="114"/>
                </a:cxn>
                <a:cxn ang="0">
                  <a:pos x="341" y="94"/>
                </a:cxn>
                <a:cxn ang="0">
                  <a:pos x="338" y="76"/>
                </a:cxn>
                <a:cxn ang="0">
                  <a:pos x="372" y="6"/>
                </a:cxn>
                <a:cxn ang="0">
                  <a:pos x="385" y="1"/>
                </a:cxn>
                <a:cxn ang="0">
                  <a:pos x="405" y="2"/>
                </a:cxn>
                <a:cxn ang="0">
                  <a:pos x="416" y="17"/>
                </a:cxn>
                <a:cxn ang="0">
                  <a:pos x="414" y="30"/>
                </a:cxn>
                <a:cxn ang="0">
                  <a:pos x="408" y="50"/>
                </a:cxn>
                <a:cxn ang="0">
                  <a:pos x="398" y="80"/>
                </a:cxn>
                <a:cxn ang="0">
                  <a:pos x="385" y="118"/>
                </a:cxn>
                <a:cxn ang="0">
                  <a:pos x="369" y="165"/>
                </a:cxn>
                <a:cxn ang="0">
                  <a:pos x="352" y="218"/>
                </a:cxn>
                <a:cxn ang="0">
                  <a:pos x="333" y="277"/>
                </a:cxn>
                <a:cxn ang="0">
                  <a:pos x="312" y="338"/>
                </a:cxn>
                <a:cxn ang="0">
                  <a:pos x="290" y="401"/>
                </a:cxn>
                <a:cxn ang="0">
                  <a:pos x="269" y="465"/>
                </a:cxn>
                <a:cxn ang="0">
                  <a:pos x="248" y="527"/>
                </a:cxn>
                <a:cxn ang="0">
                  <a:pos x="226" y="587"/>
                </a:cxn>
                <a:cxn ang="0">
                  <a:pos x="206" y="643"/>
                </a:cxn>
                <a:cxn ang="0">
                  <a:pos x="188" y="693"/>
                </a:cxn>
                <a:cxn ang="0">
                  <a:pos x="170" y="737"/>
                </a:cxn>
                <a:cxn ang="0">
                  <a:pos x="157" y="778"/>
                </a:cxn>
                <a:cxn ang="0">
                  <a:pos x="142" y="811"/>
                </a:cxn>
                <a:cxn ang="0">
                  <a:pos x="132" y="841"/>
                </a:cxn>
                <a:cxn ang="0">
                  <a:pos x="122" y="866"/>
                </a:cxn>
                <a:cxn ang="0">
                  <a:pos x="113" y="887"/>
                </a:cxn>
                <a:cxn ang="0">
                  <a:pos x="106" y="906"/>
                </a:cxn>
                <a:cxn ang="0">
                  <a:pos x="100" y="919"/>
                </a:cxn>
                <a:cxn ang="0">
                  <a:pos x="93" y="935"/>
                </a:cxn>
                <a:cxn ang="0">
                  <a:pos x="88" y="947"/>
                </a:cxn>
                <a:cxn ang="0">
                  <a:pos x="69" y="959"/>
                </a:cxn>
                <a:cxn ang="0">
                  <a:pos x="53" y="967"/>
                </a:cxn>
                <a:cxn ang="0">
                  <a:pos x="36" y="971"/>
                </a:cxn>
                <a:cxn ang="0">
                  <a:pos x="18" y="973"/>
                </a:cxn>
                <a:cxn ang="0">
                  <a:pos x="2" y="971"/>
                </a:cxn>
              </a:cxnLst>
              <a:rect l="0" t="0" r="r" b="b"/>
              <a:pathLst>
                <a:path w="417" h="973">
                  <a:moveTo>
                    <a:pt x="14" y="957"/>
                  </a:moveTo>
                  <a:lnTo>
                    <a:pt x="14" y="957"/>
                  </a:lnTo>
                  <a:lnTo>
                    <a:pt x="16" y="957"/>
                  </a:lnTo>
                  <a:lnTo>
                    <a:pt x="17" y="954"/>
                  </a:lnTo>
                  <a:lnTo>
                    <a:pt x="20" y="953"/>
                  </a:lnTo>
                  <a:lnTo>
                    <a:pt x="24" y="950"/>
                  </a:lnTo>
                  <a:lnTo>
                    <a:pt x="28" y="947"/>
                  </a:lnTo>
                  <a:lnTo>
                    <a:pt x="30" y="945"/>
                  </a:lnTo>
                  <a:lnTo>
                    <a:pt x="33" y="942"/>
                  </a:lnTo>
                  <a:lnTo>
                    <a:pt x="36" y="939"/>
                  </a:lnTo>
                  <a:lnTo>
                    <a:pt x="38" y="938"/>
                  </a:lnTo>
                  <a:lnTo>
                    <a:pt x="41" y="934"/>
                  </a:lnTo>
                  <a:lnTo>
                    <a:pt x="44" y="931"/>
                  </a:lnTo>
                  <a:lnTo>
                    <a:pt x="46" y="927"/>
                  </a:lnTo>
                  <a:lnTo>
                    <a:pt x="50" y="923"/>
                  </a:lnTo>
                  <a:lnTo>
                    <a:pt x="53" y="919"/>
                  </a:lnTo>
                  <a:lnTo>
                    <a:pt x="56" y="915"/>
                  </a:lnTo>
                  <a:lnTo>
                    <a:pt x="60" y="910"/>
                  </a:lnTo>
                  <a:lnTo>
                    <a:pt x="62" y="905"/>
                  </a:lnTo>
                  <a:lnTo>
                    <a:pt x="64" y="902"/>
                  </a:lnTo>
                  <a:lnTo>
                    <a:pt x="65" y="899"/>
                  </a:lnTo>
                  <a:lnTo>
                    <a:pt x="66" y="897"/>
                  </a:lnTo>
                  <a:lnTo>
                    <a:pt x="69" y="893"/>
                  </a:lnTo>
                  <a:lnTo>
                    <a:pt x="70" y="890"/>
                  </a:lnTo>
                  <a:lnTo>
                    <a:pt x="73" y="887"/>
                  </a:lnTo>
                  <a:lnTo>
                    <a:pt x="74" y="883"/>
                  </a:lnTo>
                  <a:lnTo>
                    <a:pt x="76" y="881"/>
                  </a:lnTo>
                  <a:lnTo>
                    <a:pt x="77" y="877"/>
                  </a:lnTo>
                  <a:lnTo>
                    <a:pt x="80" y="873"/>
                  </a:lnTo>
                  <a:lnTo>
                    <a:pt x="81" y="869"/>
                  </a:lnTo>
                  <a:lnTo>
                    <a:pt x="82" y="866"/>
                  </a:lnTo>
                  <a:lnTo>
                    <a:pt x="84" y="862"/>
                  </a:lnTo>
                  <a:lnTo>
                    <a:pt x="86" y="858"/>
                  </a:lnTo>
                  <a:lnTo>
                    <a:pt x="88" y="854"/>
                  </a:lnTo>
                  <a:lnTo>
                    <a:pt x="90" y="850"/>
                  </a:lnTo>
                  <a:lnTo>
                    <a:pt x="92" y="845"/>
                  </a:lnTo>
                  <a:lnTo>
                    <a:pt x="93" y="839"/>
                  </a:lnTo>
                  <a:lnTo>
                    <a:pt x="96" y="833"/>
                  </a:lnTo>
                  <a:lnTo>
                    <a:pt x="98" y="826"/>
                  </a:lnTo>
                  <a:lnTo>
                    <a:pt x="101" y="818"/>
                  </a:lnTo>
                  <a:lnTo>
                    <a:pt x="104" y="810"/>
                  </a:lnTo>
                  <a:lnTo>
                    <a:pt x="106" y="802"/>
                  </a:lnTo>
                  <a:lnTo>
                    <a:pt x="110" y="793"/>
                  </a:lnTo>
                  <a:lnTo>
                    <a:pt x="113" y="783"/>
                  </a:lnTo>
                  <a:lnTo>
                    <a:pt x="117" y="773"/>
                  </a:lnTo>
                  <a:lnTo>
                    <a:pt x="121" y="762"/>
                  </a:lnTo>
                  <a:lnTo>
                    <a:pt x="125" y="751"/>
                  </a:lnTo>
                  <a:lnTo>
                    <a:pt x="129" y="739"/>
                  </a:lnTo>
                  <a:lnTo>
                    <a:pt x="133" y="727"/>
                  </a:lnTo>
                  <a:lnTo>
                    <a:pt x="137" y="715"/>
                  </a:lnTo>
                  <a:lnTo>
                    <a:pt x="142" y="703"/>
                  </a:lnTo>
                  <a:lnTo>
                    <a:pt x="146" y="690"/>
                  </a:lnTo>
                  <a:lnTo>
                    <a:pt x="152" y="677"/>
                  </a:lnTo>
                  <a:lnTo>
                    <a:pt x="157" y="662"/>
                  </a:lnTo>
                  <a:lnTo>
                    <a:pt x="161" y="649"/>
                  </a:lnTo>
                  <a:lnTo>
                    <a:pt x="166" y="634"/>
                  </a:lnTo>
                  <a:lnTo>
                    <a:pt x="172" y="619"/>
                  </a:lnTo>
                  <a:lnTo>
                    <a:pt x="177" y="605"/>
                  </a:lnTo>
                  <a:lnTo>
                    <a:pt x="182" y="591"/>
                  </a:lnTo>
                  <a:lnTo>
                    <a:pt x="186" y="575"/>
                  </a:lnTo>
                  <a:lnTo>
                    <a:pt x="192" y="561"/>
                  </a:lnTo>
                  <a:lnTo>
                    <a:pt x="197" y="546"/>
                  </a:lnTo>
                  <a:lnTo>
                    <a:pt x="202" y="531"/>
                  </a:lnTo>
                  <a:lnTo>
                    <a:pt x="208" y="515"/>
                  </a:lnTo>
                  <a:lnTo>
                    <a:pt x="213" y="501"/>
                  </a:lnTo>
                  <a:lnTo>
                    <a:pt x="218" y="486"/>
                  </a:lnTo>
                  <a:lnTo>
                    <a:pt x="225" y="471"/>
                  </a:lnTo>
                  <a:lnTo>
                    <a:pt x="229" y="455"/>
                  </a:lnTo>
                  <a:lnTo>
                    <a:pt x="234" y="441"/>
                  </a:lnTo>
                  <a:lnTo>
                    <a:pt x="240" y="426"/>
                  </a:lnTo>
                  <a:lnTo>
                    <a:pt x="245" y="412"/>
                  </a:lnTo>
                  <a:lnTo>
                    <a:pt x="249" y="397"/>
                  </a:lnTo>
                  <a:lnTo>
                    <a:pt x="254" y="384"/>
                  </a:lnTo>
                  <a:lnTo>
                    <a:pt x="260" y="369"/>
                  </a:lnTo>
                  <a:lnTo>
                    <a:pt x="265" y="356"/>
                  </a:lnTo>
                  <a:lnTo>
                    <a:pt x="269" y="342"/>
                  </a:lnTo>
                  <a:lnTo>
                    <a:pt x="273" y="329"/>
                  </a:lnTo>
                  <a:lnTo>
                    <a:pt x="278" y="316"/>
                  </a:lnTo>
                  <a:lnTo>
                    <a:pt x="284" y="304"/>
                  </a:lnTo>
                  <a:lnTo>
                    <a:pt x="286" y="290"/>
                  </a:lnTo>
                  <a:lnTo>
                    <a:pt x="292" y="280"/>
                  </a:lnTo>
                  <a:lnTo>
                    <a:pt x="296" y="268"/>
                  </a:lnTo>
                  <a:lnTo>
                    <a:pt x="300" y="257"/>
                  </a:lnTo>
                  <a:lnTo>
                    <a:pt x="302" y="246"/>
                  </a:lnTo>
                  <a:lnTo>
                    <a:pt x="306" y="237"/>
                  </a:lnTo>
                  <a:lnTo>
                    <a:pt x="309" y="226"/>
                  </a:lnTo>
                  <a:lnTo>
                    <a:pt x="313" y="218"/>
                  </a:lnTo>
                  <a:lnTo>
                    <a:pt x="314" y="209"/>
                  </a:lnTo>
                  <a:lnTo>
                    <a:pt x="318" y="202"/>
                  </a:lnTo>
                  <a:lnTo>
                    <a:pt x="321" y="194"/>
                  </a:lnTo>
                  <a:lnTo>
                    <a:pt x="324" y="189"/>
                  </a:lnTo>
                  <a:lnTo>
                    <a:pt x="325" y="182"/>
                  </a:lnTo>
                  <a:lnTo>
                    <a:pt x="326" y="177"/>
                  </a:lnTo>
                  <a:lnTo>
                    <a:pt x="328" y="173"/>
                  </a:lnTo>
                  <a:lnTo>
                    <a:pt x="330" y="170"/>
                  </a:lnTo>
                  <a:lnTo>
                    <a:pt x="330" y="166"/>
                  </a:lnTo>
                  <a:lnTo>
                    <a:pt x="332" y="165"/>
                  </a:lnTo>
                  <a:lnTo>
                    <a:pt x="332" y="164"/>
                  </a:lnTo>
                  <a:lnTo>
                    <a:pt x="333" y="164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3" y="157"/>
                  </a:lnTo>
                  <a:lnTo>
                    <a:pt x="336" y="153"/>
                  </a:lnTo>
                  <a:lnTo>
                    <a:pt x="336" y="152"/>
                  </a:lnTo>
                  <a:lnTo>
                    <a:pt x="336" y="149"/>
                  </a:lnTo>
                  <a:lnTo>
                    <a:pt x="337" y="145"/>
                  </a:lnTo>
                  <a:lnTo>
                    <a:pt x="337" y="144"/>
                  </a:lnTo>
                  <a:lnTo>
                    <a:pt x="337" y="140"/>
                  </a:lnTo>
                  <a:lnTo>
                    <a:pt x="338" y="137"/>
                  </a:lnTo>
                  <a:lnTo>
                    <a:pt x="338" y="133"/>
                  </a:lnTo>
                  <a:lnTo>
                    <a:pt x="340" y="130"/>
                  </a:lnTo>
                  <a:lnTo>
                    <a:pt x="340" y="126"/>
                  </a:lnTo>
                  <a:lnTo>
                    <a:pt x="341" y="122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1" y="110"/>
                  </a:lnTo>
                  <a:lnTo>
                    <a:pt x="341" y="106"/>
                  </a:lnTo>
                  <a:lnTo>
                    <a:pt x="341" y="102"/>
                  </a:lnTo>
                  <a:lnTo>
                    <a:pt x="342" y="98"/>
                  </a:lnTo>
                  <a:lnTo>
                    <a:pt x="341" y="94"/>
                  </a:lnTo>
                  <a:lnTo>
                    <a:pt x="341" y="90"/>
                  </a:lnTo>
                  <a:lnTo>
                    <a:pt x="341" y="86"/>
                  </a:lnTo>
                  <a:lnTo>
                    <a:pt x="340" y="84"/>
                  </a:lnTo>
                  <a:lnTo>
                    <a:pt x="338" y="78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7" y="68"/>
                  </a:lnTo>
                  <a:lnTo>
                    <a:pt x="365" y="50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3" y="6"/>
                  </a:lnTo>
                  <a:lnTo>
                    <a:pt x="374" y="5"/>
                  </a:lnTo>
                  <a:lnTo>
                    <a:pt x="378" y="4"/>
                  </a:lnTo>
                  <a:lnTo>
                    <a:pt x="381" y="2"/>
                  </a:lnTo>
                  <a:lnTo>
                    <a:pt x="385" y="1"/>
                  </a:lnTo>
                  <a:lnTo>
                    <a:pt x="389" y="1"/>
                  </a:lnTo>
                  <a:lnTo>
                    <a:pt x="393" y="1"/>
                  </a:lnTo>
                  <a:lnTo>
                    <a:pt x="397" y="0"/>
                  </a:lnTo>
                  <a:lnTo>
                    <a:pt x="401" y="1"/>
                  </a:lnTo>
                  <a:lnTo>
                    <a:pt x="405" y="2"/>
                  </a:lnTo>
                  <a:lnTo>
                    <a:pt x="408" y="5"/>
                  </a:lnTo>
                  <a:lnTo>
                    <a:pt x="410" y="8"/>
                  </a:lnTo>
                  <a:lnTo>
                    <a:pt x="413" y="12"/>
                  </a:lnTo>
                  <a:lnTo>
                    <a:pt x="414" y="14"/>
                  </a:lnTo>
                  <a:lnTo>
                    <a:pt x="416" y="17"/>
                  </a:lnTo>
                  <a:lnTo>
                    <a:pt x="416" y="20"/>
                  </a:lnTo>
                  <a:lnTo>
                    <a:pt x="417" y="25"/>
                  </a:lnTo>
                  <a:lnTo>
                    <a:pt x="416" y="25"/>
                  </a:lnTo>
                  <a:lnTo>
                    <a:pt x="416" y="29"/>
                  </a:lnTo>
                  <a:lnTo>
                    <a:pt x="414" y="30"/>
                  </a:lnTo>
                  <a:lnTo>
                    <a:pt x="413" y="33"/>
                  </a:lnTo>
                  <a:lnTo>
                    <a:pt x="412" y="37"/>
                  </a:lnTo>
                  <a:lnTo>
                    <a:pt x="410" y="41"/>
                  </a:lnTo>
                  <a:lnTo>
                    <a:pt x="409" y="45"/>
                  </a:lnTo>
                  <a:lnTo>
                    <a:pt x="408" y="50"/>
                  </a:lnTo>
                  <a:lnTo>
                    <a:pt x="406" y="54"/>
                  </a:lnTo>
                  <a:lnTo>
                    <a:pt x="404" y="60"/>
                  </a:lnTo>
                  <a:lnTo>
                    <a:pt x="402" y="66"/>
                  </a:lnTo>
                  <a:lnTo>
                    <a:pt x="400" y="73"/>
                  </a:lnTo>
                  <a:lnTo>
                    <a:pt x="398" y="80"/>
                  </a:lnTo>
                  <a:lnTo>
                    <a:pt x="396" y="86"/>
                  </a:lnTo>
                  <a:lnTo>
                    <a:pt x="393" y="93"/>
                  </a:lnTo>
                  <a:lnTo>
                    <a:pt x="390" y="101"/>
                  </a:lnTo>
                  <a:lnTo>
                    <a:pt x="388" y="109"/>
                  </a:lnTo>
                  <a:lnTo>
                    <a:pt x="385" y="118"/>
                  </a:lnTo>
                  <a:lnTo>
                    <a:pt x="382" y="126"/>
                  </a:lnTo>
                  <a:lnTo>
                    <a:pt x="380" y="136"/>
                  </a:lnTo>
                  <a:lnTo>
                    <a:pt x="376" y="145"/>
                  </a:lnTo>
                  <a:lnTo>
                    <a:pt x="373" y="156"/>
                  </a:lnTo>
                  <a:lnTo>
                    <a:pt x="369" y="165"/>
                  </a:lnTo>
                  <a:lnTo>
                    <a:pt x="366" y="176"/>
                  </a:lnTo>
                  <a:lnTo>
                    <a:pt x="362" y="185"/>
                  </a:lnTo>
                  <a:lnTo>
                    <a:pt x="360" y="196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48" y="229"/>
                  </a:lnTo>
                  <a:lnTo>
                    <a:pt x="345" y="241"/>
                  </a:lnTo>
                  <a:lnTo>
                    <a:pt x="341" y="253"/>
                  </a:lnTo>
                  <a:lnTo>
                    <a:pt x="337" y="265"/>
                  </a:lnTo>
                  <a:lnTo>
                    <a:pt x="333" y="277"/>
                  </a:lnTo>
                  <a:lnTo>
                    <a:pt x="329" y="288"/>
                  </a:lnTo>
                  <a:lnTo>
                    <a:pt x="324" y="300"/>
                  </a:lnTo>
                  <a:lnTo>
                    <a:pt x="321" y="313"/>
                  </a:lnTo>
                  <a:lnTo>
                    <a:pt x="316" y="325"/>
                  </a:lnTo>
                  <a:lnTo>
                    <a:pt x="312" y="338"/>
                  </a:lnTo>
                  <a:lnTo>
                    <a:pt x="308" y="350"/>
                  </a:lnTo>
                  <a:lnTo>
                    <a:pt x="304" y="362"/>
                  </a:lnTo>
                  <a:lnTo>
                    <a:pt x="298" y="376"/>
                  </a:lnTo>
                  <a:lnTo>
                    <a:pt x="294" y="389"/>
                  </a:lnTo>
                  <a:lnTo>
                    <a:pt x="290" y="401"/>
                  </a:lnTo>
                  <a:lnTo>
                    <a:pt x="286" y="413"/>
                  </a:lnTo>
                  <a:lnTo>
                    <a:pt x="282" y="426"/>
                  </a:lnTo>
                  <a:lnTo>
                    <a:pt x="278" y="439"/>
                  </a:lnTo>
                  <a:lnTo>
                    <a:pt x="273" y="451"/>
                  </a:lnTo>
                  <a:lnTo>
                    <a:pt x="269" y="465"/>
                  </a:lnTo>
                  <a:lnTo>
                    <a:pt x="265" y="477"/>
                  </a:lnTo>
                  <a:lnTo>
                    <a:pt x="261" y="490"/>
                  </a:lnTo>
                  <a:lnTo>
                    <a:pt x="256" y="502"/>
                  </a:lnTo>
                  <a:lnTo>
                    <a:pt x="252" y="514"/>
                  </a:lnTo>
                  <a:lnTo>
                    <a:pt x="248" y="527"/>
                  </a:lnTo>
                  <a:lnTo>
                    <a:pt x="244" y="539"/>
                  </a:lnTo>
                  <a:lnTo>
                    <a:pt x="238" y="551"/>
                  </a:lnTo>
                  <a:lnTo>
                    <a:pt x="234" y="563"/>
                  </a:lnTo>
                  <a:lnTo>
                    <a:pt x="230" y="575"/>
                  </a:lnTo>
                  <a:lnTo>
                    <a:pt x="226" y="587"/>
                  </a:lnTo>
                  <a:lnTo>
                    <a:pt x="221" y="598"/>
                  </a:lnTo>
                  <a:lnTo>
                    <a:pt x="218" y="610"/>
                  </a:lnTo>
                  <a:lnTo>
                    <a:pt x="214" y="622"/>
                  </a:lnTo>
                  <a:lnTo>
                    <a:pt x="210" y="633"/>
                  </a:lnTo>
                  <a:lnTo>
                    <a:pt x="206" y="643"/>
                  </a:lnTo>
                  <a:lnTo>
                    <a:pt x="202" y="654"/>
                  </a:lnTo>
                  <a:lnTo>
                    <a:pt x="198" y="663"/>
                  </a:lnTo>
                  <a:lnTo>
                    <a:pt x="194" y="674"/>
                  </a:lnTo>
                  <a:lnTo>
                    <a:pt x="190" y="683"/>
                  </a:lnTo>
                  <a:lnTo>
                    <a:pt x="188" y="693"/>
                  </a:lnTo>
                  <a:lnTo>
                    <a:pt x="184" y="702"/>
                  </a:lnTo>
                  <a:lnTo>
                    <a:pt x="180" y="711"/>
                  </a:lnTo>
                  <a:lnTo>
                    <a:pt x="177" y="721"/>
                  </a:lnTo>
                  <a:lnTo>
                    <a:pt x="173" y="729"/>
                  </a:lnTo>
                  <a:lnTo>
                    <a:pt x="170" y="737"/>
                  </a:lnTo>
                  <a:lnTo>
                    <a:pt x="168" y="746"/>
                  </a:lnTo>
                  <a:lnTo>
                    <a:pt x="165" y="754"/>
                  </a:lnTo>
                  <a:lnTo>
                    <a:pt x="161" y="762"/>
                  </a:lnTo>
                  <a:lnTo>
                    <a:pt x="158" y="770"/>
                  </a:lnTo>
                  <a:lnTo>
                    <a:pt x="157" y="778"/>
                  </a:lnTo>
                  <a:lnTo>
                    <a:pt x="153" y="785"/>
                  </a:lnTo>
                  <a:lnTo>
                    <a:pt x="150" y="791"/>
                  </a:lnTo>
                  <a:lnTo>
                    <a:pt x="148" y="798"/>
                  </a:lnTo>
                  <a:lnTo>
                    <a:pt x="145" y="805"/>
                  </a:lnTo>
                  <a:lnTo>
                    <a:pt x="142" y="811"/>
                  </a:lnTo>
                  <a:lnTo>
                    <a:pt x="141" y="818"/>
                  </a:lnTo>
                  <a:lnTo>
                    <a:pt x="138" y="823"/>
                  </a:lnTo>
                  <a:lnTo>
                    <a:pt x="136" y="830"/>
                  </a:lnTo>
                  <a:lnTo>
                    <a:pt x="134" y="835"/>
                  </a:lnTo>
                  <a:lnTo>
                    <a:pt x="132" y="841"/>
                  </a:lnTo>
                  <a:lnTo>
                    <a:pt x="129" y="846"/>
                  </a:lnTo>
                  <a:lnTo>
                    <a:pt x="128" y="851"/>
                  </a:lnTo>
                  <a:lnTo>
                    <a:pt x="125" y="857"/>
                  </a:lnTo>
                  <a:lnTo>
                    <a:pt x="124" y="862"/>
                  </a:lnTo>
                  <a:lnTo>
                    <a:pt x="122" y="866"/>
                  </a:lnTo>
                  <a:lnTo>
                    <a:pt x="121" y="871"/>
                  </a:lnTo>
                  <a:lnTo>
                    <a:pt x="118" y="875"/>
                  </a:lnTo>
                  <a:lnTo>
                    <a:pt x="117" y="879"/>
                  </a:lnTo>
                  <a:lnTo>
                    <a:pt x="116" y="883"/>
                  </a:lnTo>
                  <a:lnTo>
                    <a:pt x="113" y="887"/>
                  </a:lnTo>
                  <a:lnTo>
                    <a:pt x="112" y="891"/>
                  </a:lnTo>
                  <a:lnTo>
                    <a:pt x="110" y="895"/>
                  </a:lnTo>
                  <a:lnTo>
                    <a:pt x="109" y="898"/>
                  </a:lnTo>
                  <a:lnTo>
                    <a:pt x="108" y="902"/>
                  </a:lnTo>
                  <a:lnTo>
                    <a:pt x="106" y="906"/>
                  </a:lnTo>
                  <a:lnTo>
                    <a:pt x="105" y="909"/>
                  </a:lnTo>
                  <a:lnTo>
                    <a:pt x="104" y="911"/>
                  </a:lnTo>
                  <a:lnTo>
                    <a:pt x="102" y="914"/>
                  </a:lnTo>
                  <a:lnTo>
                    <a:pt x="101" y="917"/>
                  </a:lnTo>
                  <a:lnTo>
                    <a:pt x="100" y="919"/>
                  </a:lnTo>
                  <a:lnTo>
                    <a:pt x="100" y="922"/>
                  </a:lnTo>
                  <a:lnTo>
                    <a:pt x="98" y="925"/>
                  </a:lnTo>
                  <a:lnTo>
                    <a:pt x="96" y="929"/>
                  </a:lnTo>
                  <a:lnTo>
                    <a:pt x="94" y="933"/>
                  </a:lnTo>
                  <a:lnTo>
                    <a:pt x="93" y="935"/>
                  </a:lnTo>
                  <a:lnTo>
                    <a:pt x="92" y="938"/>
                  </a:lnTo>
                  <a:lnTo>
                    <a:pt x="90" y="941"/>
                  </a:lnTo>
                  <a:lnTo>
                    <a:pt x="89" y="943"/>
                  </a:lnTo>
                  <a:lnTo>
                    <a:pt x="89" y="945"/>
                  </a:lnTo>
                  <a:lnTo>
                    <a:pt x="88" y="947"/>
                  </a:lnTo>
                  <a:lnTo>
                    <a:pt x="85" y="949"/>
                  </a:lnTo>
                  <a:lnTo>
                    <a:pt x="82" y="951"/>
                  </a:lnTo>
                  <a:lnTo>
                    <a:pt x="78" y="954"/>
                  </a:lnTo>
                  <a:lnTo>
                    <a:pt x="74" y="957"/>
                  </a:lnTo>
                  <a:lnTo>
                    <a:pt x="69" y="959"/>
                  </a:lnTo>
                  <a:lnTo>
                    <a:pt x="65" y="962"/>
                  </a:lnTo>
                  <a:lnTo>
                    <a:pt x="61" y="963"/>
                  </a:lnTo>
                  <a:lnTo>
                    <a:pt x="58" y="965"/>
                  </a:lnTo>
                  <a:lnTo>
                    <a:pt x="56" y="966"/>
                  </a:lnTo>
                  <a:lnTo>
                    <a:pt x="53" y="967"/>
                  </a:lnTo>
                  <a:lnTo>
                    <a:pt x="49" y="967"/>
                  </a:lnTo>
                  <a:lnTo>
                    <a:pt x="46" y="969"/>
                  </a:lnTo>
                  <a:lnTo>
                    <a:pt x="42" y="970"/>
                  </a:lnTo>
                  <a:lnTo>
                    <a:pt x="40" y="970"/>
                  </a:lnTo>
                  <a:lnTo>
                    <a:pt x="36" y="971"/>
                  </a:lnTo>
                  <a:lnTo>
                    <a:pt x="33" y="971"/>
                  </a:lnTo>
                  <a:lnTo>
                    <a:pt x="29" y="971"/>
                  </a:lnTo>
                  <a:lnTo>
                    <a:pt x="26" y="973"/>
                  </a:lnTo>
                  <a:lnTo>
                    <a:pt x="22" y="973"/>
                  </a:lnTo>
                  <a:lnTo>
                    <a:pt x="18" y="973"/>
                  </a:lnTo>
                  <a:lnTo>
                    <a:pt x="14" y="973"/>
                  </a:lnTo>
                  <a:lnTo>
                    <a:pt x="12" y="973"/>
                  </a:lnTo>
                  <a:lnTo>
                    <a:pt x="9" y="971"/>
                  </a:lnTo>
                  <a:lnTo>
                    <a:pt x="5" y="971"/>
                  </a:lnTo>
                  <a:lnTo>
                    <a:pt x="2" y="971"/>
                  </a:lnTo>
                  <a:lnTo>
                    <a:pt x="0" y="971"/>
                  </a:lnTo>
                  <a:lnTo>
                    <a:pt x="14" y="957"/>
                  </a:lnTo>
                  <a:lnTo>
                    <a:pt x="14" y="957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5" name="Freeform 785"/>
            <p:cNvSpPr>
              <a:spLocks/>
            </p:cNvSpPr>
            <p:nvPr/>
          </p:nvSpPr>
          <p:spPr bwMode="auto">
            <a:xfrm>
              <a:off x="1885" y="3356"/>
              <a:ext cx="216" cy="305"/>
            </a:xfrm>
            <a:custGeom>
              <a:avLst/>
              <a:gdLst/>
              <a:ahLst/>
              <a:cxnLst>
                <a:cxn ang="0">
                  <a:pos x="11" y="790"/>
                </a:cxn>
                <a:cxn ang="0">
                  <a:pos x="24" y="795"/>
                </a:cxn>
                <a:cxn ang="0">
                  <a:pos x="44" y="803"/>
                </a:cxn>
                <a:cxn ang="0">
                  <a:pos x="70" y="811"/>
                </a:cxn>
                <a:cxn ang="0">
                  <a:pos x="96" y="822"/>
                </a:cxn>
                <a:cxn ang="0">
                  <a:pos x="126" y="833"/>
                </a:cxn>
                <a:cxn ang="0">
                  <a:pos x="154" y="843"/>
                </a:cxn>
                <a:cxn ang="0">
                  <a:pos x="182" y="853"/>
                </a:cxn>
                <a:cxn ang="0">
                  <a:pos x="210" y="862"/>
                </a:cxn>
                <a:cxn ang="0">
                  <a:pos x="232" y="869"/>
                </a:cxn>
                <a:cxn ang="0">
                  <a:pos x="251" y="874"/>
                </a:cxn>
                <a:cxn ang="0">
                  <a:pos x="265" y="878"/>
                </a:cxn>
                <a:cxn ang="0">
                  <a:pos x="280" y="877"/>
                </a:cxn>
                <a:cxn ang="0">
                  <a:pos x="297" y="870"/>
                </a:cxn>
                <a:cxn ang="0">
                  <a:pos x="315" y="859"/>
                </a:cxn>
                <a:cxn ang="0">
                  <a:pos x="329" y="846"/>
                </a:cxn>
                <a:cxn ang="0">
                  <a:pos x="344" y="831"/>
                </a:cxn>
                <a:cxn ang="0">
                  <a:pos x="355" y="814"/>
                </a:cxn>
                <a:cxn ang="0">
                  <a:pos x="363" y="798"/>
                </a:cxn>
                <a:cxn ang="0">
                  <a:pos x="372" y="770"/>
                </a:cxn>
                <a:cxn ang="0">
                  <a:pos x="388" y="727"/>
                </a:cxn>
                <a:cxn ang="0">
                  <a:pos x="408" y="670"/>
                </a:cxn>
                <a:cxn ang="0">
                  <a:pos x="432" y="603"/>
                </a:cxn>
                <a:cxn ang="0">
                  <a:pos x="457" y="530"/>
                </a:cxn>
                <a:cxn ang="0">
                  <a:pos x="485" y="455"/>
                </a:cxn>
                <a:cxn ang="0">
                  <a:pos x="511" y="379"/>
                </a:cxn>
                <a:cxn ang="0">
                  <a:pos x="535" y="308"/>
                </a:cxn>
                <a:cxn ang="0">
                  <a:pos x="557" y="245"/>
                </a:cxn>
                <a:cxn ang="0">
                  <a:pos x="575" y="193"/>
                </a:cxn>
                <a:cxn ang="0">
                  <a:pos x="588" y="156"/>
                </a:cxn>
                <a:cxn ang="0">
                  <a:pos x="595" y="137"/>
                </a:cxn>
                <a:cxn ang="0">
                  <a:pos x="597" y="128"/>
                </a:cxn>
                <a:cxn ang="0">
                  <a:pos x="603" y="110"/>
                </a:cxn>
                <a:cxn ang="0">
                  <a:pos x="609" y="86"/>
                </a:cxn>
                <a:cxn ang="0">
                  <a:pos x="613" y="70"/>
                </a:cxn>
                <a:cxn ang="0">
                  <a:pos x="619" y="45"/>
                </a:cxn>
                <a:cxn ang="0">
                  <a:pos x="621" y="24"/>
                </a:cxn>
                <a:cxn ang="0">
                  <a:pos x="632" y="0"/>
                </a:cxn>
                <a:cxn ang="0">
                  <a:pos x="643" y="9"/>
                </a:cxn>
                <a:cxn ang="0">
                  <a:pos x="648" y="24"/>
                </a:cxn>
                <a:cxn ang="0">
                  <a:pos x="649" y="42"/>
                </a:cxn>
                <a:cxn ang="0">
                  <a:pos x="649" y="56"/>
                </a:cxn>
                <a:cxn ang="0">
                  <a:pos x="647" y="72"/>
                </a:cxn>
                <a:cxn ang="0">
                  <a:pos x="643" y="90"/>
                </a:cxn>
                <a:cxn ang="0">
                  <a:pos x="391" y="789"/>
                </a:cxn>
                <a:cxn ang="0">
                  <a:pos x="388" y="799"/>
                </a:cxn>
                <a:cxn ang="0">
                  <a:pos x="380" y="819"/>
                </a:cxn>
                <a:cxn ang="0">
                  <a:pos x="369" y="843"/>
                </a:cxn>
                <a:cxn ang="0">
                  <a:pos x="355" y="869"/>
                </a:cxn>
                <a:cxn ang="0">
                  <a:pos x="335" y="890"/>
                </a:cxn>
                <a:cxn ang="0">
                  <a:pos x="311" y="907"/>
                </a:cxn>
                <a:cxn ang="0">
                  <a:pos x="296" y="911"/>
                </a:cxn>
                <a:cxn ang="0">
                  <a:pos x="280" y="914"/>
                </a:cxn>
                <a:cxn ang="0">
                  <a:pos x="261" y="914"/>
                </a:cxn>
                <a:cxn ang="0">
                  <a:pos x="244" y="911"/>
                </a:cxn>
                <a:cxn ang="0">
                  <a:pos x="225" y="909"/>
                </a:cxn>
                <a:cxn ang="0">
                  <a:pos x="207" y="903"/>
                </a:cxn>
                <a:cxn ang="0">
                  <a:pos x="190" y="899"/>
                </a:cxn>
                <a:cxn ang="0">
                  <a:pos x="174" y="894"/>
                </a:cxn>
                <a:cxn ang="0">
                  <a:pos x="159" y="889"/>
                </a:cxn>
                <a:cxn ang="0">
                  <a:pos x="144" y="882"/>
                </a:cxn>
                <a:cxn ang="0">
                  <a:pos x="0" y="821"/>
                </a:cxn>
              </a:cxnLst>
              <a:rect l="0" t="0" r="r" b="b"/>
              <a:pathLst>
                <a:path w="649" h="914">
                  <a:moveTo>
                    <a:pt x="0" y="786"/>
                  </a:moveTo>
                  <a:lnTo>
                    <a:pt x="2" y="786"/>
                  </a:lnTo>
                  <a:lnTo>
                    <a:pt x="3" y="787"/>
                  </a:lnTo>
                  <a:lnTo>
                    <a:pt x="6" y="787"/>
                  </a:lnTo>
                  <a:lnTo>
                    <a:pt x="11" y="790"/>
                  </a:lnTo>
                  <a:lnTo>
                    <a:pt x="12" y="790"/>
                  </a:lnTo>
                  <a:lnTo>
                    <a:pt x="15" y="791"/>
                  </a:lnTo>
                  <a:lnTo>
                    <a:pt x="18" y="793"/>
                  </a:lnTo>
                  <a:lnTo>
                    <a:pt x="22" y="794"/>
                  </a:lnTo>
                  <a:lnTo>
                    <a:pt x="24" y="795"/>
                  </a:lnTo>
                  <a:lnTo>
                    <a:pt x="28" y="797"/>
                  </a:lnTo>
                  <a:lnTo>
                    <a:pt x="32" y="798"/>
                  </a:lnTo>
                  <a:lnTo>
                    <a:pt x="36" y="801"/>
                  </a:lnTo>
                  <a:lnTo>
                    <a:pt x="40" y="802"/>
                  </a:lnTo>
                  <a:lnTo>
                    <a:pt x="44" y="803"/>
                  </a:lnTo>
                  <a:lnTo>
                    <a:pt x="50" y="805"/>
                  </a:lnTo>
                  <a:lnTo>
                    <a:pt x="55" y="806"/>
                  </a:lnTo>
                  <a:lnTo>
                    <a:pt x="59" y="809"/>
                  </a:lnTo>
                  <a:lnTo>
                    <a:pt x="64" y="810"/>
                  </a:lnTo>
                  <a:lnTo>
                    <a:pt x="70" y="811"/>
                  </a:lnTo>
                  <a:lnTo>
                    <a:pt x="75" y="814"/>
                  </a:lnTo>
                  <a:lnTo>
                    <a:pt x="79" y="815"/>
                  </a:lnTo>
                  <a:lnTo>
                    <a:pt x="84" y="818"/>
                  </a:lnTo>
                  <a:lnTo>
                    <a:pt x="90" y="819"/>
                  </a:lnTo>
                  <a:lnTo>
                    <a:pt x="96" y="822"/>
                  </a:lnTo>
                  <a:lnTo>
                    <a:pt x="102" y="825"/>
                  </a:lnTo>
                  <a:lnTo>
                    <a:pt x="108" y="827"/>
                  </a:lnTo>
                  <a:lnTo>
                    <a:pt x="114" y="829"/>
                  </a:lnTo>
                  <a:lnTo>
                    <a:pt x="119" y="831"/>
                  </a:lnTo>
                  <a:lnTo>
                    <a:pt x="126" y="833"/>
                  </a:lnTo>
                  <a:lnTo>
                    <a:pt x="131" y="835"/>
                  </a:lnTo>
                  <a:lnTo>
                    <a:pt x="136" y="837"/>
                  </a:lnTo>
                  <a:lnTo>
                    <a:pt x="143" y="839"/>
                  </a:lnTo>
                  <a:lnTo>
                    <a:pt x="148" y="841"/>
                  </a:lnTo>
                  <a:lnTo>
                    <a:pt x="154" y="843"/>
                  </a:lnTo>
                  <a:lnTo>
                    <a:pt x="160" y="845"/>
                  </a:lnTo>
                  <a:lnTo>
                    <a:pt x="166" y="847"/>
                  </a:lnTo>
                  <a:lnTo>
                    <a:pt x="171" y="849"/>
                  </a:lnTo>
                  <a:lnTo>
                    <a:pt x="176" y="851"/>
                  </a:lnTo>
                  <a:lnTo>
                    <a:pt x="182" y="853"/>
                  </a:lnTo>
                  <a:lnTo>
                    <a:pt x="188" y="855"/>
                  </a:lnTo>
                  <a:lnTo>
                    <a:pt x="194" y="857"/>
                  </a:lnTo>
                  <a:lnTo>
                    <a:pt x="199" y="859"/>
                  </a:lnTo>
                  <a:lnTo>
                    <a:pt x="204" y="861"/>
                  </a:lnTo>
                  <a:lnTo>
                    <a:pt x="210" y="862"/>
                  </a:lnTo>
                  <a:lnTo>
                    <a:pt x="214" y="863"/>
                  </a:lnTo>
                  <a:lnTo>
                    <a:pt x="219" y="865"/>
                  </a:lnTo>
                  <a:lnTo>
                    <a:pt x="223" y="866"/>
                  </a:lnTo>
                  <a:lnTo>
                    <a:pt x="228" y="869"/>
                  </a:lnTo>
                  <a:lnTo>
                    <a:pt x="232" y="869"/>
                  </a:lnTo>
                  <a:lnTo>
                    <a:pt x="236" y="870"/>
                  </a:lnTo>
                  <a:lnTo>
                    <a:pt x="240" y="871"/>
                  </a:lnTo>
                  <a:lnTo>
                    <a:pt x="244" y="873"/>
                  </a:lnTo>
                  <a:lnTo>
                    <a:pt x="248" y="874"/>
                  </a:lnTo>
                  <a:lnTo>
                    <a:pt x="251" y="874"/>
                  </a:lnTo>
                  <a:lnTo>
                    <a:pt x="253" y="875"/>
                  </a:lnTo>
                  <a:lnTo>
                    <a:pt x="257" y="875"/>
                  </a:lnTo>
                  <a:lnTo>
                    <a:pt x="260" y="877"/>
                  </a:lnTo>
                  <a:lnTo>
                    <a:pt x="263" y="877"/>
                  </a:lnTo>
                  <a:lnTo>
                    <a:pt x="265" y="878"/>
                  </a:lnTo>
                  <a:lnTo>
                    <a:pt x="267" y="878"/>
                  </a:lnTo>
                  <a:lnTo>
                    <a:pt x="271" y="878"/>
                  </a:lnTo>
                  <a:lnTo>
                    <a:pt x="273" y="878"/>
                  </a:lnTo>
                  <a:lnTo>
                    <a:pt x="277" y="877"/>
                  </a:lnTo>
                  <a:lnTo>
                    <a:pt x="280" y="877"/>
                  </a:lnTo>
                  <a:lnTo>
                    <a:pt x="284" y="875"/>
                  </a:lnTo>
                  <a:lnTo>
                    <a:pt x="287" y="874"/>
                  </a:lnTo>
                  <a:lnTo>
                    <a:pt x="291" y="873"/>
                  </a:lnTo>
                  <a:lnTo>
                    <a:pt x="295" y="873"/>
                  </a:lnTo>
                  <a:lnTo>
                    <a:pt x="297" y="870"/>
                  </a:lnTo>
                  <a:lnTo>
                    <a:pt x="301" y="869"/>
                  </a:lnTo>
                  <a:lnTo>
                    <a:pt x="304" y="866"/>
                  </a:lnTo>
                  <a:lnTo>
                    <a:pt x="308" y="865"/>
                  </a:lnTo>
                  <a:lnTo>
                    <a:pt x="311" y="862"/>
                  </a:lnTo>
                  <a:lnTo>
                    <a:pt x="315" y="859"/>
                  </a:lnTo>
                  <a:lnTo>
                    <a:pt x="317" y="857"/>
                  </a:lnTo>
                  <a:lnTo>
                    <a:pt x="321" y="855"/>
                  </a:lnTo>
                  <a:lnTo>
                    <a:pt x="324" y="853"/>
                  </a:lnTo>
                  <a:lnTo>
                    <a:pt x="327" y="850"/>
                  </a:lnTo>
                  <a:lnTo>
                    <a:pt x="329" y="846"/>
                  </a:lnTo>
                  <a:lnTo>
                    <a:pt x="333" y="843"/>
                  </a:lnTo>
                  <a:lnTo>
                    <a:pt x="336" y="839"/>
                  </a:lnTo>
                  <a:lnTo>
                    <a:pt x="339" y="837"/>
                  </a:lnTo>
                  <a:lnTo>
                    <a:pt x="341" y="834"/>
                  </a:lnTo>
                  <a:lnTo>
                    <a:pt x="344" y="831"/>
                  </a:lnTo>
                  <a:lnTo>
                    <a:pt x="347" y="827"/>
                  </a:lnTo>
                  <a:lnTo>
                    <a:pt x="349" y="823"/>
                  </a:lnTo>
                  <a:lnTo>
                    <a:pt x="351" y="821"/>
                  </a:lnTo>
                  <a:lnTo>
                    <a:pt x="353" y="818"/>
                  </a:lnTo>
                  <a:lnTo>
                    <a:pt x="355" y="814"/>
                  </a:lnTo>
                  <a:lnTo>
                    <a:pt x="357" y="810"/>
                  </a:lnTo>
                  <a:lnTo>
                    <a:pt x="359" y="806"/>
                  </a:lnTo>
                  <a:lnTo>
                    <a:pt x="361" y="803"/>
                  </a:lnTo>
                  <a:lnTo>
                    <a:pt x="361" y="801"/>
                  </a:lnTo>
                  <a:lnTo>
                    <a:pt x="363" y="798"/>
                  </a:lnTo>
                  <a:lnTo>
                    <a:pt x="364" y="794"/>
                  </a:lnTo>
                  <a:lnTo>
                    <a:pt x="365" y="789"/>
                  </a:lnTo>
                  <a:lnTo>
                    <a:pt x="368" y="783"/>
                  </a:lnTo>
                  <a:lnTo>
                    <a:pt x="369" y="778"/>
                  </a:lnTo>
                  <a:lnTo>
                    <a:pt x="372" y="770"/>
                  </a:lnTo>
                  <a:lnTo>
                    <a:pt x="375" y="763"/>
                  </a:lnTo>
                  <a:lnTo>
                    <a:pt x="379" y="755"/>
                  </a:lnTo>
                  <a:lnTo>
                    <a:pt x="381" y="746"/>
                  </a:lnTo>
                  <a:lnTo>
                    <a:pt x="384" y="737"/>
                  </a:lnTo>
                  <a:lnTo>
                    <a:pt x="388" y="727"/>
                  </a:lnTo>
                  <a:lnTo>
                    <a:pt x="392" y="717"/>
                  </a:lnTo>
                  <a:lnTo>
                    <a:pt x="396" y="706"/>
                  </a:lnTo>
                  <a:lnTo>
                    <a:pt x="400" y="694"/>
                  </a:lnTo>
                  <a:lnTo>
                    <a:pt x="404" y="683"/>
                  </a:lnTo>
                  <a:lnTo>
                    <a:pt x="408" y="670"/>
                  </a:lnTo>
                  <a:lnTo>
                    <a:pt x="413" y="658"/>
                  </a:lnTo>
                  <a:lnTo>
                    <a:pt x="417" y="645"/>
                  </a:lnTo>
                  <a:lnTo>
                    <a:pt x="423" y="631"/>
                  </a:lnTo>
                  <a:lnTo>
                    <a:pt x="427" y="617"/>
                  </a:lnTo>
                  <a:lnTo>
                    <a:pt x="432" y="603"/>
                  </a:lnTo>
                  <a:lnTo>
                    <a:pt x="437" y="589"/>
                  </a:lnTo>
                  <a:lnTo>
                    <a:pt x="443" y="575"/>
                  </a:lnTo>
                  <a:lnTo>
                    <a:pt x="447" y="559"/>
                  </a:lnTo>
                  <a:lnTo>
                    <a:pt x="452" y="545"/>
                  </a:lnTo>
                  <a:lnTo>
                    <a:pt x="457" y="530"/>
                  </a:lnTo>
                  <a:lnTo>
                    <a:pt x="463" y="515"/>
                  </a:lnTo>
                  <a:lnTo>
                    <a:pt x="468" y="501"/>
                  </a:lnTo>
                  <a:lnTo>
                    <a:pt x="473" y="485"/>
                  </a:lnTo>
                  <a:lnTo>
                    <a:pt x="479" y="470"/>
                  </a:lnTo>
                  <a:lnTo>
                    <a:pt x="485" y="455"/>
                  </a:lnTo>
                  <a:lnTo>
                    <a:pt x="489" y="439"/>
                  </a:lnTo>
                  <a:lnTo>
                    <a:pt x="495" y="425"/>
                  </a:lnTo>
                  <a:lnTo>
                    <a:pt x="500" y="409"/>
                  </a:lnTo>
                  <a:lnTo>
                    <a:pt x="505" y="394"/>
                  </a:lnTo>
                  <a:lnTo>
                    <a:pt x="511" y="379"/>
                  </a:lnTo>
                  <a:lnTo>
                    <a:pt x="515" y="365"/>
                  </a:lnTo>
                  <a:lnTo>
                    <a:pt x="520" y="350"/>
                  </a:lnTo>
                  <a:lnTo>
                    <a:pt x="525" y="337"/>
                  </a:lnTo>
                  <a:lnTo>
                    <a:pt x="529" y="322"/>
                  </a:lnTo>
                  <a:lnTo>
                    <a:pt x="535" y="308"/>
                  </a:lnTo>
                  <a:lnTo>
                    <a:pt x="539" y="296"/>
                  </a:lnTo>
                  <a:lnTo>
                    <a:pt x="544" y="282"/>
                  </a:lnTo>
                  <a:lnTo>
                    <a:pt x="548" y="269"/>
                  </a:lnTo>
                  <a:lnTo>
                    <a:pt x="553" y="257"/>
                  </a:lnTo>
                  <a:lnTo>
                    <a:pt x="557" y="245"/>
                  </a:lnTo>
                  <a:lnTo>
                    <a:pt x="561" y="234"/>
                  </a:lnTo>
                  <a:lnTo>
                    <a:pt x="565" y="222"/>
                  </a:lnTo>
                  <a:lnTo>
                    <a:pt x="568" y="212"/>
                  </a:lnTo>
                  <a:lnTo>
                    <a:pt x="572" y="202"/>
                  </a:lnTo>
                  <a:lnTo>
                    <a:pt x="575" y="193"/>
                  </a:lnTo>
                  <a:lnTo>
                    <a:pt x="577" y="184"/>
                  </a:lnTo>
                  <a:lnTo>
                    <a:pt x="580" y="176"/>
                  </a:lnTo>
                  <a:lnTo>
                    <a:pt x="583" y="169"/>
                  </a:lnTo>
                  <a:lnTo>
                    <a:pt x="585" y="162"/>
                  </a:lnTo>
                  <a:lnTo>
                    <a:pt x="588" y="156"/>
                  </a:lnTo>
                  <a:lnTo>
                    <a:pt x="589" y="150"/>
                  </a:lnTo>
                  <a:lnTo>
                    <a:pt x="591" y="145"/>
                  </a:lnTo>
                  <a:lnTo>
                    <a:pt x="593" y="142"/>
                  </a:lnTo>
                  <a:lnTo>
                    <a:pt x="593" y="138"/>
                  </a:lnTo>
                  <a:lnTo>
                    <a:pt x="595" y="137"/>
                  </a:lnTo>
                  <a:lnTo>
                    <a:pt x="595" y="136"/>
                  </a:lnTo>
                  <a:lnTo>
                    <a:pt x="596" y="136"/>
                  </a:lnTo>
                  <a:lnTo>
                    <a:pt x="596" y="134"/>
                  </a:lnTo>
                  <a:lnTo>
                    <a:pt x="597" y="130"/>
                  </a:lnTo>
                  <a:lnTo>
                    <a:pt x="597" y="128"/>
                  </a:lnTo>
                  <a:lnTo>
                    <a:pt x="599" y="125"/>
                  </a:lnTo>
                  <a:lnTo>
                    <a:pt x="599" y="121"/>
                  </a:lnTo>
                  <a:lnTo>
                    <a:pt x="600" y="118"/>
                  </a:lnTo>
                  <a:lnTo>
                    <a:pt x="601" y="114"/>
                  </a:lnTo>
                  <a:lnTo>
                    <a:pt x="603" y="110"/>
                  </a:lnTo>
                  <a:lnTo>
                    <a:pt x="604" y="106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8" y="92"/>
                  </a:lnTo>
                  <a:lnTo>
                    <a:pt x="609" y="86"/>
                  </a:lnTo>
                  <a:lnTo>
                    <a:pt x="612" y="81"/>
                  </a:lnTo>
                  <a:lnTo>
                    <a:pt x="612" y="78"/>
                  </a:lnTo>
                  <a:lnTo>
                    <a:pt x="612" y="76"/>
                  </a:lnTo>
                  <a:lnTo>
                    <a:pt x="613" y="73"/>
                  </a:lnTo>
                  <a:lnTo>
                    <a:pt x="613" y="70"/>
                  </a:lnTo>
                  <a:lnTo>
                    <a:pt x="615" y="65"/>
                  </a:lnTo>
                  <a:lnTo>
                    <a:pt x="616" y="60"/>
                  </a:lnTo>
                  <a:lnTo>
                    <a:pt x="617" y="54"/>
                  </a:lnTo>
                  <a:lnTo>
                    <a:pt x="617" y="50"/>
                  </a:lnTo>
                  <a:lnTo>
                    <a:pt x="619" y="45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21" y="32"/>
                  </a:lnTo>
                  <a:lnTo>
                    <a:pt x="621" y="28"/>
                  </a:lnTo>
                  <a:lnTo>
                    <a:pt x="621" y="24"/>
                  </a:lnTo>
                  <a:lnTo>
                    <a:pt x="620" y="20"/>
                  </a:lnTo>
                  <a:lnTo>
                    <a:pt x="620" y="18"/>
                  </a:lnTo>
                  <a:lnTo>
                    <a:pt x="620" y="16"/>
                  </a:lnTo>
                  <a:lnTo>
                    <a:pt x="619" y="14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7" y="2"/>
                  </a:lnTo>
                  <a:lnTo>
                    <a:pt x="640" y="5"/>
                  </a:lnTo>
                  <a:lnTo>
                    <a:pt x="641" y="8"/>
                  </a:lnTo>
                  <a:lnTo>
                    <a:pt x="643" y="9"/>
                  </a:lnTo>
                  <a:lnTo>
                    <a:pt x="644" y="12"/>
                  </a:lnTo>
                  <a:lnTo>
                    <a:pt x="645" y="14"/>
                  </a:lnTo>
                  <a:lnTo>
                    <a:pt x="647" y="18"/>
                  </a:lnTo>
                  <a:lnTo>
                    <a:pt x="647" y="21"/>
                  </a:lnTo>
                  <a:lnTo>
                    <a:pt x="648" y="24"/>
                  </a:lnTo>
                  <a:lnTo>
                    <a:pt x="648" y="28"/>
                  </a:lnTo>
                  <a:lnTo>
                    <a:pt x="649" y="32"/>
                  </a:lnTo>
                  <a:lnTo>
                    <a:pt x="649" y="36"/>
                  </a:lnTo>
                  <a:lnTo>
                    <a:pt x="649" y="40"/>
                  </a:lnTo>
                  <a:lnTo>
                    <a:pt x="649" y="42"/>
                  </a:lnTo>
                  <a:lnTo>
                    <a:pt x="649" y="45"/>
                  </a:lnTo>
                  <a:lnTo>
                    <a:pt x="649" y="48"/>
                  </a:lnTo>
                  <a:lnTo>
                    <a:pt x="649" y="50"/>
                  </a:lnTo>
                  <a:lnTo>
                    <a:pt x="649" y="53"/>
                  </a:lnTo>
                  <a:lnTo>
                    <a:pt x="649" y="56"/>
                  </a:lnTo>
                  <a:lnTo>
                    <a:pt x="648" y="58"/>
                  </a:lnTo>
                  <a:lnTo>
                    <a:pt x="648" y="62"/>
                  </a:lnTo>
                  <a:lnTo>
                    <a:pt x="647" y="65"/>
                  </a:lnTo>
                  <a:lnTo>
                    <a:pt x="647" y="68"/>
                  </a:lnTo>
                  <a:lnTo>
                    <a:pt x="647" y="72"/>
                  </a:lnTo>
                  <a:lnTo>
                    <a:pt x="645" y="76"/>
                  </a:lnTo>
                  <a:lnTo>
                    <a:pt x="645" y="78"/>
                  </a:lnTo>
                  <a:lnTo>
                    <a:pt x="644" y="82"/>
                  </a:lnTo>
                  <a:lnTo>
                    <a:pt x="643" y="85"/>
                  </a:lnTo>
                  <a:lnTo>
                    <a:pt x="643" y="90"/>
                  </a:lnTo>
                  <a:lnTo>
                    <a:pt x="641" y="94"/>
                  </a:lnTo>
                  <a:lnTo>
                    <a:pt x="640" y="98"/>
                  </a:lnTo>
                  <a:lnTo>
                    <a:pt x="639" y="102"/>
                  </a:lnTo>
                  <a:lnTo>
                    <a:pt x="637" y="108"/>
                  </a:lnTo>
                  <a:lnTo>
                    <a:pt x="391" y="789"/>
                  </a:lnTo>
                  <a:lnTo>
                    <a:pt x="391" y="789"/>
                  </a:lnTo>
                  <a:lnTo>
                    <a:pt x="389" y="793"/>
                  </a:lnTo>
                  <a:lnTo>
                    <a:pt x="389" y="794"/>
                  </a:lnTo>
                  <a:lnTo>
                    <a:pt x="388" y="797"/>
                  </a:lnTo>
                  <a:lnTo>
                    <a:pt x="388" y="799"/>
                  </a:lnTo>
                  <a:lnTo>
                    <a:pt x="387" y="803"/>
                  </a:lnTo>
                  <a:lnTo>
                    <a:pt x="385" y="806"/>
                  </a:lnTo>
                  <a:lnTo>
                    <a:pt x="384" y="810"/>
                  </a:lnTo>
                  <a:lnTo>
                    <a:pt x="383" y="815"/>
                  </a:lnTo>
                  <a:lnTo>
                    <a:pt x="380" y="819"/>
                  </a:lnTo>
                  <a:lnTo>
                    <a:pt x="379" y="823"/>
                  </a:lnTo>
                  <a:lnTo>
                    <a:pt x="376" y="829"/>
                  </a:lnTo>
                  <a:lnTo>
                    <a:pt x="375" y="833"/>
                  </a:lnTo>
                  <a:lnTo>
                    <a:pt x="373" y="838"/>
                  </a:lnTo>
                  <a:lnTo>
                    <a:pt x="369" y="843"/>
                  </a:lnTo>
                  <a:lnTo>
                    <a:pt x="368" y="849"/>
                  </a:lnTo>
                  <a:lnTo>
                    <a:pt x="364" y="853"/>
                  </a:lnTo>
                  <a:lnTo>
                    <a:pt x="361" y="858"/>
                  </a:lnTo>
                  <a:lnTo>
                    <a:pt x="357" y="863"/>
                  </a:lnTo>
                  <a:lnTo>
                    <a:pt x="355" y="869"/>
                  </a:lnTo>
                  <a:lnTo>
                    <a:pt x="351" y="873"/>
                  </a:lnTo>
                  <a:lnTo>
                    <a:pt x="348" y="878"/>
                  </a:lnTo>
                  <a:lnTo>
                    <a:pt x="343" y="882"/>
                  </a:lnTo>
                  <a:lnTo>
                    <a:pt x="339" y="886"/>
                  </a:lnTo>
                  <a:lnTo>
                    <a:pt x="335" y="890"/>
                  </a:lnTo>
                  <a:lnTo>
                    <a:pt x="331" y="894"/>
                  </a:lnTo>
                  <a:lnTo>
                    <a:pt x="325" y="898"/>
                  </a:lnTo>
                  <a:lnTo>
                    <a:pt x="321" y="902"/>
                  </a:lnTo>
                  <a:lnTo>
                    <a:pt x="316" y="905"/>
                  </a:lnTo>
                  <a:lnTo>
                    <a:pt x="311" y="907"/>
                  </a:lnTo>
                  <a:lnTo>
                    <a:pt x="308" y="909"/>
                  </a:lnTo>
                  <a:lnTo>
                    <a:pt x="305" y="910"/>
                  </a:lnTo>
                  <a:lnTo>
                    <a:pt x="303" y="910"/>
                  </a:lnTo>
                  <a:lnTo>
                    <a:pt x="299" y="911"/>
                  </a:lnTo>
                  <a:lnTo>
                    <a:pt x="296" y="911"/>
                  </a:lnTo>
                  <a:lnTo>
                    <a:pt x="292" y="913"/>
                  </a:lnTo>
                  <a:lnTo>
                    <a:pt x="289" y="913"/>
                  </a:lnTo>
                  <a:lnTo>
                    <a:pt x="287" y="914"/>
                  </a:lnTo>
                  <a:lnTo>
                    <a:pt x="283" y="914"/>
                  </a:lnTo>
                  <a:lnTo>
                    <a:pt x="280" y="914"/>
                  </a:lnTo>
                  <a:lnTo>
                    <a:pt x="276" y="914"/>
                  </a:lnTo>
                  <a:lnTo>
                    <a:pt x="272" y="914"/>
                  </a:lnTo>
                  <a:lnTo>
                    <a:pt x="268" y="914"/>
                  </a:lnTo>
                  <a:lnTo>
                    <a:pt x="265" y="914"/>
                  </a:lnTo>
                  <a:lnTo>
                    <a:pt x="261" y="914"/>
                  </a:lnTo>
                  <a:lnTo>
                    <a:pt x="259" y="914"/>
                  </a:lnTo>
                  <a:lnTo>
                    <a:pt x="255" y="913"/>
                  </a:lnTo>
                  <a:lnTo>
                    <a:pt x="251" y="913"/>
                  </a:lnTo>
                  <a:lnTo>
                    <a:pt x="247" y="911"/>
                  </a:lnTo>
                  <a:lnTo>
                    <a:pt x="244" y="911"/>
                  </a:lnTo>
                  <a:lnTo>
                    <a:pt x="240" y="911"/>
                  </a:lnTo>
                  <a:lnTo>
                    <a:pt x="236" y="910"/>
                  </a:lnTo>
                  <a:lnTo>
                    <a:pt x="232" y="910"/>
                  </a:lnTo>
                  <a:lnTo>
                    <a:pt x="229" y="910"/>
                  </a:lnTo>
                  <a:lnTo>
                    <a:pt x="225" y="909"/>
                  </a:lnTo>
                  <a:lnTo>
                    <a:pt x="221" y="907"/>
                  </a:lnTo>
                  <a:lnTo>
                    <a:pt x="217" y="906"/>
                  </a:lnTo>
                  <a:lnTo>
                    <a:pt x="215" y="906"/>
                  </a:lnTo>
                  <a:lnTo>
                    <a:pt x="211" y="905"/>
                  </a:lnTo>
                  <a:lnTo>
                    <a:pt x="207" y="903"/>
                  </a:lnTo>
                  <a:lnTo>
                    <a:pt x="203" y="903"/>
                  </a:lnTo>
                  <a:lnTo>
                    <a:pt x="200" y="902"/>
                  </a:lnTo>
                  <a:lnTo>
                    <a:pt x="196" y="901"/>
                  </a:lnTo>
                  <a:lnTo>
                    <a:pt x="194" y="899"/>
                  </a:lnTo>
                  <a:lnTo>
                    <a:pt x="190" y="899"/>
                  </a:lnTo>
                  <a:lnTo>
                    <a:pt x="187" y="898"/>
                  </a:lnTo>
                  <a:lnTo>
                    <a:pt x="183" y="897"/>
                  </a:lnTo>
                  <a:lnTo>
                    <a:pt x="179" y="895"/>
                  </a:lnTo>
                  <a:lnTo>
                    <a:pt x="176" y="894"/>
                  </a:lnTo>
                  <a:lnTo>
                    <a:pt x="174" y="894"/>
                  </a:lnTo>
                  <a:lnTo>
                    <a:pt x="171" y="893"/>
                  </a:lnTo>
                  <a:lnTo>
                    <a:pt x="168" y="891"/>
                  </a:lnTo>
                  <a:lnTo>
                    <a:pt x="164" y="890"/>
                  </a:lnTo>
                  <a:lnTo>
                    <a:pt x="162" y="889"/>
                  </a:lnTo>
                  <a:lnTo>
                    <a:pt x="159" y="889"/>
                  </a:lnTo>
                  <a:lnTo>
                    <a:pt x="158" y="887"/>
                  </a:lnTo>
                  <a:lnTo>
                    <a:pt x="155" y="886"/>
                  </a:lnTo>
                  <a:lnTo>
                    <a:pt x="152" y="886"/>
                  </a:lnTo>
                  <a:lnTo>
                    <a:pt x="147" y="883"/>
                  </a:lnTo>
                  <a:lnTo>
                    <a:pt x="144" y="882"/>
                  </a:lnTo>
                  <a:lnTo>
                    <a:pt x="140" y="881"/>
                  </a:lnTo>
                  <a:lnTo>
                    <a:pt x="138" y="879"/>
                  </a:lnTo>
                  <a:lnTo>
                    <a:pt x="134" y="878"/>
                  </a:lnTo>
                  <a:lnTo>
                    <a:pt x="132" y="878"/>
                  </a:lnTo>
                  <a:lnTo>
                    <a:pt x="0" y="821"/>
                  </a:lnTo>
                  <a:lnTo>
                    <a:pt x="0" y="786"/>
                  </a:lnTo>
                  <a:lnTo>
                    <a:pt x="0" y="7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6" name="Freeform 786"/>
            <p:cNvSpPr>
              <a:spLocks/>
            </p:cNvSpPr>
            <p:nvPr/>
          </p:nvSpPr>
          <p:spPr bwMode="auto">
            <a:xfrm>
              <a:off x="1968" y="3644"/>
              <a:ext cx="58" cy="63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27"/>
                </a:cxn>
                <a:cxn ang="0">
                  <a:pos x="62" y="132"/>
                </a:cxn>
                <a:cxn ang="0">
                  <a:pos x="138" y="0"/>
                </a:cxn>
                <a:cxn ang="0">
                  <a:pos x="175" y="8"/>
                </a:cxn>
                <a:cxn ang="0">
                  <a:pos x="164" y="23"/>
                </a:cxn>
                <a:cxn ang="0">
                  <a:pos x="142" y="15"/>
                </a:cxn>
                <a:cxn ang="0">
                  <a:pos x="56" y="188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75" h="188">
                  <a:moveTo>
                    <a:pt x="0" y="163"/>
                  </a:moveTo>
                  <a:lnTo>
                    <a:pt x="32" y="127"/>
                  </a:lnTo>
                  <a:lnTo>
                    <a:pt x="62" y="132"/>
                  </a:lnTo>
                  <a:lnTo>
                    <a:pt x="138" y="0"/>
                  </a:lnTo>
                  <a:lnTo>
                    <a:pt x="175" y="8"/>
                  </a:lnTo>
                  <a:lnTo>
                    <a:pt x="164" y="23"/>
                  </a:lnTo>
                  <a:lnTo>
                    <a:pt x="142" y="15"/>
                  </a:lnTo>
                  <a:lnTo>
                    <a:pt x="56" y="188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7" name="Freeform 787"/>
            <p:cNvSpPr>
              <a:spLocks/>
            </p:cNvSpPr>
            <p:nvPr/>
          </p:nvSpPr>
          <p:spPr bwMode="auto">
            <a:xfrm>
              <a:off x="2059" y="3313"/>
              <a:ext cx="59" cy="4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56"/>
                </a:cxn>
                <a:cxn ang="0">
                  <a:pos x="8" y="47"/>
                </a:cxn>
                <a:cxn ang="0">
                  <a:pos x="15" y="39"/>
                </a:cxn>
                <a:cxn ang="0">
                  <a:pos x="24" y="31"/>
                </a:cxn>
                <a:cxn ang="0">
                  <a:pos x="32" y="22"/>
                </a:cxn>
                <a:cxn ang="0">
                  <a:pos x="43" y="14"/>
                </a:cxn>
                <a:cxn ang="0">
                  <a:pos x="53" y="6"/>
                </a:cxn>
                <a:cxn ang="0">
                  <a:pos x="65" y="2"/>
                </a:cxn>
                <a:cxn ang="0">
                  <a:pos x="77" y="0"/>
                </a:cxn>
                <a:cxn ang="0">
                  <a:pos x="89" y="2"/>
                </a:cxn>
                <a:cxn ang="0">
                  <a:pos x="101" y="3"/>
                </a:cxn>
                <a:cxn ang="0">
                  <a:pos x="113" y="6"/>
                </a:cxn>
                <a:cxn ang="0">
                  <a:pos x="125" y="7"/>
                </a:cxn>
                <a:cxn ang="0">
                  <a:pos x="136" y="11"/>
                </a:cxn>
                <a:cxn ang="0">
                  <a:pos x="145" y="15"/>
                </a:cxn>
                <a:cxn ang="0">
                  <a:pos x="155" y="18"/>
                </a:cxn>
                <a:cxn ang="0">
                  <a:pos x="161" y="22"/>
                </a:cxn>
                <a:cxn ang="0">
                  <a:pos x="171" y="28"/>
                </a:cxn>
                <a:cxn ang="0">
                  <a:pos x="175" y="36"/>
                </a:cxn>
                <a:cxn ang="0">
                  <a:pos x="175" y="48"/>
                </a:cxn>
                <a:cxn ang="0">
                  <a:pos x="173" y="63"/>
                </a:cxn>
                <a:cxn ang="0">
                  <a:pos x="171" y="78"/>
                </a:cxn>
                <a:cxn ang="0">
                  <a:pos x="169" y="88"/>
                </a:cxn>
                <a:cxn ang="0">
                  <a:pos x="168" y="94"/>
                </a:cxn>
                <a:cxn ang="0">
                  <a:pos x="131" y="86"/>
                </a:cxn>
                <a:cxn ang="0">
                  <a:pos x="133" y="76"/>
                </a:cxn>
                <a:cxn ang="0">
                  <a:pos x="136" y="63"/>
                </a:cxn>
                <a:cxn ang="0">
                  <a:pos x="133" y="48"/>
                </a:cxn>
                <a:cxn ang="0">
                  <a:pos x="125" y="36"/>
                </a:cxn>
                <a:cxn ang="0">
                  <a:pos x="117" y="32"/>
                </a:cxn>
                <a:cxn ang="0">
                  <a:pos x="108" y="30"/>
                </a:cxn>
                <a:cxn ang="0">
                  <a:pos x="99" y="27"/>
                </a:cxn>
                <a:cxn ang="0">
                  <a:pos x="93" y="26"/>
                </a:cxn>
                <a:cxn ang="0">
                  <a:pos x="84" y="24"/>
                </a:cxn>
                <a:cxn ang="0">
                  <a:pos x="79" y="23"/>
                </a:cxn>
                <a:cxn ang="0">
                  <a:pos x="76" y="23"/>
                </a:cxn>
                <a:cxn ang="0">
                  <a:pos x="71" y="24"/>
                </a:cxn>
                <a:cxn ang="0">
                  <a:pos x="60" y="27"/>
                </a:cxn>
                <a:cxn ang="0">
                  <a:pos x="49" y="35"/>
                </a:cxn>
                <a:cxn ang="0">
                  <a:pos x="40" y="46"/>
                </a:cxn>
                <a:cxn ang="0">
                  <a:pos x="37" y="56"/>
                </a:cxn>
                <a:cxn ang="0">
                  <a:pos x="143" y="99"/>
                </a:cxn>
              </a:cxnLst>
              <a:rect l="0" t="0" r="r" b="b"/>
              <a:pathLst>
                <a:path w="175" h="130">
                  <a:moveTo>
                    <a:pt x="143" y="99"/>
                  </a:moveTo>
                  <a:lnTo>
                    <a:pt x="137" y="13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6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4" y="31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5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7" y="6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5"/>
                  </a:lnTo>
                  <a:lnTo>
                    <a:pt x="151" y="16"/>
                  </a:lnTo>
                  <a:lnTo>
                    <a:pt x="155" y="18"/>
                  </a:lnTo>
                  <a:lnTo>
                    <a:pt x="157" y="19"/>
                  </a:lnTo>
                  <a:lnTo>
                    <a:pt x="159" y="20"/>
                  </a:lnTo>
                  <a:lnTo>
                    <a:pt x="161" y="22"/>
                  </a:lnTo>
                  <a:lnTo>
                    <a:pt x="164" y="23"/>
                  </a:lnTo>
                  <a:lnTo>
                    <a:pt x="168" y="26"/>
                  </a:lnTo>
                  <a:lnTo>
                    <a:pt x="171" y="28"/>
                  </a:lnTo>
                  <a:lnTo>
                    <a:pt x="173" y="31"/>
                  </a:lnTo>
                  <a:lnTo>
                    <a:pt x="175" y="34"/>
                  </a:lnTo>
                  <a:lnTo>
                    <a:pt x="175" y="36"/>
                  </a:lnTo>
                  <a:lnTo>
                    <a:pt x="175" y="39"/>
                  </a:lnTo>
                  <a:lnTo>
                    <a:pt x="175" y="43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3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71" y="78"/>
                  </a:lnTo>
                  <a:lnTo>
                    <a:pt x="169" y="82"/>
                  </a:lnTo>
                  <a:lnTo>
                    <a:pt x="169" y="86"/>
                  </a:lnTo>
                  <a:lnTo>
                    <a:pt x="169" y="88"/>
                  </a:lnTo>
                  <a:lnTo>
                    <a:pt x="168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29" y="88"/>
                  </a:lnTo>
                  <a:lnTo>
                    <a:pt x="129" y="87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5" y="72"/>
                  </a:lnTo>
                  <a:lnTo>
                    <a:pt x="135" y="67"/>
                  </a:lnTo>
                  <a:lnTo>
                    <a:pt x="136" y="63"/>
                  </a:lnTo>
                  <a:lnTo>
                    <a:pt x="136" y="58"/>
                  </a:lnTo>
                  <a:lnTo>
                    <a:pt x="135" y="54"/>
                  </a:lnTo>
                  <a:lnTo>
                    <a:pt x="133" y="48"/>
                  </a:lnTo>
                  <a:lnTo>
                    <a:pt x="132" y="44"/>
                  </a:lnTo>
                  <a:lnTo>
                    <a:pt x="129" y="40"/>
                  </a:lnTo>
                  <a:lnTo>
                    <a:pt x="125" y="36"/>
                  </a:lnTo>
                  <a:lnTo>
                    <a:pt x="123" y="35"/>
                  </a:lnTo>
                  <a:lnTo>
                    <a:pt x="120" y="34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1" y="30"/>
                  </a:lnTo>
                  <a:lnTo>
                    <a:pt x="108" y="30"/>
                  </a:lnTo>
                  <a:lnTo>
                    <a:pt x="104" y="28"/>
                  </a:lnTo>
                  <a:lnTo>
                    <a:pt x="103" y="28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4"/>
                  </a:lnTo>
                  <a:lnTo>
                    <a:pt x="67" y="24"/>
                  </a:lnTo>
                  <a:lnTo>
                    <a:pt x="64" y="26"/>
                  </a:lnTo>
                  <a:lnTo>
                    <a:pt x="60" y="27"/>
                  </a:lnTo>
                  <a:lnTo>
                    <a:pt x="57" y="30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143" y="99"/>
                  </a:lnTo>
                  <a:lnTo>
                    <a:pt x="143" y="9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8" name="Freeform 788"/>
            <p:cNvSpPr>
              <a:spLocks/>
            </p:cNvSpPr>
            <p:nvPr/>
          </p:nvSpPr>
          <p:spPr bwMode="auto">
            <a:xfrm>
              <a:off x="1776" y="3674"/>
              <a:ext cx="201" cy="91"/>
            </a:xfrm>
            <a:custGeom>
              <a:avLst/>
              <a:gdLst/>
              <a:ahLst/>
              <a:cxnLst>
                <a:cxn ang="0">
                  <a:pos x="600" y="58"/>
                </a:cxn>
                <a:cxn ang="0">
                  <a:pos x="588" y="69"/>
                </a:cxn>
                <a:cxn ang="0">
                  <a:pos x="576" y="81"/>
                </a:cxn>
                <a:cxn ang="0">
                  <a:pos x="562" y="96"/>
                </a:cxn>
                <a:cxn ang="0">
                  <a:pos x="543" y="112"/>
                </a:cxn>
                <a:cxn ang="0">
                  <a:pos x="523" y="130"/>
                </a:cxn>
                <a:cxn ang="0">
                  <a:pos x="502" y="150"/>
                </a:cxn>
                <a:cxn ang="0">
                  <a:pos x="479" y="170"/>
                </a:cxn>
                <a:cxn ang="0">
                  <a:pos x="457" y="189"/>
                </a:cxn>
                <a:cxn ang="0">
                  <a:pos x="434" y="208"/>
                </a:cxn>
                <a:cxn ang="0">
                  <a:pos x="411" y="225"/>
                </a:cxn>
                <a:cxn ang="0">
                  <a:pos x="389" y="241"/>
                </a:cxn>
                <a:cxn ang="0">
                  <a:pos x="369" y="253"/>
                </a:cxn>
                <a:cxn ang="0">
                  <a:pos x="351" y="264"/>
                </a:cxn>
                <a:cxn ang="0">
                  <a:pos x="337" y="270"/>
                </a:cxn>
                <a:cxn ang="0">
                  <a:pos x="322" y="272"/>
                </a:cxn>
                <a:cxn ang="0">
                  <a:pos x="306" y="270"/>
                </a:cxn>
                <a:cxn ang="0">
                  <a:pos x="286" y="268"/>
                </a:cxn>
                <a:cxn ang="0">
                  <a:pos x="262" y="264"/>
                </a:cxn>
                <a:cxn ang="0">
                  <a:pos x="238" y="257"/>
                </a:cxn>
                <a:cxn ang="0">
                  <a:pos x="211" y="249"/>
                </a:cxn>
                <a:cxn ang="0">
                  <a:pos x="183" y="241"/>
                </a:cxn>
                <a:cxn ang="0">
                  <a:pos x="155" y="233"/>
                </a:cxn>
                <a:cxn ang="0">
                  <a:pos x="129" y="224"/>
                </a:cxn>
                <a:cxn ang="0">
                  <a:pos x="102" y="216"/>
                </a:cxn>
                <a:cxn ang="0">
                  <a:pos x="78" y="206"/>
                </a:cxn>
                <a:cxn ang="0">
                  <a:pos x="57" y="198"/>
                </a:cxn>
                <a:cxn ang="0">
                  <a:pos x="38" y="192"/>
                </a:cxn>
                <a:cxn ang="0">
                  <a:pos x="22" y="185"/>
                </a:cxn>
                <a:cxn ang="0">
                  <a:pos x="9" y="181"/>
                </a:cxn>
                <a:cxn ang="0">
                  <a:pos x="1" y="153"/>
                </a:cxn>
                <a:cxn ang="0">
                  <a:pos x="17" y="160"/>
                </a:cxn>
                <a:cxn ang="0">
                  <a:pos x="30" y="166"/>
                </a:cxn>
                <a:cxn ang="0">
                  <a:pos x="45" y="173"/>
                </a:cxn>
                <a:cxn ang="0">
                  <a:pos x="62" y="182"/>
                </a:cxn>
                <a:cxn ang="0">
                  <a:pos x="83" y="190"/>
                </a:cxn>
                <a:cxn ang="0">
                  <a:pos x="105" y="201"/>
                </a:cxn>
                <a:cxn ang="0">
                  <a:pos x="126" y="209"/>
                </a:cxn>
                <a:cxn ang="0">
                  <a:pos x="150" y="218"/>
                </a:cxn>
                <a:cxn ang="0">
                  <a:pos x="174" y="228"/>
                </a:cxn>
                <a:cxn ang="0">
                  <a:pos x="198" y="236"/>
                </a:cxn>
                <a:cxn ang="0">
                  <a:pos x="222" y="244"/>
                </a:cxn>
                <a:cxn ang="0">
                  <a:pos x="245" y="249"/>
                </a:cxn>
                <a:cxn ang="0">
                  <a:pos x="267" y="254"/>
                </a:cxn>
                <a:cxn ang="0">
                  <a:pos x="289" y="258"/>
                </a:cxn>
                <a:cxn ang="0">
                  <a:pos x="309" y="257"/>
                </a:cxn>
                <a:cxn ang="0">
                  <a:pos x="331" y="250"/>
                </a:cxn>
                <a:cxn ang="0">
                  <a:pos x="355" y="240"/>
                </a:cxn>
                <a:cxn ang="0">
                  <a:pos x="381" y="224"/>
                </a:cxn>
                <a:cxn ang="0">
                  <a:pos x="406" y="204"/>
                </a:cxn>
                <a:cxn ang="0">
                  <a:pos x="431" y="182"/>
                </a:cxn>
                <a:cxn ang="0">
                  <a:pos x="458" y="158"/>
                </a:cxn>
                <a:cxn ang="0">
                  <a:pos x="483" y="134"/>
                </a:cxn>
                <a:cxn ang="0">
                  <a:pos x="506" y="109"/>
                </a:cxn>
                <a:cxn ang="0">
                  <a:pos x="529" y="85"/>
                </a:cxn>
                <a:cxn ang="0">
                  <a:pos x="548" y="62"/>
                </a:cxn>
                <a:cxn ang="0">
                  <a:pos x="566" y="41"/>
                </a:cxn>
                <a:cxn ang="0">
                  <a:pos x="580" y="24"/>
                </a:cxn>
                <a:cxn ang="0">
                  <a:pos x="592" y="12"/>
                </a:cxn>
                <a:cxn ang="0">
                  <a:pos x="599" y="3"/>
                </a:cxn>
              </a:cxnLst>
              <a:rect l="0" t="0" r="r" b="b"/>
              <a:pathLst>
                <a:path w="603" h="272">
                  <a:moveTo>
                    <a:pt x="600" y="0"/>
                  </a:moveTo>
                  <a:lnTo>
                    <a:pt x="603" y="57"/>
                  </a:lnTo>
                  <a:lnTo>
                    <a:pt x="602" y="57"/>
                  </a:lnTo>
                  <a:lnTo>
                    <a:pt x="600" y="58"/>
                  </a:lnTo>
                  <a:lnTo>
                    <a:pt x="598" y="61"/>
                  </a:lnTo>
                  <a:lnTo>
                    <a:pt x="594" y="65"/>
                  </a:lnTo>
                  <a:lnTo>
                    <a:pt x="591" y="68"/>
                  </a:lnTo>
                  <a:lnTo>
                    <a:pt x="588" y="69"/>
                  </a:lnTo>
                  <a:lnTo>
                    <a:pt x="586" y="73"/>
                  </a:lnTo>
                  <a:lnTo>
                    <a:pt x="583" y="76"/>
                  </a:lnTo>
                  <a:lnTo>
                    <a:pt x="579" y="78"/>
                  </a:lnTo>
                  <a:lnTo>
                    <a:pt x="576" y="81"/>
                  </a:lnTo>
                  <a:lnTo>
                    <a:pt x="572" y="85"/>
                  </a:lnTo>
                  <a:lnTo>
                    <a:pt x="570" y="89"/>
                  </a:lnTo>
                  <a:lnTo>
                    <a:pt x="566" y="92"/>
                  </a:lnTo>
                  <a:lnTo>
                    <a:pt x="562" y="96"/>
                  </a:lnTo>
                  <a:lnTo>
                    <a:pt x="556" y="100"/>
                  </a:lnTo>
                  <a:lnTo>
                    <a:pt x="552" y="104"/>
                  </a:lnTo>
                  <a:lnTo>
                    <a:pt x="547" y="108"/>
                  </a:lnTo>
                  <a:lnTo>
                    <a:pt x="543" y="112"/>
                  </a:lnTo>
                  <a:lnTo>
                    <a:pt x="538" y="117"/>
                  </a:lnTo>
                  <a:lnTo>
                    <a:pt x="534" y="122"/>
                  </a:lnTo>
                  <a:lnTo>
                    <a:pt x="529" y="126"/>
                  </a:lnTo>
                  <a:lnTo>
                    <a:pt x="523" y="130"/>
                  </a:lnTo>
                  <a:lnTo>
                    <a:pt x="518" y="136"/>
                  </a:lnTo>
                  <a:lnTo>
                    <a:pt x="513" y="141"/>
                  </a:lnTo>
                  <a:lnTo>
                    <a:pt x="507" y="145"/>
                  </a:lnTo>
                  <a:lnTo>
                    <a:pt x="502" y="150"/>
                  </a:lnTo>
                  <a:lnTo>
                    <a:pt x="497" y="156"/>
                  </a:lnTo>
                  <a:lnTo>
                    <a:pt x="491" y="161"/>
                  </a:lnTo>
                  <a:lnTo>
                    <a:pt x="486" y="165"/>
                  </a:lnTo>
                  <a:lnTo>
                    <a:pt x="479" y="170"/>
                  </a:lnTo>
                  <a:lnTo>
                    <a:pt x="474" y="174"/>
                  </a:lnTo>
                  <a:lnTo>
                    <a:pt x="469" y="180"/>
                  </a:lnTo>
                  <a:lnTo>
                    <a:pt x="462" y="184"/>
                  </a:lnTo>
                  <a:lnTo>
                    <a:pt x="457" y="189"/>
                  </a:lnTo>
                  <a:lnTo>
                    <a:pt x="450" y="194"/>
                  </a:lnTo>
                  <a:lnTo>
                    <a:pt x="445" y="198"/>
                  </a:lnTo>
                  <a:lnTo>
                    <a:pt x="439" y="204"/>
                  </a:lnTo>
                  <a:lnTo>
                    <a:pt x="434" y="208"/>
                  </a:lnTo>
                  <a:lnTo>
                    <a:pt x="427" y="212"/>
                  </a:lnTo>
                  <a:lnTo>
                    <a:pt x="422" y="217"/>
                  </a:lnTo>
                  <a:lnTo>
                    <a:pt x="417" y="221"/>
                  </a:lnTo>
                  <a:lnTo>
                    <a:pt x="411" y="225"/>
                  </a:lnTo>
                  <a:lnTo>
                    <a:pt x="406" y="229"/>
                  </a:lnTo>
                  <a:lnTo>
                    <a:pt x="401" y="234"/>
                  </a:lnTo>
                  <a:lnTo>
                    <a:pt x="394" y="237"/>
                  </a:lnTo>
                  <a:lnTo>
                    <a:pt x="389" y="241"/>
                  </a:lnTo>
                  <a:lnTo>
                    <a:pt x="383" y="244"/>
                  </a:lnTo>
                  <a:lnTo>
                    <a:pt x="379" y="248"/>
                  </a:lnTo>
                  <a:lnTo>
                    <a:pt x="374" y="250"/>
                  </a:lnTo>
                  <a:lnTo>
                    <a:pt x="369" y="253"/>
                  </a:lnTo>
                  <a:lnTo>
                    <a:pt x="365" y="257"/>
                  </a:lnTo>
                  <a:lnTo>
                    <a:pt x="361" y="260"/>
                  </a:lnTo>
                  <a:lnTo>
                    <a:pt x="355" y="261"/>
                  </a:lnTo>
                  <a:lnTo>
                    <a:pt x="351" y="264"/>
                  </a:lnTo>
                  <a:lnTo>
                    <a:pt x="347" y="265"/>
                  </a:lnTo>
                  <a:lnTo>
                    <a:pt x="343" y="268"/>
                  </a:lnTo>
                  <a:lnTo>
                    <a:pt x="339" y="268"/>
                  </a:lnTo>
                  <a:lnTo>
                    <a:pt x="337" y="270"/>
                  </a:lnTo>
                  <a:lnTo>
                    <a:pt x="333" y="270"/>
                  </a:lnTo>
                  <a:lnTo>
                    <a:pt x="330" y="272"/>
                  </a:lnTo>
                  <a:lnTo>
                    <a:pt x="326" y="272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4" y="272"/>
                  </a:lnTo>
                  <a:lnTo>
                    <a:pt x="310" y="272"/>
                  </a:lnTo>
                  <a:lnTo>
                    <a:pt x="306" y="270"/>
                  </a:lnTo>
                  <a:lnTo>
                    <a:pt x="301" y="270"/>
                  </a:lnTo>
                  <a:lnTo>
                    <a:pt x="297" y="270"/>
                  </a:lnTo>
                  <a:lnTo>
                    <a:pt x="291" y="269"/>
                  </a:lnTo>
                  <a:lnTo>
                    <a:pt x="286" y="268"/>
                  </a:lnTo>
                  <a:lnTo>
                    <a:pt x="279" y="266"/>
                  </a:lnTo>
                  <a:lnTo>
                    <a:pt x="274" y="266"/>
                  </a:lnTo>
                  <a:lnTo>
                    <a:pt x="269" y="264"/>
                  </a:lnTo>
                  <a:lnTo>
                    <a:pt x="262" y="264"/>
                  </a:lnTo>
                  <a:lnTo>
                    <a:pt x="257" y="262"/>
                  </a:lnTo>
                  <a:lnTo>
                    <a:pt x="251" y="261"/>
                  </a:lnTo>
                  <a:lnTo>
                    <a:pt x="243" y="258"/>
                  </a:lnTo>
                  <a:lnTo>
                    <a:pt x="238" y="257"/>
                  </a:lnTo>
                  <a:lnTo>
                    <a:pt x="231" y="254"/>
                  </a:lnTo>
                  <a:lnTo>
                    <a:pt x="225" y="253"/>
                  </a:lnTo>
                  <a:lnTo>
                    <a:pt x="218" y="252"/>
                  </a:lnTo>
                  <a:lnTo>
                    <a:pt x="211" y="249"/>
                  </a:lnTo>
                  <a:lnTo>
                    <a:pt x="205" y="248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1"/>
                  </a:lnTo>
                  <a:lnTo>
                    <a:pt x="177" y="240"/>
                  </a:lnTo>
                  <a:lnTo>
                    <a:pt x="170" y="237"/>
                  </a:lnTo>
                  <a:lnTo>
                    <a:pt x="163" y="234"/>
                  </a:lnTo>
                  <a:lnTo>
                    <a:pt x="155" y="233"/>
                  </a:lnTo>
                  <a:lnTo>
                    <a:pt x="149" y="230"/>
                  </a:lnTo>
                  <a:lnTo>
                    <a:pt x="142" y="229"/>
                  </a:lnTo>
                  <a:lnTo>
                    <a:pt x="135" y="226"/>
                  </a:lnTo>
                  <a:lnTo>
                    <a:pt x="129" y="224"/>
                  </a:lnTo>
                  <a:lnTo>
                    <a:pt x="122" y="221"/>
                  </a:lnTo>
                  <a:lnTo>
                    <a:pt x="115" y="220"/>
                  </a:lnTo>
                  <a:lnTo>
                    <a:pt x="109" y="217"/>
                  </a:lnTo>
                  <a:lnTo>
                    <a:pt x="102" y="216"/>
                  </a:lnTo>
                  <a:lnTo>
                    <a:pt x="95" y="213"/>
                  </a:lnTo>
                  <a:lnTo>
                    <a:pt x="90" y="212"/>
                  </a:lnTo>
                  <a:lnTo>
                    <a:pt x="83" y="209"/>
                  </a:lnTo>
                  <a:lnTo>
                    <a:pt x="78" y="206"/>
                  </a:lnTo>
                  <a:lnTo>
                    <a:pt x="71" y="204"/>
                  </a:lnTo>
                  <a:lnTo>
                    <a:pt x="67" y="202"/>
                  </a:lnTo>
                  <a:lnTo>
                    <a:pt x="61" y="201"/>
                  </a:lnTo>
                  <a:lnTo>
                    <a:pt x="57" y="198"/>
                  </a:lnTo>
                  <a:lnTo>
                    <a:pt x="51" y="197"/>
                  </a:lnTo>
                  <a:lnTo>
                    <a:pt x="47" y="196"/>
                  </a:lnTo>
                  <a:lnTo>
                    <a:pt x="42" y="193"/>
                  </a:lnTo>
                  <a:lnTo>
                    <a:pt x="38" y="192"/>
                  </a:lnTo>
                  <a:lnTo>
                    <a:pt x="33" y="190"/>
                  </a:lnTo>
                  <a:lnTo>
                    <a:pt x="29" y="189"/>
                  </a:lnTo>
                  <a:lnTo>
                    <a:pt x="26" y="188"/>
                  </a:lnTo>
                  <a:lnTo>
                    <a:pt x="22" y="185"/>
                  </a:lnTo>
                  <a:lnTo>
                    <a:pt x="20" y="185"/>
                  </a:lnTo>
                  <a:lnTo>
                    <a:pt x="17" y="184"/>
                  </a:lnTo>
                  <a:lnTo>
                    <a:pt x="12" y="182"/>
                  </a:lnTo>
                  <a:lnTo>
                    <a:pt x="9" y="181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0" y="152"/>
                  </a:lnTo>
                  <a:lnTo>
                    <a:pt x="1" y="153"/>
                  </a:lnTo>
                  <a:lnTo>
                    <a:pt x="4" y="153"/>
                  </a:lnTo>
                  <a:lnTo>
                    <a:pt x="8" y="156"/>
                  </a:lnTo>
                  <a:lnTo>
                    <a:pt x="12" y="157"/>
                  </a:lnTo>
                  <a:lnTo>
                    <a:pt x="17" y="160"/>
                  </a:lnTo>
                  <a:lnTo>
                    <a:pt x="20" y="161"/>
                  </a:lnTo>
                  <a:lnTo>
                    <a:pt x="22" y="164"/>
                  </a:lnTo>
                  <a:lnTo>
                    <a:pt x="26" y="165"/>
                  </a:lnTo>
                  <a:lnTo>
                    <a:pt x="30" y="166"/>
                  </a:lnTo>
                  <a:lnTo>
                    <a:pt x="33" y="168"/>
                  </a:lnTo>
                  <a:lnTo>
                    <a:pt x="37" y="169"/>
                  </a:lnTo>
                  <a:lnTo>
                    <a:pt x="41" y="172"/>
                  </a:lnTo>
                  <a:lnTo>
                    <a:pt x="45" y="173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8" y="180"/>
                  </a:lnTo>
                  <a:lnTo>
                    <a:pt x="62" y="182"/>
                  </a:lnTo>
                  <a:lnTo>
                    <a:pt x="67" y="184"/>
                  </a:lnTo>
                  <a:lnTo>
                    <a:pt x="71" y="186"/>
                  </a:lnTo>
                  <a:lnTo>
                    <a:pt x="77" y="188"/>
                  </a:lnTo>
                  <a:lnTo>
                    <a:pt x="83" y="190"/>
                  </a:lnTo>
                  <a:lnTo>
                    <a:pt x="87" y="193"/>
                  </a:lnTo>
                  <a:lnTo>
                    <a:pt x="93" y="196"/>
                  </a:lnTo>
                  <a:lnTo>
                    <a:pt x="98" y="197"/>
                  </a:lnTo>
                  <a:lnTo>
                    <a:pt x="105" y="201"/>
                  </a:lnTo>
                  <a:lnTo>
                    <a:pt x="110" y="202"/>
                  </a:lnTo>
                  <a:lnTo>
                    <a:pt x="115" y="205"/>
                  </a:lnTo>
                  <a:lnTo>
                    <a:pt x="121" y="206"/>
                  </a:lnTo>
                  <a:lnTo>
                    <a:pt x="126" y="209"/>
                  </a:lnTo>
                  <a:lnTo>
                    <a:pt x="133" y="212"/>
                  </a:lnTo>
                  <a:lnTo>
                    <a:pt x="138" y="213"/>
                  </a:lnTo>
                  <a:lnTo>
                    <a:pt x="145" y="216"/>
                  </a:lnTo>
                  <a:lnTo>
                    <a:pt x="150" y="218"/>
                  </a:lnTo>
                  <a:lnTo>
                    <a:pt x="157" y="221"/>
                  </a:lnTo>
                  <a:lnTo>
                    <a:pt x="162" y="222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9" y="229"/>
                  </a:lnTo>
                  <a:lnTo>
                    <a:pt x="186" y="232"/>
                  </a:lnTo>
                  <a:lnTo>
                    <a:pt x="193" y="234"/>
                  </a:lnTo>
                  <a:lnTo>
                    <a:pt x="198" y="236"/>
                  </a:lnTo>
                  <a:lnTo>
                    <a:pt x="205" y="238"/>
                  </a:lnTo>
                  <a:lnTo>
                    <a:pt x="210" y="240"/>
                  </a:lnTo>
                  <a:lnTo>
                    <a:pt x="215" y="241"/>
                  </a:lnTo>
                  <a:lnTo>
                    <a:pt x="222" y="244"/>
                  </a:lnTo>
                  <a:lnTo>
                    <a:pt x="227" y="245"/>
                  </a:lnTo>
                  <a:lnTo>
                    <a:pt x="234" y="246"/>
                  </a:lnTo>
                  <a:lnTo>
                    <a:pt x="239" y="248"/>
                  </a:lnTo>
                  <a:lnTo>
                    <a:pt x="245" y="249"/>
                  </a:lnTo>
                  <a:lnTo>
                    <a:pt x="251" y="250"/>
                  </a:lnTo>
                  <a:lnTo>
                    <a:pt x="257" y="252"/>
                  </a:lnTo>
                  <a:lnTo>
                    <a:pt x="262" y="253"/>
                  </a:lnTo>
                  <a:lnTo>
                    <a:pt x="267" y="254"/>
                  </a:lnTo>
                  <a:lnTo>
                    <a:pt x="273" y="256"/>
                  </a:lnTo>
                  <a:lnTo>
                    <a:pt x="278" y="257"/>
                  </a:lnTo>
                  <a:lnTo>
                    <a:pt x="282" y="257"/>
                  </a:lnTo>
                  <a:lnTo>
                    <a:pt x="289" y="258"/>
                  </a:lnTo>
                  <a:lnTo>
                    <a:pt x="293" y="258"/>
                  </a:lnTo>
                  <a:lnTo>
                    <a:pt x="298" y="258"/>
                  </a:lnTo>
                  <a:lnTo>
                    <a:pt x="302" y="258"/>
                  </a:lnTo>
                  <a:lnTo>
                    <a:pt x="309" y="257"/>
                  </a:lnTo>
                  <a:lnTo>
                    <a:pt x="313" y="256"/>
                  </a:lnTo>
                  <a:lnTo>
                    <a:pt x="319" y="254"/>
                  </a:lnTo>
                  <a:lnTo>
                    <a:pt x="325" y="253"/>
                  </a:lnTo>
                  <a:lnTo>
                    <a:pt x="331" y="250"/>
                  </a:lnTo>
                  <a:lnTo>
                    <a:pt x="337" y="248"/>
                  </a:lnTo>
                  <a:lnTo>
                    <a:pt x="342" y="245"/>
                  </a:lnTo>
                  <a:lnTo>
                    <a:pt x="349" y="242"/>
                  </a:lnTo>
                  <a:lnTo>
                    <a:pt x="355" y="240"/>
                  </a:lnTo>
                  <a:lnTo>
                    <a:pt x="361" y="236"/>
                  </a:lnTo>
                  <a:lnTo>
                    <a:pt x="367" y="232"/>
                  </a:lnTo>
                  <a:lnTo>
                    <a:pt x="374" y="228"/>
                  </a:lnTo>
                  <a:lnTo>
                    <a:pt x="381" y="224"/>
                  </a:lnTo>
                  <a:lnTo>
                    <a:pt x="386" y="218"/>
                  </a:lnTo>
                  <a:lnTo>
                    <a:pt x="393" y="213"/>
                  </a:lnTo>
                  <a:lnTo>
                    <a:pt x="399" y="209"/>
                  </a:lnTo>
                  <a:lnTo>
                    <a:pt x="406" y="204"/>
                  </a:lnTo>
                  <a:lnTo>
                    <a:pt x="411" y="198"/>
                  </a:lnTo>
                  <a:lnTo>
                    <a:pt x="419" y="193"/>
                  </a:lnTo>
                  <a:lnTo>
                    <a:pt x="425" y="188"/>
                  </a:lnTo>
                  <a:lnTo>
                    <a:pt x="431" y="182"/>
                  </a:lnTo>
                  <a:lnTo>
                    <a:pt x="438" y="176"/>
                  </a:lnTo>
                  <a:lnTo>
                    <a:pt x="445" y="170"/>
                  </a:lnTo>
                  <a:lnTo>
                    <a:pt x="450" y="164"/>
                  </a:lnTo>
                  <a:lnTo>
                    <a:pt x="458" y="158"/>
                  </a:lnTo>
                  <a:lnTo>
                    <a:pt x="463" y="152"/>
                  </a:lnTo>
                  <a:lnTo>
                    <a:pt x="470" y="146"/>
                  </a:lnTo>
                  <a:lnTo>
                    <a:pt x="477" y="140"/>
                  </a:lnTo>
                  <a:lnTo>
                    <a:pt x="483" y="134"/>
                  </a:lnTo>
                  <a:lnTo>
                    <a:pt x="489" y="128"/>
                  </a:lnTo>
                  <a:lnTo>
                    <a:pt x="495" y="121"/>
                  </a:lnTo>
                  <a:lnTo>
                    <a:pt x="501" y="114"/>
                  </a:lnTo>
                  <a:lnTo>
                    <a:pt x="506" y="109"/>
                  </a:lnTo>
                  <a:lnTo>
                    <a:pt x="511" y="102"/>
                  </a:lnTo>
                  <a:lnTo>
                    <a:pt x="518" y="97"/>
                  </a:lnTo>
                  <a:lnTo>
                    <a:pt x="523" y="90"/>
                  </a:lnTo>
                  <a:lnTo>
                    <a:pt x="529" y="85"/>
                  </a:lnTo>
                  <a:lnTo>
                    <a:pt x="534" y="78"/>
                  </a:lnTo>
                  <a:lnTo>
                    <a:pt x="539" y="73"/>
                  </a:lnTo>
                  <a:lnTo>
                    <a:pt x="543" y="68"/>
                  </a:lnTo>
                  <a:lnTo>
                    <a:pt x="548" y="62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6"/>
                  </a:lnTo>
                  <a:lnTo>
                    <a:pt x="566" y="41"/>
                  </a:lnTo>
                  <a:lnTo>
                    <a:pt x="570" y="37"/>
                  </a:lnTo>
                  <a:lnTo>
                    <a:pt x="574" y="32"/>
                  </a:lnTo>
                  <a:lnTo>
                    <a:pt x="576" y="28"/>
                  </a:lnTo>
                  <a:lnTo>
                    <a:pt x="580" y="24"/>
                  </a:lnTo>
                  <a:lnTo>
                    <a:pt x="583" y="20"/>
                  </a:lnTo>
                  <a:lnTo>
                    <a:pt x="586" y="17"/>
                  </a:lnTo>
                  <a:lnTo>
                    <a:pt x="588" y="13"/>
                  </a:lnTo>
                  <a:lnTo>
                    <a:pt x="592" y="12"/>
                  </a:lnTo>
                  <a:lnTo>
                    <a:pt x="594" y="8"/>
                  </a:lnTo>
                  <a:lnTo>
                    <a:pt x="595" y="5"/>
                  </a:lnTo>
                  <a:lnTo>
                    <a:pt x="596" y="4"/>
                  </a:lnTo>
                  <a:lnTo>
                    <a:pt x="599" y="3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89" name="AutoShape 789"/>
          <p:cNvSpPr>
            <a:spLocks noChangeArrowheads="1"/>
          </p:cNvSpPr>
          <p:nvPr/>
        </p:nvSpPr>
        <p:spPr bwMode="auto">
          <a:xfrm rot="1448648">
            <a:off x="1766227" y="3303589"/>
            <a:ext cx="405871" cy="261937"/>
          </a:xfrm>
          <a:prstGeom prst="lightningBol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390" name="Picture 790" descr="profi4workmedi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833" y="4243389"/>
            <a:ext cx="832379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304" name="Group 791"/>
          <p:cNvGrpSpPr>
            <a:grpSpLocks/>
          </p:cNvGrpSpPr>
          <p:nvPr/>
        </p:nvGrpSpPr>
        <p:grpSpPr bwMode="auto">
          <a:xfrm>
            <a:off x="417910" y="4975225"/>
            <a:ext cx="708554" cy="508000"/>
            <a:chOff x="1551" y="1496"/>
            <a:chExt cx="1331" cy="1384"/>
          </a:xfrm>
        </p:grpSpPr>
        <p:grpSp>
          <p:nvGrpSpPr>
            <p:cNvPr id="26318" name="Group 792"/>
            <p:cNvGrpSpPr>
              <a:grpSpLocks/>
            </p:cNvGrpSpPr>
            <p:nvPr/>
          </p:nvGrpSpPr>
          <p:grpSpPr bwMode="auto">
            <a:xfrm>
              <a:off x="1551" y="1553"/>
              <a:ext cx="1325" cy="1126"/>
              <a:chOff x="1551" y="1553"/>
              <a:chExt cx="1325" cy="1126"/>
            </a:xfrm>
          </p:grpSpPr>
          <p:sp>
            <p:nvSpPr>
              <p:cNvPr id="26393" name="Freeform 793"/>
              <p:cNvSpPr>
                <a:spLocks/>
              </p:cNvSpPr>
              <p:nvPr/>
            </p:nvSpPr>
            <p:spPr bwMode="auto">
              <a:xfrm>
                <a:off x="2687" y="2559"/>
                <a:ext cx="189" cy="9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7" y="79"/>
                  </a:cxn>
                  <a:cxn ang="0">
                    <a:pos x="53" y="82"/>
                  </a:cxn>
                  <a:cxn ang="0">
                    <a:pos x="50" y="85"/>
                  </a:cxn>
                  <a:cxn ang="0">
                    <a:pos x="53" y="88"/>
                  </a:cxn>
                  <a:cxn ang="0">
                    <a:pos x="53" y="91"/>
                  </a:cxn>
                  <a:cxn ang="0">
                    <a:pos x="57" y="95"/>
                  </a:cxn>
                  <a:cxn ang="0">
                    <a:pos x="60" y="95"/>
                  </a:cxn>
                  <a:cxn ang="0">
                    <a:pos x="66" y="95"/>
                  </a:cxn>
                  <a:cxn ang="0">
                    <a:pos x="69" y="95"/>
                  </a:cxn>
                  <a:cxn ang="0">
                    <a:pos x="189" y="73"/>
                  </a:cxn>
                  <a:cxn ang="0">
                    <a:pos x="189" y="69"/>
                  </a:cxn>
                  <a:cxn ang="0">
                    <a:pos x="189" y="66"/>
                  </a:cxn>
                  <a:cxn ang="0">
                    <a:pos x="189" y="63"/>
                  </a:cxn>
                  <a:cxn ang="0">
                    <a:pos x="186" y="60"/>
                  </a:cxn>
                  <a:cxn ang="0">
                    <a:pos x="113" y="0"/>
                  </a:cxn>
                  <a:cxn ang="0">
                    <a:pos x="0" y="25"/>
                  </a:cxn>
                </a:cxnLst>
                <a:rect l="0" t="0" r="r" b="b"/>
                <a:pathLst>
                  <a:path w="189" h="95">
                    <a:moveTo>
                      <a:pt x="0" y="25"/>
                    </a:moveTo>
                    <a:lnTo>
                      <a:pt x="57" y="79"/>
                    </a:lnTo>
                    <a:lnTo>
                      <a:pt x="53" y="82"/>
                    </a:lnTo>
                    <a:lnTo>
                      <a:pt x="50" y="85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189" y="73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9" y="63"/>
                    </a:lnTo>
                    <a:lnTo>
                      <a:pt x="186" y="60"/>
                    </a:lnTo>
                    <a:lnTo>
                      <a:pt x="1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4" name="Freeform 794"/>
              <p:cNvSpPr>
                <a:spLocks/>
              </p:cNvSpPr>
              <p:nvPr/>
            </p:nvSpPr>
            <p:spPr bwMode="auto">
              <a:xfrm>
                <a:off x="2756" y="2531"/>
                <a:ext cx="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5" name="Freeform 795"/>
              <p:cNvSpPr>
                <a:spLocks/>
              </p:cNvSpPr>
              <p:nvPr/>
            </p:nvSpPr>
            <p:spPr bwMode="auto">
              <a:xfrm>
                <a:off x="2703" y="2499"/>
                <a:ext cx="5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6" y="16"/>
                  </a:cxn>
                  <a:cxn ang="0">
                    <a:pos x="12" y="19"/>
                  </a:cxn>
                  <a:cxn ang="0">
                    <a:pos x="22" y="26"/>
                  </a:cxn>
                  <a:cxn ang="0">
                    <a:pos x="31" y="29"/>
                  </a:cxn>
                  <a:cxn ang="0">
                    <a:pos x="37" y="32"/>
                  </a:cxn>
                  <a:cxn ang="0">
                    <a:pos x="44" y="35"/>
                  </a:cxn>
                  <a:cxn ang="0">
                    <a:pos x="53" y="38"/>
                  </a:cxn>
                  <a:cxn ang="0">
                    <a:pos x="56" y="32"/>
                  </a:cxn>
                  <a:cxn ang="0">
                    <a:pos x="50" y="29"/>
                  </a:cxn>
                  <a:cxn ang="0">
                    <a:pos x="41" y="22"/>
                  </a:cxn>
                  <a:cxn ang="0">
                    <a:pos x="34" y="19"/>
                  </a:cxn>
                  <a:cxn ang="0">
                    <a:pos x="25" y="16"/>
                  </a:cxn>
                  <a:cxn ang="0">
                    <a:pos x="19" y="13"/>
                  </a:cxn>
                  <a:cxn ang="0">
                    <a:pos x="12" y="10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12" y="19"/>
                    </a:lnTo>
                    <a:lnTo>
                      <a:pt x="22" y="26"/>
                    </a:lnTo>
                    <a:lnTo>
                      <a:pt x="31" y="29"/>
                    </a:lnTo>
                    <a:lnTo>
                      <a:pt x="37" y="32"/>
                    </a:lnTo>
                    <a:lnTo>
                      <a:pt x="44" y="35"/>
                    </a:lnTo>
                    <a:lnTo>
                      <a:pt x="53" y="38"/>
                    </a:lnTo>
                    <a:lnTo>
                      <a:pt x="56" y="32"/>
                    </a:lnTo>
                    <a:lnTo>
                      <a:pt x="50" y="29"/>
                    </a:lnTo>
                    <a:lnTo>
                      <a:pt x="41" y="22"/>
                    </a:lnTo>
                    <a:lnTo>
                      <a:pt x="34" y="19"/>
                    </a:lnTo>
                    <a:lnTo>
                      <a:pt x="25" y="16"/>
                    </a:lnTo>
                    <a:lnTo>
                      <a:pt x="19" y="13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6" name="Freeform 796"/>
              <p:cNvSpPr>
                <a:spLocks/>
              </p:cNvSpPr>
              <p:nvPr/>
            </p:nvSpPr>
            <p:spPr bwMode="auto">
              <a:xfrm>
                <a:off x="2703" y="2402"/>
                <a:ext cx="56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7" y="28"/>
                  </a:cxn>
                  <a:cxn ang="0">
                    <a:pos x="31" y="34"/>
                  </a:cxn>
                  <a:cxn ang="0">
                    <a:pos x="28" y="41"/>
                  </a:cxn>
                  <a:cxn ang="0">
                    <a:pos x="25" y="47"/>
                  </a:cxn>
                  <a:cxn ang="0">
                    <a:pos x="19" y="50"/>
                  </a:cxn>
                  <a:cxn ang="0">
                    <a:pos x="15" y="57"/>
                  </a:cxn>
                  <a:cxn ang="0">
                    <a:pos x="9" y="63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0" y="97"/>
                  </a:cxn>
                  <a:cxn ang="0">
                    <a:pos x="6" y="97"/>
                  </a:cxn>
                  <a:cxn ang="0">
                    <a:pos x="9" y="91"/>
                  </a:cxn>
                  <a:cxn ang="0">
                    <a:pos x="9" y="85"/>
                  </a:cxn>
                  <a:cxn ang="0">
                    <a:pos x="9" y="79"/>
                  </a:cxn>
                  <a:cxn ang="0">
                    <a:pos x="12" y="72"/>
                  </a:cxn>
                  <a:cxn ang="0">
                    <a:pos x="15" y="69"/>
                  </a:cxn>
                  <a:cxn ang="0">
                    <a:pos x="22" y="63"/>
                  </a:cxn>
                  <a:cxn ang="0">
                    <a:pos x="25" y="57"/>
                  </a:cxn>
                  <a:cxn ang="0">
                    <a:pos x="28" y="50"/>
                  </a:cxn>
                  <a:cxn ang="0">
                    <a:pos x="34" y="47"/>
                  </a:cxn>
                  <a:cxn ang="0">
                    <a:pos x="37" y="41"/>
                  </a:cxn>
                  <a:cxn ang="0">
                    <a:pos x="44" y="34"/>
                  </a:cxn>
                  <a:cxn ang="0">
                    <a:pos x="47" y="28"/>
                  </a:cxn>
                  <a:cxn ang="0">
                    <a:pos x="50" y="22"/>
                  </a:cxn>
                  <a:cxn ang="0">
                    <a:pos x="53" y="16"/>
                  </a:cxn>
                  <a:cxn ang="0">
                    <a:pos x="56" y="6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</a:cxnLst>
                <a:rect l="0" t="0" r="r" b="b"/>
                <a:pathLst>
                  <a:path w="56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7" y="28"/>
                    </a:lnTo>
                    <a:lnTo>
                      <a:pt x="31" y="34"/>
                    </a:lnTo>
                    <a:lnTo>
                      <a:pt x="28" y="41"/>
                    </a:lnTo>
                    <a:lnTo>
                      <a:pt x="25" y="47"/>
                    </a:lnTo>
                    <a:lnTo>
                      <a:pt x="19" y="50"/>
                    </a:lnTo>
                    <a:lnTo>
                      <a:pt x="15" y="57"/>
                    </a:lnTo>
                    <a:lnTo>
                      <a:pt x="9" y="63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6" y="97"/>
                    </a:lnTo>
                    <a:lnTo>
                      <a:pt x="9" y="91"/>
                    </a:lnTo>
                    <a:lnTo>
                      <a:pt x="9" y="85"/>
                    </a:lnTo>
                    <a:lnTo>
                      <a:pt x="9" y="79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2" y="63"/>
                    </a:lnTo>
                    <a:lnTo>
                      <a:pt x="25" y="57"/>
                    </a:lnTo>
                    <a:lnTo>
                      <a:pt x="28" y="50"/>
                    </a:lnTo>
                    <a:lnTo>
                      <a:pt x="34" y="47"/>
                    </a:lnTo>
                    <a:lnTo>
                      <a:pt x="37" y="41"/>
                    </a:lnTo>
                    <a:lnTo>
                      <a:pt x="44" y="34"/>
                    </a:lnTo>
                    <a:lnTo>
                      <a:pt x="47" y="28"/>
                    </a:lnTo>
                    <a:lnTo>
                      <a:pt x="50" y="22"/>
                    </a:lnTo>
                    <a:lnTo>
                      <a:pt x="53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7" name="Freeform 797"/>
              <p:cNvSpPr>
                <a:spLocks/>
              </p:cNvSpPr>
              <p:nvPr/>
            </p:nvSpPr>
            <p:spPr bwMode="auto">
              <a:xfrm>
                <a:off x="2674" y="2377"/>
                <a:ext cx="85" cy="2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10" y="9"/>
                  </a:cxn>
                  <a:cxn ang="0">
                    <a:pos x="16" y="9"/>
                  </a:cxn>
                  <a:cxn ang="0">
                    <a:pos x="22" y="9"/>
                  </a:cxn>
                  <a:cxn ang="0">
                    <a:pos x="32" y="9"/>
                  </a:cxn>
                  <a:cxn ang="0">
                    <a:pos x="38" y="9"/>
                  </a:cxn>
                  <a:cxn ang="0">
                    <a:pos x="44" y="12"/>
                  </a:cxn>
                  <a:cxn ang="0">
                    <a:pos x="51" y="12"/>
                  </a:cxn>
                  <a:cxn ang="0">
                    <a:pos x="57" y="12"/>
                  </a:cxn>
                  <a:cxn ang="0">
                    <a:pos x="63" y="12"/>
                  </a:cxn>
                  <a:cxn ang="0">
                    <a:pos x="70" y="12"/>
                  </a:cxn>
                  <a:cxn ang="0">
                    <a:pos x="73" y="15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9" y="22"/>
                  </a:cxn>
                  <a:cxn ang="0">
                    <a:pos x="79" y="25"/>
                  </a:cxn>
                  <a:cxn ang="0">
                    <a:pos x="85" y="25"/>
                  </a:cxn>
                  <a:cxn ang="0">
                    <a:pos x="85" y="19"/>
                  </a:cxn>
                  <a:cxn ang="0">
                    <a:pos x="85" y="15"/>
                  </a:cxn>
                  <a:cxn ang="0">
                    <a:pos x="82" y="12"/>
                  </a:cxn>
                  <a:cxn ang="0">
                    <a:pos x="76" y="9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85" h="25">
                    <a:moveTo>
                      <a:pt x="0" y="9"/>
                    </a:moveTo>
                    <a:lnTo>
                      <a:pt x="3" y="9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22" y="9"/>
                    </a:lnTo>
                    <a:lnTo>
                      <a:pt x="32" y="9"/>
                    </a:lnTo>
                    <a:lnTo>
                      <a:pt x="38" y="9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7" y="12"/>
                    </a:lnTo>
                    <a:lnTo>
                      <a:pt x="63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22"/>
                    </a:lnTo>
                    <a:lnTo>
                      <a:pt x="79" y="25"/>
                    </a:lnTo>
                    <a:lnTo>
                      <a:pt x="85" y="25"/>
                    </a:lnTo>
                    <a:lnTo>
                      <a:pt x="85" y="19"/>
                    </a:lnTo>
                    <a:lnTo>
                      <a:pt x="85" y="15"/>
                    </a:lnTo>
                    <a:lnTo>
                      <a:pt x="82" y="12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8" name="Freeform 798"/>
              <p:cNvSpPr>
                <a:spLocks/>
              </p:cNvSpPr>
              <p:nvPr/>
            </p:nvSpPr>
            <p:spPr bwMode="auto">
              <a:xfrm>
                <a:off x="2753" y="239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9" name="Freeform 799"/>
              <p:cNvSpPr>
                <a:spLocks/>
              </p:cNvSpPr>
              <p:nvPr/>
            </p:nvSpPr>
            <p:spPr bwMode="auto">
              <a:xfrm>
                <a:off x="2756" y="253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0" name="Freeform 800"/>
              <p:cNvSpPr>
                <a:spLocks/>
              </p:cNvSpPr>
              <p:nvPr/>
            </p:nvSpPr>
            <p:spPr bwMode="auto">
              <a:xfrm>
                <a:off x="2706" y="2496"/>
                <a:ext cx="5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9" y="22"/>
                  </a:cxn>
                  <a:cxn ang="0">
                    <a:pos x="28" y="25"/>
                  </a:cxn>
                  <a:cxn ang="0">
                    <a:pos x="34" y="29"/>
                  </a:cxn>
                  <a:cxn ang="0">
                    <a:pos x="44" y="32"/>
                  </a:cxn>
                  <a:cxn ang="0">
                    <a:pos x="50" y="38"/>
                  </a:cxn>
                  <a:cxn ang="0">
                    <a:pos x="53" y="35"/>
                  </a:cxn>
                  <a:cxn ang="0">
                    <a:pos x="44" y="29"/>
                  </a:cxn>
                  <a:cxn ang="0">
                    <a:pos x="38" y="25"/>
                  </a:cxn>
                  <a:cxn ang="0">
                    <a:pos x="28" y="22"/>
                  </a:cxn>
                  <a:cxn ang="0">
                    <a:pos x="22" y="19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53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8" y="25"/>
                    </a:lnTo>
                    <a:lnTo>
                      <a:pt x="34" y="29"/>
                    </a:lnTo>
                    <a:lnTo>
                      <a:pt x="44" y="32"/>
                    </a:lnTo>
                    <a:lnTo>
                      <a:pt x="50" y="38"/>
                    </a:lnTo>
                    <a:lnTo>
                      <a:pt x="53" y="35"/>
                    </a:lnTo>
                    <a:lnTo>
                      <a:pt x="44" y="29"/>
                    </a:lnTo>
                    <a:lnTo>
                      <a:pt x="38" y="25"/>
                    </a:lnTo>
                    <a:lnTo>
                      <a:pt x="28" y="22"/>
                    </a:lnTo>
                    <a:lnTo>
                      <a:pt x="22" y="19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1" name="Freeform 801"/>
              <p:cNvSpPr>
                <a:spLocks/>
              </p:cNvSpPr>
              <p:nvPr/>
            </p:nvSpPr>
            <p:spPr bwMode="auto">
              <a:xfrm>
                <a:off x="2706" y="2399"/>
                <a:ext cx="53" cy="9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7" y="6"/>
                  </a:cxn>
                  <a:cxn ang="0">
                    <a:pos x="47" y="12"/>
                  </a:cxn>
                  <a:cxn ang="0">
                    <a:pos x="44" y="19"/>
                  </a:cxn>
                  <a:cxn ang="0">
                    <a:pos x="41" y="25"/>
                  </a:cxn>
                  <a:cxn ang="0">
                    <a:pos x="34" y="31"/>
                  </a:cxn>
                  <a:cxn ang="0">
                    <a:pos x="31" y="37"/>
                  </a:cxn>
                  <a:cxn ang="0">
                    <a:pos x="28" y="41"/>
                  </a:cxn>
                  <a:cxn ang="0">
                    <a:pos x="22" y="47"/>
                  </a:cxn>
                  <a:cxn ang="0">
                    <a:pos x="19" y="53"/>
                  </a:cxn>
                  <a:cxn ang="0">
                    <a:pos x="12" y="60"/>
                  </a:cxn>
                  <a:cxn ang="0">
                    <a:pos x="9" y="66"/>
                  </a:cxn>
                  <a:cxn ang="0">
                    <a:pos x="6" y="69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88"/>
                  </a:cxn>
                  <a:cxn ang="0">
                    <a:pos x="0" y="97"/>
                  </a:cxn>
                  <a:cxn ang="0">
                    <a:pos x="3" y="97"/>
                  </a:cxn>
                  <a:cxn ang="0">
                    <a:pos x="3" y="91"/>
                  </a:cxn>
                  <a:cxn ang="0">
                    <a:pos x="3" y="85"/>
                  </a:cxn>
                  <a:cxn ang="0">
                    <a:pos x="6" y="78"/>
                  </a:cxn>
                  <a:cxn ang="0">
                    <a:pos x="9" y="72"/>
                  </a:cxn>
                  <a:cxn ang="0">
                    <a:pos x="12" y="66"/>
                  </a:cxn>
                  <a:cxn ang="0">
                    <a:pos x="16" y="60"/>
                  </a:cxn>
                  <a:cxn ang="0">
                    <a:pos x="19" y="56"/>
                  </a:cxn>
                  <a:cxn ang="0">
                    <a:pos x="25" y="50"/>
                  </a:cxn>
                  <a:cxn ang="0">
                    <a:pos x="28" y="44"/>
                  </a:cxn>
                  <a:cxn ang="0">
                    <a:pos x="34" y="37"/>
                  </a:cxn>
                  <a:cxn ang="0">
                    <a:pos x="38" y="31"/>
                  </a:cxn>
                  <a:cxn ang="0">
                    <a:pos x="41" y="25"/>
                  </a:cxn>
                  <a:cxn ang="0">
                    <a:pos x="47" y="19"/>
                  </a:cxn>
                  <a:cxn ang="0">
                    <a:pos x="50" y="12"/>
                  </a:cxn>
                  <a:cxn ang="0">
                    <a:pos x="50" y="6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97">
                    <a:moveTo>
                      <a:pt x="50" y="0"/>
                    </a:moveTo>
                    <a:lnTo>
                      <a:pt x="50" y="0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1" y="25"/>
                    </a:lnTo>
                    <a:lnTo>
                      <a:pt x="34" y="31"/>
                    </a:lnTo>
                    <a:lnTo>
                      <a:pt x="31" y="37"/>
                    </a:lnTo>
                    <a:lnTo>
                      <a:pt x="28" y="41"/>
                    </a:lnTo>
                    <a:lnTo>
                      <a:pt x="22" y="47"/>
                    </a:lnTo>
                    <a:lnTo>
                      <a:pt x="19" y="53"/>
                    </a:lnTo>
                    <a:lnTo>
                      <a:pt x="12" y="60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3" y="85"/>
                    </a:lnTo>
                    <a:lnTo>
                      <a:pt x="6" y="78"/>
                    </a:lnTo>
                    <a:lnTo>
                      <a:pt x="9" y="72"/>
                    </a:lnTo>
                    <a:lnTo>
                      <a:pt x="12" y="66"/>
                    </a:lnTo>
                    <a:lnTo>
                      <a:pt x="16" y="60"/>
                    </a:lnTo>
                    <a:lnTo>
                      <a:pt x="19" y="56"/>
                    </a:lnTo>
                    <a:lnTo>
                      <a:pt x="25" y="50"/>
                    </a:lnTo>
                    <a:lnTo>
                      <a:pt x="28" y="44"/>
                    </a:lnTo>
                    <a:lnTo>
                      <a:pt x="34" y="37"/>
                    </a:lnTo>
                    <a:lnTo>
                      <a:pt x="38" y="31"/>
                    </a:lnTo>
                    <a:lnTo>
                      <a:pt x="41" y="25"/>
                    </a:lnTo>
                    <a:lnTo>
                      <a:pt x="47" y="19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2" name="Freeform 802"/>
              <p:cNvSpPr>
                <a:spLocks/>
              </p:cNvSpPr>
              <p:nvPr/>
            </p:nvSpPr>
            <p:spPr bwMode="auto">
              <a:xfrm>
                <a:off x="2674" y="2377"/>
                <a:ext cx="85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22" y="3"/>
                  </a:cxn>
                  <a:cxn ang="0">
                    <a:pos x="32" y="3"/>
                  </a:cxn>
                  <a:cxn ang="0">
                    <a:pos x="38" y="3"/>
                  </a:cxn>
                  <a:cxn ang="0">
                    <a:pos x="44" y="6"/>
                  </a:cxn>
                  <a:cxn ang="0">
                    <a:pos x="51" y="6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70" y="9"/>
                  </a:cxn>
                  <a:cxn ang="0">
                    <a:pos x="73" y="9"/>
                  </a:cxn>
                  <a:cxn ang="0">
                    <a:pos x="76" y="12"/>
                  </a:cxn>
                  <a:cxn ang="0">
                    <a:pos x="79" y="15"/>
                  </a:cxn>
                  <a:cxn ang="0">
                    <a:pos x="82" y="19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15"/>
                  </a:cxn>
                  <a:cxn ang="0">
                    <a:pos x="82" y="12"/>
                  </a:cxn>
                  <a:cxn ang="0">
                    <a:pos x="79" y="9"/>
                  </a:cxn>
                  <a:cxn ang="0">
                    <a:pos x="76" y="6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7" y="3"/>
                  </a:cxn>
                  <a:cxn ang="0">
                    <a:pos x="51" y="3"/>
                  </a:cxn>
                  <a:cxn ang="0">
                    <a:pos x="44" y="3"/>
                  </a:cxn>
                  <a:cxn ang="0">
                    <a:pos x="38" y="3"/>
                  </a:cxn>
                  <a:cxn ang="0">
                    <a:pos x="32" y="3"/>
                  </a:cxn>
                  <a:cxn ang="0">
                    <a:pos x="22" y="3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85" h="22">
                    <a:moveTo>
                      <a:pt x="0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44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12"/>
                    </a:lnTo>
                    <a:lnTo>
                      <a:pt x="79" y="15"/>
                    </a:lnTo>
                    <a:lnTo>
                      <a:pt x="82" y="19"/>
                    </a:lnTo>
                    <a:lnTo>
                      <a:pt x="82" y="22"/>
                    </a:lnTo>
                    <a:lnTo>
                      <a:pt x="85" y="22"/>
                    </a:lnTo>
                    <a:lnTo>
                      <a:pt x="82" y="15"/>
                    </a:lnTo>
                    <a:lnTo>
                      <a:pt x="82" y="12"/>
                    </a:lnTo>
                    <a:lnTo>
                      <a:pt x="79" y="9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7" y="3"/>
                    </a:lnTo>
                    <a:lnTo>
                      <a:pt x="51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3" name="Freeform 803"/>
              <p:cNvSpPr>
                <a:spLocks/>
              </p:cNvSpPr>
              <p:nvPr/>
            </p:nvSpPr>
            <p:spPr bwMode="auto">
              <a:xfrm>
                <a:off x="2756" y="239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4" name="Freeform 804"/>
              <p:cNvSpPr>
                <a:spLocks/>
              </p:cNvSpPr>
              <p:nvPr/>
            </p:nvSpPr>
            <p:spPr bwMode="auto">
              <a:xfrm>
                <a:off x="2687" y="2553"/>
                <a:ext cx="6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60" y="85"/>
                  </a:cxn>
                  <a:cxn ang="0">
                    <a:pos x="60" y="41"/>
                  </a:cxn>
                  <a:cxn ang="0">
                    <a:pos x="31" y="9"/>
                  </a:cxn>
                  <a:cxn ang="0">
                    <a:pos x="0" y="0"/>
                  </a:cxn>
                </a:cxnLst>
                <a:rect l="0" t="0" r="r" b="b"/>
                <a:pathLst>
                  <a:path w="60" h="85">
                    <a:moveTo>
                      <a:pt x="0" y="0"/>
                    </a:moveTo>
                    <a:lnTo>
                      <a:pt x="0" y="25"/>
                    </a:lnTo>
                    <a:lnTo>
                      <a:pt x="60" y="85"/>
                    </a:lnTo>
                    <a:lnTo>
                      <a:pt x="60" y="41"/>
                    </a:lnTo>
                    <a:lnTo>
                      <a:pt x="3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5" name="Freeform 805"/>
              <p:cNvSpPr>
                <a:spLocks/>
              </p:cNvSpPr>
              <p:nvPr/>
            </p:nvSpPr>
            <p:spPr bwMode="auto">
              <a:xfrm>
                <a:off x="1708" y="2282"/>
                <a:ext cx="1010" cy="397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346" y="397"/>
                  </a:cxn>
                  <a:cxn ang="0">
                    <a:pos x="1010" y="154"/>
                  </a:cxn>
                  <a:cxn ang="0">
                    <a:pos x="626" y="0"/>
                  </a:cxn>
                  <a:cxn ang="0">
                    <a:pos x="0" y="195"/>
                  </a:cxn>
                </a:cxnLst>
                <a:rect l="0" t="0" r="r" b="b"/>
                <a:pathLst>
                  <a:path w="1010" h="397">
                    <a:moveTo>
                      <a:pt x="0" y="195"/>
                    </a:moveTo>
                    <a:lnTo>
                      <a:pt x="346" y="397"/>
                    </a:lnTo>
                    <a:lnTo>
                      <a:pt x="1010" y="154"/>
                    </a:lnTo>
                    <a:lnTo>
                      <a:pt x="626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6" name="Freeform 806"/>
              <p:cNvSpPr>
                <a:spLocks/>
              </p:cNvSpPr>
              <p:nvPr/>
            </p:nvSpPr>
            <p:spPr bwMode="auto">
              <a:xfrm>
                <a:off x="1551" y="1930"/>
                <a:ext cx="721" cy="20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88" y="201"/>
                  </a:cxn>
                  <a:cxn ang="0">
                    <a:pos x="721" y="41"/>
                  </a:cxn>
                  <a:cxn ang="0">
                    <a:pos x="610" y="0"/>
                  </a:cxn>
                  <a:cxn ang="0">
                    <a:pos x="0" y="160"/>
                  </a:cxn>
                </a:cxnLst>
                <a:rect l="0" t="0" r="r" b="b"/>
                <a:pathLst>
                  <a:path w="721" h="201">
                    <a:moveTo>
                      <a:pt x="0" y="160"/>
                    </a:moveTo>
                    <a:lnTo>
                      <a:pt x="88" y="201"/>
                    </a:lnTo>
                    <a:lnTo>
                      <a:pt x="721" y="41"/>
                    </a:lnTo>
                    <a:lnTo>
                      <a:pt x="610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7" name="Freeform 807"/>
              <p:cNvSpPr>
                <a:spLocks/>
              </p:cNvSpPr>
              <p:nvPr/>
            </p:nvSpPr>
            <p:spPr bwMode="auto">
              <a:xfrm>
                <a:off x="1639" y="1971"/>
                <a:ext cx="708" cy="403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60" y="403"/>
                  </a:cxn>
                  <a:cxn ang="0">
                    <a:pos x="708" y="214"/>
                  </a:cxn>
                  <a:cxn ang="0">
                    <a:pos x="633" y="0"/>
                  </a:cxn>
                  <a:cxn ang="0">
                    <a:pos x="0" y="160"/>
                  </a:cxn>
                </a:cxnLst>
                <a:rect l="0" t="0" r="r" b="b"/>
                <a:pathLst>
                  <a:path w="708" h="403">
                    <a:moveTo>
                      <a:pt x="0" y="160"/>
                    </a:moveTo>
                    <a:lnTo>
                      <a:pt x="60" y="403"/>
                    </a:lnTo>
                    <a:lnTo>
                      <a:pt x="708" y="214"/>
                    </a:lnTo>
                    <a:lnTo>
                      <a:pt x="633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8" name="Freeform 808"/>
              <p:cNvSpPr>
                <a:spLocks/>
              </p:cNvSpPr>
              <p:nvPr/>
            </p:nvSpPr>
            <p:spPr bwMode="auto">
              <a:xfrm>
                <a:off x="1627" y="2068"/>
                <a:ext cx="84" cy="48"/>
              </a:xfrm>
              <a:custGeom>
                <a:avLst/>
                <a:gdLst/>
                <a:ahLst/>
                <a:cxnLst>
                  <a:cxn ang="0">
                    <a:pos x="84" y="45"/>
                  </a:cxn>
                  <a:cxn ang="0">
                    <a:pos x="84" y="4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  <a:cxn ang="0">
                    <a:pos x="84" y="45"/>
                  </a:cxn>
                </a:cxnLst>
                <a:rect l="0" t="0" r="r" b="b"/>
                <a:pathLst>
                  <a:path w="84" h="48">
                    <a:moveTo>
                      <a:pt x="84" y="45"/>
                    </a:moveTo>
                    <a:lnTo>
                      <a:pt x="84" y="4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9" name="Freeform 809"/>
              <p:cNvSpPr>
                <a:spLocks/>
              </p:cNvSpPr>
              <p:nvPr/>
            </p:nvSpPr>
            <p:spPr bwMode="auto">
              <a:xfrm>
                <a:off x="1708" y="2113"/>
                <a:ext cx="76" cy="257"/>
              </a:xfrm>
              <a:custGeom>
                <a:avLst/>
                <a:gdLst/>
                <a:ahLst/>
                <a:cxnLst>
                  <a:cxn ang="0">
                    <a:pos x="76" y="257"/>
                  </a:cxn>
                  <a:cxn ang="0">
                    <a:pos x="76" y="257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3" y="257"/>
                  </a:cxn>
                  <a:cxn ang="0">
                    <a:pos x="73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  <a:cxn ang="0">
                    <a:pos x="76" y="257"/>
                  </a:cxn>
                </a:cxnLst>
                <a:rect l="0" t="0" r="r" b="b"/>
                <a:pathLst>
                  <a:path w="76" h="257">
                    <a:moveTo>
                      <a:pt x="76" y="257"/>
                    </a:moveTo>
                    <a:lnTo>
                      <a:pt x="76" y="25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3" y="257"/>
                    </a:lnTo>
                    <a:lnTo>
                      <a:pt x="73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lnTo>
                      <a:pt x="76" y="25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0" name="Freeform 810"/>
              <p:cNvSpPr>
                <a:spLocks/>
              </p:cNvSpPr>
              <p:nvPr/>
            </p:nvSpPr>
            <p:spPr bwMode="auto">
              <a:xfrm>
                <a:off x="1781" y="2370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1" name="Freeform 811"/>
              <p:cNvSpPr>
                <a:spLocks/>
              </p:cNvSpPr>
              <p:nvPr/>
            </p:nvSpPr>
            <p:spPr bwMode="auto">
              <a:xfrm>
                <a:off x="1630" y="2068"/>
                <a:ext cx="85" cy="48"/>
              </a:xfrm>
              <a:custGeom>
                <a:avLst/>
                <a:gdLst/>
                <a:ahLst/>
                <a:cxnLst>
                  <a:cxn ang="0">
                    <a:pos x="85" y="45"/>
                  </a:cxn>
                  <a:cxn ang="0">
                    <a:pos x="85" y="45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1" y="48"/>
                  </a:cxn>
                  <a:cxn ang="0">
                    <a:pos x="81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  <a:cxn ang="0">
                    <a:pos x="85" y="45"/>
                  </a:cxn>
                </a:cxnLst>
                <a:rect l="0" t="0" r="r" b="b"/>
                <a:pathLst>
                  <a:path w="85" h="48">
                    <a:moveTo>
                      <a:pt x="85" y="45"/>
                    </a:moveTo>
                    <a:lnTo>
                      <a:pt x="85" y="4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" y="48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2" name="Freeform 812"/>
              <p:cNvSpPr>
                <a:spLocks/>
              </p:cNvSpPr>
              <p:nvPr/>
            </p:nvSpPr>
            <p:spPr bwMode="auto">
              <a:xfrm>
                <a:off x="1711" y="2113"/>
                <a:ext cx="73" cy="257"/>
              </a:xfrm>
              <a:custGeom>
                <a:avLst/>
                <a:gdLst/>
                <a:ahLst/>
                <a:cxnLst>
                  <a:cxn ang="0">
                    <a:pos x="73" y="257"/>
                  </a:cxn>
                  <a:cxn ang="0">
                    <a:pos x="73" y="25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57"/>
                  </a:cxn>
                  <a:cxn ang="0">
                    <a:pos x="70" y="257"/>
                  </a:cxn>
                  <a:cxn ang="0">
                    <a:pos x="73" y="257"/>
                  </a:cxn>
                  <a:cxn ang="0">
                    <a:pos x="73" y="254"/>
                  </a:cxn>
                  <a:cxn ang="0">
                    <a:pos x="73" y="254"/>
                  </a:cxn>
                  <a:cxn ang="0">
                    <a:pos x="73" y="257"/>
                  </a:cxn>
                </a:cxnLst>
                <a:rect l="0" t="0" r="r" b="b"/>
                <a:pathLst>
                  <a:path w="73" h="257">
                    <a:moveTo>
                      <a:pt x="73" y="257"/>
                    </a:moveTo>
                    <a:lnTo>
                      <a:pt x="73" y="25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3" y="25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3" name="Freeform 813"/>
              <p:cNvSpPr>
                <a:spLocks/>
              </p:cNvSpPr>
              <p:nvPr/>
            </p:nvSpPr>
            <p:spPr bwMode="auto">
              <a:xfrm>
                <a:off x="1781" y="2370"/>
                <a:ext cx="3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3" h="22">
                    <a:moveTo>
                      <a:pt x="3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4" name="Freeform 814"/>
              <p:cNvSpPr>
                <a:spLocks/>
              </p:cNvSpPr>
              <p:nvPr/>
            </p:nvSpPr>
            <p:spPr bwMode="auto">
              <a:xfrm>
                <a:off x="1689" y="2053"/>
                <a:ext cx="89" cy="47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9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9" y="47"/>
                  </a:cxn>
                  <a:cxn ang="0">
                    <a:pos x="85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  <a:cxn ang="0">
                    <a:pos x="89" y="44"/>
                  </a:cxn>
                </a:cxnLst>
                <a:rect l="0" t="0" r="r" b="b"/>
                <a:pathLst>
                  <a:path w="89" h="47">
                    <a:moveTo>
                      <a:pt x="89" y="44"/>
                    </a:moveTo>
                    <a:lnTo>
                      <a:pt x="89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9" y="47"/>
                    </a:lnTo>
                    <a:lnTo>
                      <a:pt x="85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5" name="Freeform 815"/>
              <p:cNvSpPr>
                <a:spLocks/>
              </p:cNvSpPr>
              <p:nvPr/>
            </p:nvSpPr>
            <p:spPr bwMode="auto">
              <a:xfrm>
                <a:off x="1774" y="2097"/>
                <a:ext cx="76" cy="251"/>
              </a:xfrm>
              <a:custGeom>
                <a:avLst/>
                <a:gdLst/>
                <a:ahLst/>
                <a:cxnLst>
                  <a:cxn ang="0">
                    <a:pos x="76" y="251"/>
                  </a:cxn>
                  <a:cxn ang="0">
                    <a:pos x="76" y="2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3" y="251"/>
                  </a:cxn>
                  <a:cxn ang="0">
                    <a:pos x="73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  <a:cxn ang="0">
                    <a:pos x="76" y="251"/>
                  </a:cxn>
                </a:cxnLst>
                <a:rect l="0" t="0" r="r" b="b"/>
                <a:pathLst>
                  <a:path w="76" h="251">
                    <a:moveTo>
                      <a:pt x="76" y="251"/>
                    </a:moveTo>
                    <a:lnTo>
                      <a:pt x="76" y="2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6" y="251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6" name="Freeform 816"/>
              <p:cNvSpPr>
                <a:spLocks/>
              </p:cNvSpPr>
              <p:nvPr/>
            </p:nvSpPr>
            <p:spPr bwMode="auto">
              <a:xfrm>
                <a:off x="1847" y="2348"/>
                <a:ext cx="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26"/>
                    </a:moveTo>
                    <a:lnTo>
                      <a:pt x="3" y="2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7" name="Freeform 817"/>
              <p:cNvSpPr>
                <a:spLocks/>
              </p:cNvSpPr>
              <p:nvPr/>
            </p:nvSpPr>
            <p:spPr bwMode="auto">
              <a:xfrm>
                <a:off x="1693" y="2053"/>
                <a:ext cx="88" cy="44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88" y="4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5" y="44"/>
                  </a:cxn>
                  <a:cxn ang="0">
                    <a:pos x="85" y="44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  <a:cxn ang="0">
                    <a:pos x="88" y="41"/>
                  </a:cxn>
                </a:cxnLst>
                <a:rect l="0" t="0" r="r" b="b"/>
                <a:pathLst>
                  <a:path w="88" h="44">
                    <a:moveTo>
                      <a:pt x="88" y="41"/>
                    </a:moveTo>
                    <a:lnTo>
                      <a:pt x="88" y="4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5" y="44"/>
                    </a:lnTo>
                    <a:lnTo>
                      <a:pt x="85" y="44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8" name="Freeform 818"/>
              <p:cNvSpPr>
                <a:spLocks/>
              </p:cNvSpPr>
              <p:nvPr/>
            </p:nvSpPr>
            <p:spPr bwMode="auto">
              <a:xfrm>
                <a:off x="1778" y="2094"/>
                <a:ext cx="75" cy="254"/>
              </a:xfrm>
              <a:custGeom>
                <a:avLst/>
                <a:gdLst/>
                <a:ahLst/>
                <a:cxnLst>
                  <a:cxn ang="0">
                    <a:pos x="75" y="254"/>
                  </a:cxn>
                  <a:cxn ang="0">
                    <a:pos x="75" y="25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72" y="254"/>
                  </a:cxn>
                  <a:cxn ang="0">
                    <a:pos x="72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  <a:cxn ang="0">
                    <a:pos x="75" y="254"/>
                  </a:cxn>
                </a:cxnLst>
                <a:rect l="0" t="0" r="r" b="b"/>
                <a:pathLst>
                  <a:path w="75" h="254">
                    <a:moveTo>
                      <a:pt x="75" y="254"/>
                    </a:moveTo>
                    <a:lnTo>
                      <a:pt x="75" y="25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75" y="254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9" name="Freeform 819"/>
              <p:cNvSpPr>
                <a:spLocks/>
              </p:cNvSpPr>
              <p:nvPr/>
            </p:nvSpPr>
            <p:spPr bwMode="auto">
              <a:xfrm>
                <a:off x="1850" y="234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" name="Freeform 820"/>
              <p:cNvSpPr>
                <a:spLocks/>
              </p:cNvSpPr>
              <p:nvPr/>
            </p:nvSpPr>
            <p:spPr bwMode="auto">
              <a:xfrm>
                <a:off x="1752" y="2037"/>
                <a:ext cx="88" cy="47"/>
              </a:xfrm>
              <a:custGeom>
                <a:avLst/>
                <a:gdLst/>
                <a:ahLst/>
                <a:cxnLst>
                  <a:cxn ang="0">
                    <a:pos x="88" y="44"/>
                  </a:cxn>
                  <a:cxn ang="0">
                    <a:pos x="88" y="4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85" y="47"/>
                  </a:cxn>
                  <a:cxn ang="0">
                    <a:pos x="85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88" y="44"/>
                  </a:cxn>
                </a:cxnLst>
                <a:rect l="0" t="0" r="r" b="b"/>
                <a:pathLst>
                  <a:path w="88" h="47">
                    <a:moveTo>
                      <a:pt x="88" y="44"/>
                    </a:moveTo>
                    <a:lnTo>
                      <a:pt x="88" y="4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5" y="47"/>
                    </a:lnTo>
                    <a:lnTo>
                      <a:pt x="85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" name="Freeform 821"/>
              <p:cNvSpPr>
                <a:spLocks/>
              </p:cNvSpPr>
              <p:nvPr/>
            </p:nvSpPr>
            <p:spPr bwMode="auto">
              <a:xfrm>
                <a:off x="1837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42"/>
                  </a:cxn>
                  <a:cxn ang="0">
                    <a:pos x="73" y="24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  <a:cxn ang="0">
                    <a:pos x="73" y="242"/>
                  </a:cxn>
                </a:cxnLst>
                <a:rect l="0" t="0" r="r" b="b"/>
                <a:pathLst>
                  <a:path w="73" h="242">
                    <a:moveTo>
                      <a:pt x="73" y="242"/>
                    </a:moveTo>
                    <a:lnTo>
                      <a:pt x="73" y="24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lnTo>
                      <a:pt x="73" y="24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2" name="Freeform 822"/>
              <p:cNvSpPr>
                <a:spLocks/>
              </p:cNvSpPr>
              <p:nvPr/>
            </p:nvSpPr>
            <p:spPr bwMode="auto">
              <a:xfrm>
                <a:off x="1907" y="2323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3" name="Freeform 823"/>
              <p:cNvSpPr>
                <a:spLocks/>
              </p:cNvSpPr>
              <p:nvPr/>
            </p:nvSpPr>
            <p:spPr bwMode="auto">
              <a:xfrm>
                <a:off x="1756" y="2034"/>
                <a:ext cx="88" cy="47"/>
              </a:xfrm>
              <a:custGeom>
                <a:avLst/>
                <a:gdLst/>
                <a:ahLst/>
                <a:cxnLst>
                  <a:cxn ang="0">
                    <a:pos x="88" y="47"/>
                  </a:cxn>
                  <a:cxn ang="0">
                    <a:pos x="84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4" y="47"/>
                  </a:cxn>
                  <a:cxn ang="0">
                    <a:pos x="84" y="47"/>
                  </a:cxn>
                  <a:cxn ang="0">
                    <a:pos x="88" y="47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8" y="47"/>
                  </a:cxn>
                </a:cxnLst>
                <a:rect l="0" t="0" r="r" b="b"/>
                <a:pathLst>
                  <a:path w="88" h="47">
                    <a:moveTo>
                      <a:pt x="88" y="47"/>
                    </a:moveTo>
                    <a:lnTo>
                      <a:pt x="84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8" y="47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4" name="Freeform 824"/>
              <p:cNvSpPr>
                <a:spLocks/>
              </p:cNvSpPr>
              <p:nvPr/>
            </p:nvSpPr>
            <p:spPr bwMode="auto">
              <a:xfrm>
                <a:off x="1840" y="2081"/>
                <a:ext cx="73" cy="242"/>
              </a:xfrm>
              <a:custGeom>
                <a:avLst/>
                <a:gdLst/>
                <a:ahLst/>
                <a:cxnLst>
                  <a:cxn ang="0">
                    <a:pos x="73" y="239"/>
                  </a:cxn>
                  <a:cxn ang="0">
                    <a:pos x="73" y="23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0" y="242"/>
                  </a:cxn>
                  <a:cxn ang="0">
                    <a:pos x="70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  <a:cxn ang="0">
                    <a:pos x="73" y="239"/>
                  </a:cxn>
                </a:cxnLst>
                <a:rect l="0" t="0" r="r" b="b"/>
                <a:pathLst>
                  <a:path w="73" h="242">
                    <a:moveTo>
                      <a:pt x="73" y="239"/>
                    </a:moveTo>
                    <a:lnTo>
                      <a:pt x="73" y="2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0" y="242"/>
                    </a:lnTo>
                    <a:lnTo>
                      <a:pt x="70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" name="Freeform 825"/>
              <p:cNvSpPr>
                <a:spLocks/>
              </p:cNvSpPr>
              <p:nvPr/>
            </p:nvSpPr>
            <p:spPr bwMode="auto">
              <a:xfrm>
                <a:off x="1910" y="2320"/>
                <a:ext cx="3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2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3" h="25">
                    <a:moveTo>
                      <a:pt x="0" y="25"/>
                    </a:moveTo>
                    <a:lnTo>
                      <a:pt x="3" y="2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" name="Freeform 826"/>
              <p:cNvSpPr>
                <a:spLocks/>
              </p:cNvSpPr>
              <p:nvPr/>
            </p:nvSpPr>
            <p:spPr bwMode="auto">
              <a:xfrm>
                <a:off x="1809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" name="Freeform 827"/>
              <p:cNvSpPr>
                <a:spLocks/>
              </p:cNvSpPr>
              <p:nvPr/>
            </p:nvSpPr>
            <p:spPr bwMode="auto">
              <a:xfrm>
                <a:off x="1897" y="2068"/>
                <a:ext cx="72" cy="240"/>
              </a:xfrm>
              <a:custGeom>
                <a:avLst/>
                <a:gdLst/>
                <a:ahLst/>
                <a:cxnLst>
                  <a:cxn ang="0">
                    <a:pos x="72" y="240"/>
                  </a:cxn>
                  <a:cxn ang="0">
                    <a:pos x="72" y="24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9" y="240"/>
                  </a:cxn>
                  <a:cxn ang="0">
                    <a:pos x="69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  <a:cxn ang="0">
                    <a:pos x="72" y="240"/>
                  </a:cxn>
                </a:cxnLst>
                <a:rect l="0" t="0" r="r" b="b"/>
                <a:pathLst>
                  <a:path w="72" h="240">
                    <a:moveTo>
                      <a:pt x="72" y="240"/>
                    </a:moveTo>
                    <a:lnTo>
                      <a:pt x="72" y="24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" name="Freeform 828"/>
              <p:cNvSpPr>
                <a:spLocks/>
              </p:cNvSpPr>
              <p:nvPr/>
            </p:nvSpPr>
            <p:spPr bwMode="auto">
              <a:xfrm>
                <a:off x="1966" y="2308"/>
                <a:ext cx="3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lnTo>
                      <a:pt x="3" y="2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" name="Freeform 829"/>
              <p:cNvSpPr>
                <a:spLocks/>
              </p:cNvSpPr>
              <p:nvPr/>
            </p:nvSpPr>
            <p:spPr bwMode="auto">
              <a:xfrm>
                <a:off x="1812" y="2021"/>
                <a:ext cx="91" cy="47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8" y="47"/>
                  </a:cxn>
                  <a:cxn ang="0">
                    <a:pos x="88" y="47"/>
                  </a:cxn>
                  <a:cxn ang="0">
                    <a:pos x="91" y="47"/>
                  </a:cxn>
                  <a:cxn ang="0">
                    <a:pos x="91" y="44"/>
                  </a:cxn>
                  <a:cxn ang="0">
                    <a:pos x="91" y="44"/>
                  </a:cxn>
                  <a:cxn ang="0">
                    <a:pos x="91" y="47"/>
                  </a:cxn>
                </a:cxnLst>
                <a:rect l="0" t="0" r="r" b="b"/>
                <a:pathLst>
                  <a:path w="91" h="47">
                    <a:moveTo>
                      <a:pt x="91" y="47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1" y="47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7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" name="Freeform 830"/>
              <p:cNvSpPr>
                <a:spLocks/>
              </p:cNvSpPr>
              <p:nvPr/>
            </p:nvSpPr>
            <p:spPr bwMode="auto">
              <a:xfrm>
                <a:off x="1900" y="2068"/>
                <a:ext cx="73" cy="240"/>
              </a:xfrm>
              <a:custGeom>
                <a:avLst/>
                <a:gdLst/>
                <a:ahLst/>
                <a:cxnLst>
                  <a:cxn ang="0">
                    <a:pos x="73" y="240"/>
                  </a:cxn>
                  <a:cxn ang="0">
                    <a:pos x="69" y="23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6" y="240"/>
                  </a:cxn>
                  <a:cxn ang="0">
                    <a:pos x="66" y="240"/>
                  </a:cxn>
                  <a:cxn ang="0">
                    <a:pos x="73" y="240"/>
                  </a:cxn>
                  <a:cxn ang="0">
                    <a:pos x="73" y="236"/>
                  </a:cxn>
                  <a:cxn ang="0">
                    <a:pos x="69" y="236"/>
                  </a:cxn>
                  <a:cxn ang="0">
                    <a:pos x="73" y="240"/>
                  </a:cxn>
                </a:cxnLst>
                <a:rect l="0" t="0" r="r" b="b"/>
                <a:pathLst>
                  <a:path w="73" h="240">
                    <a:moveTo>
                      <a:pt x="73" y="240"/>
                    </a:moveTo>
                    <a:lnTo>
                      <a:pt x="69" y="23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73" y="240"/>
                    </a:lnTo>
                    <a:lnTo>
                      <a:pt x="73" y="236"/>
                    </a:lnTo>
                    <a:lnTo>
                      <a:pt x="69" y="236"/>
                    </a:lnTo>
                    <a:lnTo>
                      <a:pt x="73" y="24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1" name="Freeform 831"/>
              <p:cNvSpPr>
                <a:spLocks/>
              </p:cNvSpPr>
              <p:nvPr/>
            </p:nvSpPr>
            <p:spPr bwMode="auto">
              <a:xfrm>
                <a:off x="1966" y="2308"/>
                <a:ext cx="7" cy="22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7" y="2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3" y="22"/>
                  </a:cxn>
                </a:cxnLst>
                <a:rect l="0" t="0" r="r" b="b"/>
                <a:pathLst>
                  <a:path w="7" h="22">
                    <a:moveTo>
                      <a:pt x="3" y="22"/>
                    </a:moveTo>
                    <a:lnTo>
                      <a:pt x="7" y="2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2" name="Freeform 832"/>
              <p:cNvSpPr>
                <a:spLocks/>
              </p:cNvSpPr>
              <p:nvPr/>
            </p:nvSpPr>
            <p:spPr bwMode="auto">
              <a:xfrm>
                <a:off x="1664" y="2053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0" y="176"/>
                  </a:cxn>
                  <a:cxn ang="0">
                    <a:pos x="636" y="0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0" y="176"/>
                    </a:lnTo>
                    <a:lnTo>
                      <a:pt x="636" y="0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3" name="Freeform 833"/>
              <p:cNvSpPr>
                <a:spLocks/>
              </p:cNvSpPr>
              <p:nvPr/>
            </p:nvSpPr>
            <p:spPr bwMode="auto">
              <a:xfrm>
                <a:off x="1664" y="2056"/>
                <a:ext cx="636" cy="176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636" y="0"/>
                  </a:cxn>
                  <a:cxn ang="0">
                    <a:pos x="0" y="173"/>
                  </a:cxn>
                  <a:cxn ang="0">
                    <a:pos x="3" y="176"/>
                  </a:cxn>
                  <a:cxn ang="0">
                    <a:pos x="636" y="3"/>
                  </a:cxn>
                  <a:cxn ang="0">
                    <a:pos x="636" y="0"/>
                  </a:cxn>
                </a:cxnLst>
                <a:rect l="0" t="0" r="r" b="b"/>
                <a:pathLst>
                  <a:path w="636" h="176">
                    <a:moveTo>
                      <a:pt x="636" y="0"/>
                    </a:moveTo>
                    <a:lnTo>
                      <a:pt x="636" y="0"/>
                    </a:lnTo>
                    <a:lnTo>
                      <a:pt x="0" y="173"/>
                    </a:lnTo>
                    <a:lnTo>
                      <a:pt x="3" y="176"/>
                    </a:lnTo>
                    <a:lnTo>
                      <a:pt x="636" y="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4" name="Freeform 834"/>
              <p:cNvSpPr>
                <a:spLocks/>
              </p:cNvSpPr>
              <p:nvPr/>
            </p:nvSpPr>
            <p:spPr bwMode="auto">
              <a:xfrm>
                <a:off x="1658" y="2185"/>
                <a:ext cx="689" cy="280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0" y="280"/>
                  </a:cxn>
                  <a:cxn ang="0">
                    <a:pos x="689" y="85"/>
                  </a:cxn>
                  <a:cxn ang="0">
                    <a:pos x="689" y="0"/>
                  </a:cxn>
                  <a:cxn ang="0">
                    <a:pos x="0" y="201"/>
                  </a:cxn>
                </a:cxnLst>
                <a:rect l="0" t="0" r="r" b="b"/>
                <a:pathLst>
                  <a:path w="689" h="280">
                    <a:moveTo>
                      <a:pt x="0" y="201"/>
                    </a:moveTo>
                    <a:lnTo>
                      <a:pt x="0" y="280"/>
                    </a:lnTo>
                    <a:lnTo>
                      <a:pt x="689" y="85"/>
                    </a:lnTo>
                    <a:lnTo>
                      <a:pt x="689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5" name="Freeform 835"/>
              <p:cNvSpPr>
                <a:spLocks/>
              </p:cNvSpPr>
              <p:nvPr/>
            </p:nvSpPr>
            <p:spPr bwMode="auto">
              <a:xfrm>
                <a:off x="1614" y="2427"/>
                <a:ext cx="19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9"/>
                  </a:cxn>
                  <a:cxn ang="0">
                    <a:pos x="19" y="13"/>
                  </a:cxn>
                  <a:cxn ang="0">
                    <a:pos x="19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lnTo>
                      <a:pt x="0" y="19"/>
                    </a:lnTo>
                    <a:lnTo>
                      <a:pt x="19" y="13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6" name="Freeform 836"/>
              <p:cNvSpPr>
                <a:spLocks/>
              </p:cNvSpPr>
              <p:nvPr/>
            </p:nvSpPr>
            <p:spPr bwMode="auto">
              <a:xfrm>
                <a:off x="1551" y="2090"/>
                <a:ext cx="148" cy="372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0" y="0"/>
                  </a:cxn>
                  <a:cxn ang="0">
                    <a:pos x="88" y="41"/>
                  </a:cxn>
                  <a:cxn ang="0">
                    <a:pos x="148" y="280"/>
                  </a:cxn>
                  <a:cxn ang="0">
                    <a:pos x="148" y="353"/>
                  </a:cxn>
                  <a:cxn ang="0">
                    <a:pos x="107" y="324"/>
                  </a:cxn>
                  <a:cxn ang="0">
                    <a:pos x="107" y="372"/>
                  </a:cxn>
                  <a:cxn ang="0">
                    <a:pos x="63" y="343"/>
                  </a:cxn>
                  <a:cxn ang="0">
                    <a:pos x="63" y="356"/>
                  </a:cxn>
                  <a:cxn ang="0">
                    <a:pos x="0" y="309"/>
                  </a:cxn>
                </a:cxnLst>
                <a:rect l="0" t="0" r="r" b="b"/>
                <a:pathLst>
                  <a:path w="148" h="372">
                    <a:moveTo>
                      <a:pt x="0" y="309"/>
                    </a:moveTo>
                    <a:lnTo>
                      <a:pt x="0" y="0"/>
                    </a:lnTo>
                    <a:lnTo>
                      <a:pt x="88" y="41"/>
                    </a:lnTo>
                    <a:lnTo>
                      <a:pt x="148" y="280"/>
                    </a:lnTo>
                    <a:lnTo>
                      <a:pt x="148" y="353"/>
                    </a:lnTo>
                    <a:lnTo>
                      <a:pt x="107" y="324"/>
                    </a:lnTo>
                    <a:lnTo>
                      <a:pt x="107" y="372"/>
                    </a:lnTo>
                    <a:lnTo>
                      <a:pt x="63" y="343"/>
                    </a:lnTo>
                    <a:lnTo>
                      <a:pt x="63" y="35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7" name="Freeform 837"/>
              <p:cNvSpPr>
                <a:spLocks/>
              </p:cNvSpPr>
              <p:nvPr/>
            </p:nvSpPr>
            <p:spPr bwMode="auto">
              <a:xfrm>
                <a:off x="1604" y="2131"/>
                <a:ext cx="48" cy="8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0"/>
                  </a:cxn>
                  <a:cxn ang="0">
                    <a:pos x="29" y="16"/>
                  </a:cxn>
                  <a:cxn ang="0">
                    <a:pos x="48" y="85"/>
                  </a:cxn>
                  <a:cxn ang="0">
                    <a:pos x="0" y="60"/>
                  </a:cxn>
                </a:cxnLst>
                <a:rect l="0" t="0" r="r" b="b"/>
                <a:pathLst>
                  <a:path w="48" h="85">
                    <a:moveTo>
                      <a:pt x="0" y="60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48" y="8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8" name="Freeform 838"/>
              <p:cNvSpPr>
                <a:spLocks/>
              </p:cNvSpPr>
              <p:nvPr/>
            </p:nvSpPr>
            <p:spPr bwMode="auto">
              <a:xfrm>
                <a:off x="1661" y="2364"/>
                <a:ext cx="25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6" y="19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19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9" name="Freeform 839"/>
              <p:cNvSpPr>
                <a:spLocks/>
              </p:cNvSpPr>
              <p:nvPr/>
            </p:nvSpPr>
            <p:spPr bwMode="auto">
              <a:xfrm>
                <a:off x="1671" y="2377"/>
                <a:ext cx="18" cy="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12" y="19"/>
                  </a:cxn>
                  <a:cxn ang="0">
                    <a:pos x="15" y="1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6" y="6"/>
                  </a:cxn>
                </a:cxnLst>
                <a:rect l="0" t="0" r="r" b="b"/>
                <a:pathLst>
                  <a:path w="18" h="25">
                    <a:moveTo>
                      <a:pt x="6" y="6"/>
                    </a:moveTo>
                    <a:lnTo>
                      <a:pt x="6" y="12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0" name="Freeform 840"/>
              <p:cNvSpPr>
                <a:spLocks/>
              </p:cNvSpPr>
              <p:nvPr/>
            </p:nvSpPr>
            <p:spPr bwMode="auto">
              <a:xfrm>
                <a:off x="1655" y="2370"/>
                <a:ext cx="2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9"/>
                  </a:cxn>
                  <a:cxn ang="0">
                    <a:pos x="22" y="22"/>
                  </a:cxn>
                  <a:cxn ang="0">
                    <a:pos x="19" y="29"/>
                  </a:cxn>
                  <a:cxn ang="0">
                    <a:pos x="16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9" y="29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1" name="Freeform 841"/>
              <p:cNvSpPr>
                <a:spLocks/>
              </p:cNvSpPr>
              <p:nvPr/>
            </p:nvSpPr>
            <p:spPr bwMode="auto">
              <a:xfrm>
                <a:off x="1608" y="2138"/>
                <a:ext cx="37" cy="7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0"/>
                  </a:cxn>
                  <a:cxn ang="0">
                    <a:pos x="22" y="12"/>
                  </a:cxn>
                  <a:cxn ang="0">
                    <a:pos x="37" y="72"/>
                  </a:cxn>
                  <a:cxn ang="0">
                    <a:pos x="0" y="53"/>
                  </a:cxn>
                </a:cxnLst>
                <a:rect l="0" t="0" r="r" b="b"/>
                <a:pathLst>
                  <a:path w="37" h="72">
                    <a:moveTo>
                      <a:pt x="0" y="53"/>
                    </a:moveTo>
                    <a:lnTo>
                      <a:pt x="0" y="0"/>
                    </a:lnTo>
                    <a:lnTo>
                      <a:pt x="22" y="12"/>
                    </a:lnTo>
                    <a:lnTo>
                      <a:pt x="37" y="7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2" name="Freeform 842"/>
              <p:cNvSpPr>
                <a:spLocks/>
              </p:cNvSpPr>
              <p:nvPr/>
            </p:nvSpPr>
            <p:spPr bwMode="auto">
              <a:xfrm>
                <a:off x="1608" y="2201"/>
                <a:ext cx="37" cy="217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0" y="0"/>
                  </a:cxn>
                  <a:cxn ang="0">
                    <a:pos x="37" y="18"/>
                  </a:cxn>
                  <a:cxn ang="0">
                    <a:pos x="37" y="217"/>
                  </a:cxn>
                  <a:cxn ang="0">
                    <a:pos x="0" y="191"/>
                  </a:cxn>
                </a:cxnLst>
                <a:rect l="0" t="0" r="r" b="b"/>
                <a:pathLst>
                  <a:path w="37" h="217">
                    <a:moveTo>
                      <a:pt x="0" y="191"/>
                    </a:moveTo>
                    <a:lnTo>
                      <a:pt x="0" y="0"/>
                    </a:lnTo>
                    <a:lnTo>
                      <a:pt x="37" y="18"/>
                    </a:lnTo>
                    <a:lnTo>
                      <a:pt x="37" y="217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3" name="Freeform 843"/>
              <p:cNvSpPr>
                <a:spLocks/>
              </p:cNvSpPr>
              <p:nvPr/>
            </p:nvSpPr>
            <p:spPr bwMode="auto">
              <a:xfrm>
                <a:off x="1608" y="2377"/>
                <a:ext cx="37" cy="4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0"/>
                  </a:cxn>
                  <a:cxn ang="0">
                    <a:pos x="37" y="41"/>
                  </a:cxn>
                  <a:cxn ang="0">
                    <a:pos x="0" y="15"/>
                  </a:cxn>
                </a:cxnLst>
                <a:rect l="0" t="0" r="r" b="b"/>
                <a:pathLst>
                  <a:path w="37" h="41">
                    <a:moveTo>
                      <a:pt x="0" y="15"/>
                    </a:moveTo>
                    <a:lnTo>
                      <a:pt x="37" y="0"/>
                    </a:lnTo>
                    <a:lnTo>
                      <a:pt x="37" y="4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4" name="Freeform 844"/>
              <p:cNvSpPr>
                <a:spLocks/>
              </p:cNvSpPr>
              <p:nvPr/>
            </p:nvSpPr>
            <p:spPr bwMode="auto">
              <a:xfrm>
                <a:off x="1639" y="2216"/>
                <a:ext cx="3" cy="16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164"/>
                  </a:cxn>
                  <a:cxn ang="0">
                    <a:pos x="0" y="161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164">
                    <a:moveTo>
                      <a:pt x="3" y="3"/>
                    </a:moveTo>
                    <a:lnTo>
                      <a:pt x="3" y="164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AC4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5" name="Freeform 845"/>
              <p:cNvSpPr>
                <a:spLocks/>
              </p:cNvSpPr>
              <p:nvPr/>
            </p:nvSpPr>
            <p:spPr bwMode="auto">
              <a:xfrm>
                <a:off x="1557" y="2113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8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8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6" name="Freeform 846"/>
              <p:cNvSpPr>
                <a:spLocks/>
              </p:cNvSpPr>
              <p:nvPr/>
            </p:nvSpPr>
            <p:spPr bwMode="auto">
              <a:xfrm>
                <a:off x="1557" y="216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6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7" name="Freeform 847"/>
              <p:cNvSpPr>
                <a:spLocks/>
              </p:cNvSpPr>
              <p:nvPr/>
            </p:nvSpPr>
            <p:spPr bwMode="auto">
              <a:xfrm>
                <a:off x="1557" y="216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8" name="Freeform 848"/>
              <p:cNvSpPr>
                <a:spLocks/>
              </p:cNvSpPr>
              <p:nvPr/>
            </p:nvSpPr>
            <p:spPr bwMode="auto">
              <a:xfrm>
                <a:off x="1557" y="2150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9" name="Freeform 849"/>
              <p:cNvSpPr>
                <a:spLocks/>
              </p:cNvSpPr>
              <p:nvPr/>
            </p:nvSpPr>
            <p:spPr bwMode="auto">
              <a:xfrm>
                <a:off x="1557" y="2179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5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5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0" name="Freeform 850"/>
              <p:cNvSpPr>
                <a:spLocks/>
              </p:cNvSpPr>
              <p:nvPr/>
            </p:nvSpPr>
            <p:spPr bwMode="auto">
              <a:xfrm>
                <a:off x="1557" y="214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1" name="Freeform 851"/>
              <p:cNvSpPr>
                <a:spLocks/>
              </p:cNvSpPr>
              <p:nvPr/>
            </p:nvSpPr>
            <p:spPr bwMode="auto">
              <a:xfrm>
                <a:off x="1557" y="2131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2" name="Freeform 852"/>
              <p:cNvSpPr>
                <a:spLocks/>
              </p:cNvSpPr>
              <p:nvPr/>
            </p:nvSpPr>
            <p:spPr bwMode="auto">
              <a:xfrm>
                <a:off x="1557" y="2122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5" y="19"/>
                    </a:lnTo>
                    <a:lnTo>
                      <a:pt x="35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3" name="Freeform 853"/>
              <p:cNvSpPr>
                <a:spLocks/>
              </p:cNvSpPr>
              <p:nvPr/>
            </p:nvSpPr>
            <p:spPr bwMode="auto">
              <a:xfrm>
                <a:off x="1708" y="2377"/>
                <a:ext cx="13" cy="3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31"/>
                  </a:cxn>
                  <a:cxn ang="0">
                    <a:pos x="13" y="34"/>
                  </a:cxn>
                  <a:cxn ang="0">
                    <a:pos x="13" y="3"/>
                  </a:cxn>
                </a:cxnLst>
                <a:rect l="0" t="0" r="r" b="b"/>
                <a:pathLst>
                  <a:path w="13" h="34">
                    <a:moveTo>
                      <a:pt x="1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31"/>
                    </a:lnTo>
                    <a:lnTo>
                      <a:pt x="13" y="3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4" name="Freeform 854"/>
              <p:cNvSpPr>
                <a:spLocks/>
              </p:cNvSpPr>
              <p:nvPr/>
            </p:nvSpPr>
            <p:spPr bwMode="auto">
              <a:xfrm>
                <a:off x="1897" y="2364"/>
                <a:ext cx="821" cy="264"/>
              </a:xfrm>
              <a:custGeom>
                <a:avLst/>
                <a:gdLst/>
                <a:ahLst/>
                <a:cxnLst>
                  <a:cxn ang="0">
                    <a:pos x="157" y="264"/>
                  </a:cxn>
                  <a:cxn ang="0">
                    <a:pos x="821" y="25"/>
                  </a:cxn>
                  <a:cxn ang="0">
                    <a:pos x="765" y="0"/>
                  </a:cxn>
                  <a:cxn ang="0">
                    <a:pos x="164" y="201"/>
                  </a:cxn>
                  <a:cxn ang="0">
                    <a:pos x="10" y="123"/>
                  </a:cxn>
                  <a:cxn ang="0">
                    <a:pos x="19" y="148"/>
                  </a:cxn>
                  <a:cxn ang="0">
                    <a:pos x="3" y="145"/>
                  </a:cxn>
                  <a:cxn ang="0">
                    <a:pos x="0" y="154"/>
                  </a:cxn>
                  <a:cxn ang="0">
                    <a:pos x="132" y="223"/>
                  </a:cxn>
                  <a:cxn ang="0">
                    <a:pos x="132" y="249"/>
                  </a:cxn>
                  <a:cxn ang="0">
                    <a:pos x="157" y="264"/>
                  </a:cxn>
                </a:cxnLst>
                <a:rect l="0" t="0" r="r" b="b"/>
                <a:pathLst>
                  <a:path w="821" h="264">
                    <a:moveTo>
                      <a:pt x="157" y="264"/>
                    </a:moveTo>
                    <a:lnTo>
                      <a:pt x="821" y="25"/>
                    </a:lnTo>
                    <a:lnTo>
                      <a:pt x="765" y="0"/>
                    </a:lnTo>
                    <a:lnTo>
                      <a:pt x="164" y="201"/>
                    </a:lnTo>
                    <a:lnTo>
                      <a:pt x="10" y="123"/>
                    </a:lnTo>
                    <a:lnTo>
                      <a:pt x="19" y="148"/>
                    </a:lnTo>
                    <a:lnTo>
                      <a:pt x="3" y="145"/>
                    </a:lnTo>
                    <a:lnTo>
                      <a:pt x="0" y="154"/>
                    </a:lnTo>
                    <a:lnTo>
                      <a:pt x="132" y="223"/>
                    </a:lnTo>
                    <a:lnTo>
                      <a:pt x="132" y="249"/>
                    </a:lnTo>
                    <a:lnTo>
                      <a:pt x="157" y="264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5" name="Freeform 855"/>
              <p:cNvSpPr>
                <a:spLocks/>
              </p:cNvSpPr>
              <p:nvPr/>
            </p:nvSpPr>
            <p:spPr bwMode="auto">
              <a:xfrm>
                <a:off x="1771" y="2216"/>
                <a:ext cx="932" cy="409"/>
              </a:xfrm>
              <a:custGeom>
                <a:avLst/>
                <a:gdLst/>
                <a:ahLst/>
                <a:cxnLst>
                  <a:cxn ang="0">
                    <a:pos x="277" y="409"/>
                  </a:cxn>
                  <a:cxn ang="0">
                    <a:pos x="932" y="173"/>
                  </a:cxn>
                  <a:cxn ang="0">
                    <a:pos x="878" y="151"/>
                  </a:cxn>
                  <a:cxn ang="0">
                    <a:pos x="290" y="349"/>
                  </a:cxn>
                  <a:cxn ang="0">
                    <a:pos x="136" y="271"/>
                  </a:cxn>
                  <a:cxn ang="0">
                    <a:pos x="16" y="211"/>
                  </a:cxn>
                  <a:cxn ang="0">
                    <a:pos x="674" y="10"/>
                  </a:cxn>
                  <a:cxn ang="0">
                    <a:pos x="655" y="0"/>
                  </a:cxn>
                  <a:cxn ang="0">
                    <a:pos x="0" y="195"/>
                  </a:cxn>
                  <a:cxn ang="0">
                    <a:pos x="7" y="230"/>
                  </a:cxn>
                  <a:cxn ang="0">
                    <a:pos x="126" y="296"/>
                  </a:cxn>
                  <a:cxn ang="0">
                    <a:pos x="126" y="302"/>
                  </a:cxn>
                  <a:cxn ang="0">
                    <a:pos x="258" y="371"/>
                  </a:cxn>
                  <a:cxn ang="0">
                    <a:pos x="258" y="397"/>
                  </a:cxn>
                  <a:cxn ang="0">
                    <a:pos x="277" y="409"/>
                  </a:cxn>
                </a:cxnLst>
                <a:rect l="0" t="0" r="r" b="b"/>
                <a:pathLst>
                  <a:path w="932" h="409">
                    <a:moveTo>
                      <a:pt x="277" y="409"/>
                    </a:moveTo>
                    <a:lnTo>
                      <a:pt x="932" y="173"/>
                    </a:lnTo>
                    <a:lnTo>
                      <a:pt x="878" y="151"/>
                    </a:lnTo>
                    <a:lnTo>
                      <a:pt x="290" y="349"/>
                    </a:lnTo>
                    <a:lnTo>
                      <a:pt x="136" y="271"/>
                    </a:lnTo>
                    <a:lnTo>
                      <a:pt x="16" y="211"/>
                    </a:lnTo>
                    <a:lnTo>
                      <a:pt x="674" y="10"/>
                    </a:lnTo>
                    <a:lnTo>
                      <a:pt x="655" y="0"/>
                    </a:lnTo>
                    <a:lnTo>
                      <a:pt x="0" y="195"/>
                    </a:lnTo>
                    <a:lnTo>
                      <a:pt x="7" y="230"/>
                    </a:lnTo>
                    <a:lnTo>
                      <a:pt x="126" y="296"/>
                    </a:lnTo>
                    <a:lnTo>
                      <a:pt x="126" y="302"/>
                    </a:lnTo>
                    <a:lnTo>
                      <a:pt x="258" y="371"/>
                    </a:lnTo>
                    <a:lnTo>
                      <a:pt x="258" y="397"/>
                    </a:lnTo>
                    <a:lnTo>
                      <a:pt x="277" y="40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6" name="Freeform 856"/>
              <p:cNvSpPr>
                <a:spLocks/>
              </p:cNvSpPr>
              <p:nvPr/>
            </p:nvSpPr>
            <p:spPr bwMode="auto">
              <a:xfrm>
                <a:off x="1702" y="2374"/>
                <a:ext cx="352" cy="298"/>
              </a:xfrm>
              <a:custGeom>
                <a:avLst/>
                <a:gdLst/>
                <a:ahLst/>
                <a:cxnLst>
                  <a:cxn ang="0">
                    <a:pos x="327" y="239"/>
                  </a:cxn>
                  <a:cxn ang="0">
                    <a:pos x="352" y="254"/>
                  </a:cxn>
                  <a:cxn ang="0">
                    <a:pos x="352" y="298"/>
                  </a:cxn>
                  <a:cxn ang="0">
                    <a:pos x="349" y="295"/>
                  </a:cxn>
                  <a:cxn ang="0">
                    <a:pos x="6" y="100"/>
                  </a:cxn>
                  <a:cxn ang="0">
                    <a:pos x="3" y="97"/>
                  </a:cxn>
                  <a:cxn ang="0">
                    <a:pos x="3" y="94"/>
                  </a:cxn>
                  <a:cxn ang="0">
                    <a:pos x="0" y="91"/>
                  </a:cxn>
                  <a:cxn ang="0">
                    <a:pos x="0" y="88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6" y="12"/>
                  </a:cxn>
                  <a:cxn ang="0">
                    <a:pos x="6" y="18"/>
                  </a:cxn>
                  <a:cxn ang="0">
                    <a:pos x="9" y="25"/>
                  </a:cxn>
                  <a:cxn ang="0">
                    <a:pos x="13" y="28"/>
                  </a:cxn>
                  <a:cxn ang="0">
                    <a:pos x="13" y="34"/>
                  </a:cxn>
                  <a:cxn ang="0">
                    <a:pos x="19" y="37"/>
                  </a:cxn>
                  <a:cxn ang="0">
                    <a:pos x="22" y="40"/>
                  </a:cxn>
                  <a:cxn ang="0">
                    <a:pos x="28" y="44"/>
                  </a:cxn>
                  <a:cxn ang="0">
                    <a:pos x="198" y="135"/>
                  </a:cxn>
                  <a:cxn ang="0">
                    <a:pos x="198" y="144"/>
                  </a:cxn>
                  <a:cxn ang="0">
                    <a:pos x="327" y="213"/>
                  </a:cxn>
                  <a:cxn ang="0">
                    <a:pos x="327" y="239"/>
                  </a:cxn>
                </a:cxnLst>
                <a:rect l="0" t="0" r="r" b="b"/>
                <a:pathLst>
                  <a:path w="352" h="298">
                    <a:moveTo>
                      <a:pt x="327" y="239"/>
                    </a:moveTo>
                    <a:lnTo>
                      <a:pt x="352" y="254"/>
                    </a:lnTo>
                    <a:lnTo>
                      <a:pt x="352" y="298"/>
                    </a:lnTo>
                    <a:lnTo>
                      <a:pt x="349" y="295"/>
                    </a:lnTo>
                    <a:lnTo>
                      <a:pt x="6" y="100"/>
                    </a:lnTo>
                    <a:lnTo>
                      <a:pt x="3" y="97"/>
                    </a:lnTo>
                    <a:lnTo>
                      <a:pt x="3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9" y="25"/>
                    </a:lnTo>
                    <a:lnTo>
                      <a:pt x="13" y="28"/>
                    </a:lnTo>
                    <a:lnTo>
                      <a:pt x="13" y="34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8" y="44"/>
                    </a:lnTo>
                    <a:lnTo>
                      <a:pt x="198" y="135"/>
                    </a:lnTo>
                    <a:lnTo>
                      <a:pt x="198" y="144"/>
                    </a:lnTo>
                    <a:lnTo>
                      <a:pt x="327" y="213"/>
                    </a:lnTo>
                    <a:lnTo>
                      <a:pt x="327" y="239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7" name="Freeform 857"/>
              <p:cNvSpPr>
                <a:spLocks/>
              </p:cNvSpPr>
              <p:nvPr/>
            </p:nvSpPr>
            <p:spPr bwMode="auto">
              <a:xfrm>
                <a:off x="2054" y="2389"/>
                <a:ext cx="668" cy="280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0" y="280"/>
                  </a:cxn>
                  <a:cxn ang="0">
                    <a:pos x="655" y="44"/>
                  </a:cxn>
                  <a:cxn ang="0">
                    <a:pos x="658" y="44"/>
                  </a:cxn>
                  <a:cxn ang="0">
                    <a:pos x="661" y="44"/>
                  </a:cxn>
                  <a:cxn ang="0">
                    <a:pos x="661" y="41"/>
                  </a:cxn>
                  <a:cxn ang="0">
                    <a:pos x="664" y="41"/>
                  </a:cxn>
                  <a:cxn ang="0">
                    <a:pos x="664" y="38"/>
                  </a:cxn>
                  <a:cxn ang="0">
                    <a:pos x="664" y="38"/>
                  </a:cxn>
                  <a:cxn ang="0">
                    <a:pos x="668" y="35"/>
                  </a:cxn>
                  <a:cxn ang="0">
                    <a:pos x="668" y="35"/>
                  </a:cxn>
                  <a:cxn ang="0">
                    <a:pos x="668" y="7"/>
                  </a:cxn>
                  <a:cxn ang="0">
                    <a:pos x="664" y="7"/>
                  </a:cxn>
                  <a:cxn ang="0">
                    <a:pos x="664" y="0"/>
                  </a:cxn>
                  <a:cxn ang="0">
                    <a:pos x="0" y="239"/>
                  </a:cxn>
                </a:cxnLst>
                <a:rect l="0" t="0" r="r" b="b"/>
                <a:pathLst>
                  <a:path w="668" h="280">
                    <a:moveTo>
                      <a:pt x="0" y="239"/>
                    </a:moveTo>
                    <a:lnTo>
                      <a:pt x="0" y="280"/>
                    </a:lnTo>
                    <a:lnTo>
                      <a:pt x="655" y="44"/>
                    </a:lnTo>
                    <a:lnTo>
                      <a:pt x="658" y="44"/>
                    </a:lnTo>
                    <a:lnTo>
                      <a:pt x="661" y="44"/>
                    </a:lnTo>
                    <a:lnTo>
                      <a:pt x="661" y="41"/>
                    </a:lnTo>
                    <a:lnTo>
                      <a:pt x="664" y="41"/>
                    </a:lnTo>
                    <a:lnTo>
                      <a:pt x="664" y="38"/>
                    </a:lnTo>
                    <a:lnTo>
                      <a:pt x="664" y="38"/>
                    </a:lnTo>
                    <a:lnTo>
                      <a:pt x="668" y="35"/>
                    </a:lnTo>
                    <a:lnTo>
                      <a:pt x="668" y="35"/>
                    </a:lnTo>
                    <a:lnTo>
                      <a:pt x="668" y="7"/>
                    </a:lnTo>
                    <a:lnTo>
                      <a:pt x="664" y="7"/>
                    </a:lnTo>
                    <a:lnTo>
                      <a:pt x="664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8" name="Freeform 858"/>
              <p:cNvSpPr>
                <a:spLocks/>
              </p:cNvSpPr>
              <p:nvPr/>
            </p:nvSpPr>
            <p:spPr bwMode="auto">
              <a:xfrm>
                <a:off x="2048" y="2632"/>
                <a:ext cx="1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37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0" y="37"/>
                  </a:cxn>
                </a:cxnLst>
                <a:rect l="0" t="0" r="r" b="b"/>
                <a:pathLst>
                  <a:path w="10" h="37">
                    <a:moveTo>
                      <a:pt x="0" y="3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37"/>
                    </a:lnTo>
                    <a:lnTo>
                      <a:pt x="6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9" name="Freeform 859"/>
              <p:cNvSpPr>
                <a:spLocks/>
              </p:cNvSpPr>
              <p:nvPr/>
            </p:nvSpPr>
            <p:spPr bwMode="auto">
              <a:xfrm>
                <a:off x="2256" y="2459"/>
                <a:ext cx="289" cy="138"/>
              </a:xfrm>
              <a:custGeom>
                <a:avLst/>
                <a:gdLst/>
                <a:ahLst/>
                <a:cxnLst>
                  <a:cxn ang="0">
                    <a:pos x="289" y="3"/>
                  </a:cxn>
                  <a:cxn ang="0">
                    <a:pos x="289" y="31"/>
                  </a:cxn>
                  <a:cxn ang="0">
                    <a:pos x="289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8"/>
                  </a:cxn>
                  <a:cxn ang="0">
                    <a:pos x="3" y="138"/>
                  </a:cxn>
                  <a:cxn ang="0">
                    <a:pos x="3" y="138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3"/>
                  </a:cxn>
                  <a:cxn ang="0">
                    <a:pos x="0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3" y="100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3"/>
                  </a:cxn>
                </a:cxnLst>
                <a:rect l="0" t="0" r="r" b="b"/>
                <a:pathLst>
                  <a:path w="289" h="138">
                    <a:moveTo>
                      <a:pt x="289" y="3"/>
                    </a:moveTo>
                    <a:lnTo>
                      <a:pt x="289" y="31"/>
                    </a:lnTo>
                    <a:lnTo>
                      <a:pt x="289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8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0" name="Freeform 860"/>
              <p:cNvSpPr>
                <a:spLocks/>
              </p:cNvSpPr>
              <p:nvPr/>
            </p:nvSpPr>
            <p:spPr bwMode="auto">
              <a:xfrm>
                <a:off x="2259" y="2462"/>
                <a:ext cx="289" cy="135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31"/>
                  </a:cxn>
                  <a:cxn ang="0">
                    <a:pos x="289" y="31"/>
                  </a:cxn>
                  <a:cxn ang="0">
                    <a:pos x="286" y="31"/>
                  </a:cxn>
                  <a:cxn ang="0">
                    <a:pos x="286" y="34"/>
                  </a:cxn>
                  <a:cxn ang="0">
                    <a:pos x="286" y="34"/>
                  </a:cxn>
                  <a:cxn ang="0">
                    <a:pos x="6" y="135"/>
                  </a:cxn>
                  <a:cxn ang="0">
                    <a:pos x="3" y="135"/>
                  </a:cxn>
                  <a:cxn ang="0">
                    <a:pos x="3" y="135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6" y="97"/>
                  </a:cxn>
                  <a:cxn ang="0">
                    <a:pos x="283" y="0"/>
                  </a:cxn>
                  <a:cxn ang="0">
                    <a:pos x="286" y="0"/>
                  </a:cxn>
                  <a:cxn ang="0">
                    <a:pos x="286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135">
                    <a:moveTo>
                      <a:pt x="289" y="0"/>
                    </a:moveTo>
                    <a:lnTo>
                      <a:pt x="289" y="31"/>
                    </a:lnTo>
                    <a:lnTo>
                      <a:pt x="289" y="31"/>
                    </a:lnTo>
                    <a:lnTo>
                      <a:pt x="286" y="31"/>
                    </a:lnTo>
                    <a:lnTo>
                      <a:pt x="286" y="34"/>
                    </a:lnTo>
                    <a:lnTo>
                      <a:pt x="286" y="34"/>
                    </a:lnTo>
                    <a:lnTo>
                      <a:pt x="6" y="135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6" y="97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1" name="Line 861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2" name="Line 862"/>
              <p:cNvSpPr>
                <a:spLocks noChangeShapeType="1"/>
              </p:cNvSpPr>
              <p:nvPr/>
            </p:nvSpPr>
            <p:spPr bwMode="auto">
              <a:xfrm flipV="1">
                <a:off x="2602" y="2436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3" name="Line 863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4" name="Freeform 864"/>
              <p:cNvSpPr>
                <a:spLocks/>
              </p:cNvSpPr>
              <p:nvPr/>
            </p:nvSpPr>
            <p:spPr bwMode="auto">
              <a:xfrm>
                <a:off x="1721" y="2377"/>
                <a:ext cx="57" cy="66"/>
              </a:xfrm>
              <a:custGeom>
                <a:avLst/>
                <a:gdLst/>
                <a:ahLst/>
                <a:cxnLst>
                  <a:cxn ang="0">
                    <a:pos x="50" y="34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57" y="66"/>
                  </a:cxn>
                  <a:cxn ang="0">
                    <a:pos x="50" y="34"/>
                  </a:cxn>
                </a:cxnLst>
                <a:rect l="0" t="0" r="r" b="b"/>
                <a:pathLst>
                  <a:path w="57" h="66">
                    <a:moveTo>
                      <a:pt x="50" y="34"/>
                    </a:moveTo>
                    <a:lnTo>
                      <a:pt x="13" y="12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7" y="66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9199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5" name="Line 865"/>
              <p:cNvSpPr>
                <a:spLocks noChangeShapeType="1"/>
              </p:cNvSpPr>
              <p:nvPr/>
            </p:nvSpPr>
            <p:spPr bwMode="auto">
              <a:xfrm flipV="1">
                <a:off x="2662" y="2414"/>
                <a:ext cx="1" cy="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6" name="Line 866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7" name="Line 867"/>
              <p:cNvSpPr>
                <a:spLocks noChangeShapeType="1"/>
              </p:cNvSpPr>
              <p:nvPr/>
            </p:nvSpPr>
            <p:spPr bwMode="auto">
              <a:xfrm flipV="1">
                <a:off x="2133" y="2603"/>
                <a:ext cx="1" cy="41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8" name="Line 868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9" name="Line 869"/>
              <p:cNvSpPr>
                <a:spLocks noChangeShapeType="1"/>
              </p:cNvSpPr>
              <p:nvPr/>
            </p:nvSpPr>
            <p:spPr bwMode="auto">
              <a:xfrm flipV="1">
                <a:off x="2205" y="2578"/>
                <a:ext cx="1" cy="3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0" name="Freeform 870"/>
              <p:cNvSpPr>
                <a:spLocks/>
              </p:cNvSpPr>
              <p:nvPr/>
            </p:nvSpPr>
            <p:spPr bwMode="auto">
              <a:xfrm>
                <a:off x="2605" y="2421"/>
                <a:ext cx="47" cy="31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47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47" y="15"/>
                  </a:cxn>
                </a:cxnLst>
                <a:rect l="0" t="0" r="r" b="b"/>
                <a:pathLst>
                  <a:path w="47" h="31">
                    <a:moveTo>
                      <a:pt x="47" y="15"/>
                    </a:moveTo>
                    <a:lnTo>
                      <a:pt x="47" y="0"/>
                    </a:lnTo>
                    <a:lnTo>
                      <a:pt x="0" y="15"/>
                    </a:lnTo>
                    <a:lnTo>
                      <a:pt x="0" y="31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1" name="Freeform 871"/>
              <p:cNvSpPr>
                <a:spLocks/>
              </p:cNvSpPr>
              <p:nvPr/>
            </p:nvSpPr>
            <p:spPr bwMode="auto">
              <a:xfrm>
                <a:off x="2605" y="2436"/>
                <a:ext cx="47" cy="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9"/>
                  </a:cxn>
                  <a:cxn ang="0">
                    <a:pos x="47" y="0"/>
                  </a:cxn>
                </a:cxnLst>
                <a:rect l="0" t="0" r="r" b="b"/>
                <a:pathLst>
                  <a:path w="47" h="19">
                    <a:moveTo>
                      <a:pt x="0" y="4"/>
                    </a:moveTo>
                    <a:lnTo>
                      <a:pt x="0" y="19"/>
                    </a:lnTo>
                    <a:lnTo>
                      <a:pt x="47" y="0"/>
                    </a:lnTo>
                  </a:path>
                </a:pathLst>
              </a:custGeom>
              <a:noFill/>
              <a:ln w="0" cap="sq">
                <a:solidFill>
                  <a:srgbClr val="EDF5F5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2" name="Freeform 872"/>
              <p:cNvSpPr>
                <a:spLocks/>
              </p:cNvSpPr>
              <p:nvPr/>
            </p:nvSpPr>
            <p:spPr bwMode="auto">
              <a:xfrm>
                <a:off x="2618" y="2424"/>
                <a:ext cx="25" cy="19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5" y="0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25" y="9"/>
                  </a:cxn>
                </a:cxnLst>
                <a:rect l="0" t="0" r="r" b="b"/>
                <a:pathLst>
                  <a:path w="25" h="19">
                    <a:moveTo>
                      <a:pt x="25" y="9"/>
                    </a:moveTo>
                    <a:lnTo>
                      <a:pt x="25" y="0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00787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3" name="Freeform 873"/>
              <p:cNvSpPr>
                <a:spLocks/>
              </p:cNvSpPr>
              <p:nvPr/>
            </p:nvSpPr>
            <p:spPr bwMode="auto">
              <a:xfrm>
                <a:off x="1715" y="2380"/>
                <a:ext cx="15" cy="31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9" y="31"/>
                  </a:cxn>
                </a:cxnLst>
                <a:rect l="0" t="0" r="r" b="b"/>
                <a:pathLst>
                  <a:path w="15" h="31">
                    <a:moveTo>
                      <a:pt x="9" y="31"/>
                    </a:moveTo>
                    <a:lnTo>
                      <a:pt x="12" y="28"/>
                    </a:lnTo>
                    <a:lnTo>
                      <a:pt x="12" y="2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4" name="Freeform 874"/>
              <p:cNvSpPr>
                <a:spLocks/>
              </p:cNvSpPr>
              <p:nvPr/>
            </p:nvSpPr>
            <p:spPr bwMode="auto">
              <a:xfrm>
                <a:off x="1708" y="2380"/>
                <a:ext cx="22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7" y="28"/>
                  </a:cxn>
                  <a:cxn ang="0">
                    <a:pos x="10" y="28"/>
                  </a:cxn>
                  <a:cxn ang="0">
                    <a:pos x="13" y="28"/>
                  </a:cxn>
                  <a:cxn ang="0">
                    <a:pos x="13" y="31"/>
                  </a:cxn>
                  <a:cxn ang="0">
                    <a:pos x="16" y="31"/>
                  </a:cxn>
                  <a:cxn ang="0">
                    <a:pos x="16" y="28"/>
                  </a:cxn>
                  <a:cxn ang="0">
                    <a:pos x="19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1">
                    <a:moveTo>
                      <a:pt x="7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5" name="Freeform 875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6" name="Freeform 876"/>
              <p:cNvSpPr>
                <a:spLocks/>
              </p:cNvSpPr>
              <p:nvPr/>
            </p:nvSpPr>
            <p:spPr bwMode="auto">
              <a:xfrm>
                <a:off x="1711" y="2386"/>
                <a:ext cx="1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6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7" name="Freeform 877"/>
              <p:cNvSpPr>
                <a:spLocks/>
              </p:cNvSpPr>
              <p:nvPr/>
            </p:nvSpPr>
            <p:spPr bwMode="auto">
              <a:xfrm>
                <a:off x="2058" y="2339"/>
                <a:ext cx="657" cy="248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23"/>
                  </a:cxn>
                  <a:cxn ang="0">
                    <a:pos x="657" y="0"/>
                  </a:cxn>
                  <a:cxn ang="0">
                    <a:pos x="657" y="25"/>
                  </a:cxn>
                  <a:cxn ang="0">
                    <a:pos x="0" y="248"/>
                  </a:cxn>
                </a:cxnLst>
                <a:rect l="0" t="0" r="r" b="b"/>
                <a:pathLst>
                  <a:path w="657" h="248">
                    <a:moveTo>
                      <a:pt x="0" y="248"/>
                    </a:moveTo>
                    <a:lnTo>
                      <a:pt x="0" y="223"/>
                    </a:lnTo>
                    <a:lnTo>
                      <a:pt x="657" y="0"/>
                    </a:lnTo>
                    <a:lnTo>
                      <a:pt x="657" y="25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8" name="Freeform 878"/>
              <p:cNvSpPr>
                <a:spLocks/>
              </p:cNvSpPr>
              <p:nvPr/>
            </p:nvSpPr>
            <p:spPr bwMode="auto">
              <a:xfrm>
                <a:off x="1787" y="2418"/>
                <a:ext cx="271" cy="169"/>
              </a:xfrm>
              <a:custGeom>
                <a:avLst/>
                <a:gdLst/>
                <a:ahLst/>
                <a:cxnLst>
                  <a:cxn ang="0">
                    <a:pos x="271" y="169"/>
                  </a:cxn>
                  <a:cxn ang="0">
                    <a:pos x="271" y="144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71" y="169"/>
                  </a:cxn>
                </a:cxnLst>
                <a:rect l="0" t="0" r="r" b="b"/>
                <a:pathLst>
                  <a:path w="271" h="169">
                    <a:moveTo>
                      <a:pt x="271" y="169"/>
                    </a:moveTo>
                    <a:lnTo>
                      <a:pt x="271" y="14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71" y="169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9" name="Freeform 879"/>
              <p:cNvSpPr>
                <a:spLocks/>
              </p:cNvSpPr>
              <p:nvPr/>
            </p:nvSpPr>
            <p:spPr bwMode="auto">
              <a:xfrm>
                <a:off x="1787" y="2223"/>
                <a:ext cx="928" cy="339"/>
              </a:xfrm>
              <a:custGeom>
                <a:avLst/>
                <a:gdLst/>
                <a:ahLst/>
                <a:cxnLst>
                  <a:cxn ang="0">
                    <a:pos x="928" y="116"/>
                  </a:cxn>
                  <a:cxn ang="0">
                    <a:pos x="271" y="339"/>
                  </a:cxn>
                  <a:cxn ang="0">
                    <a:pos x="0" y="195"/>
                  </a:cxn>
                  <a:cxn ang="0">
                    <a:pos x="654" y="0"/>
                  </a:cxn>
                  <a:cxn ang="0">
                    <a:pos x="928" y="116"/>
                  </a:cxn>
                </a:cxnLst>
                <a:rect l="0" t="0" r="r" b="b"/>
                <a:pathLst>
                  <a:path w="928" h="339">
                    <a:moveTo>
                      <a:pt x="928" y="116"/>
                    </a:moveTo>
                    <a:lnTo>
                      <a:pt x="271" y="339"/>
                    </a:lnTo>
                    <a:lnTo>
                      <a:pt x="0" y="195"/>
                    </a:lnTo>
                    <a:lnTo>
                      <a:pt x="654" y="0"/>
                    </a:lnTo>
                    <a:lnTo>
                      <a:pt x="928" y="116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0" name="Line 880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1" name="Line 881"/>
              <p:cNvSpPr>
                <a:spLocks noChangeShapeType="1"/>
              </p:cNvSpPr>
              <p:nvPr/>
            </p:nvSpPr>
            <p:spPr bwMode="auto">
              <a:xfrm>
                <a:off x="2133" y="2531"/>
                <a:ext cx="1" cy="28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2" name="Line 882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3" name="Line 883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4" name="Line 884"/>
              <p:cNvSpPr>
                <a:spLocks noChangeShapeType="1"/>
              </p:cNvSpPr>
              <p:nvPr/>
            </p:nvSpPr>
            <p:spPr bwMode="auto">
              <a:xfrm>
                <a:off x="2410" y="2440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5" name="Line 885"/>
              <p:cNvSpPr>
                <a:spLocks noChangeShapeType="1"/>
              </p:cNvSpPr>
              <p:nvPr/>
            </p:nvSpPr>
            <p:spPr bwMode="auto">
              <a:xfrm>
                <a:off x="2539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6" name="Line 886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7" name="Line 887"/>
              <p:cNvSpPr>
                <a:spLocks noChangeShapeType="1"/>
              </p:cNvSpPr>
              <p:nvPr/>
            </p:nvSpPr>
            <p:spPr bwMode="auto">
              <a:xfrm>
                <a:off x="2275" y="2484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8" name="Line 888"/>
              <p:cNvSpPr>
                <a:spLocks noChangeShapeType="1"/>
              </p:cNvSpPr>
              <p:nvPr/>
            </p:nvSpPr>
            <p:spPr bwMode="auto">
              <a:xfrm>
                <a:off x="2344" y="2462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9" name="Line 889"/>
              <p:cNvSpPr>
                <a:spLocks noChangeShapeType="1"/>
              </p:cNvSpPr>
              <p:nvPr/>
            </p:nvSpPr>
            <p:spPr bwMode="auto">
              <a:xfrm>
                <a:off x="2413" y="2440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0" name="Line 890"/>
              <p:cNvSpPr>
                <a:spLocks noChangeShapeType="1"/>
              </p:cNvSpPr>
              <p:nvPr/>
            </p:nvSpPr>
            <p:spPr bwMode="auto">
              <a:xfrm>
                <a:off x="2542" y="2396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1" name="Line 891"/>
              <p:cNvSpPr>
                <a:spLocks noChangeShapeType="1"/>
              </p:cNvSpPr>
              <p:nvPr/>
            </p:nvSpPr>
            <p:spPr bwMode="auto">
              <a:xfrm>
                <a:off x="2476" y="2418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2" name="Line 892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3" name="Line 893"/>
              <p:cNvSpPr>
                <a:spLocks noChangeShapeType="1"/>
              </p:cNvSpPr>
              <p:nvPr/>
            </p:nvSpPr>
            <p:spPr bwMode="auto">
              <a:xfrm>
                <a:off x="2602" y="2377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4" name="Line 894"/>
              <p:cNvSpPr>
                <a:spLocks noChangeShapeType="1"/>
              </p:cNvSpPr>
              <p:nvPr/>
            </p:nvSpPr>
            <p:spPr bwMode="auto">
              <a:xfrm>
                <a:off x="2662" y="2358"/>
                <a:ext cx="1" cy="22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5" name="Line 895"/>
              <p:cNvSpPr>
                <a:spLocks noChangeShapeType="1"/>
              </p:cNvSpPr>
              <p:nvPr/>
            </p:nvSpPr>
            <p:spPr bwMode="auto">
              <a:xfrm>
                <a:off x="2662" y="2355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6" name="Line 896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7" name="Line 897"/>
              <p:cNvSpPr>
                <a:spLocks noChangeShapeType="1"/>
              </p:cNvSpPr>
              <p:nvPr/>
            </p:nvSpPr>
            <p:spPr bwMode="auto">
              <a:xfrm>
                <a:off x="2205" y="2509"/>
                <a:ext cx="1" cy="2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8" name="Line 898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9" name="Line 899"/>
              <p:cNvSpPr>
                <a:spLocks noChangeShapeType="1"/>
              </p:cNvSpPr>
              <p:nvPr/>
            </p:nvSpPr>
            <p:spPr bwMode="auto">
              <a:xfrm flipH="1" flipV="1">
                <a:off x="1866" y="2396"/>
                <a:ext cx="267" cy="135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0" name="Line 900"/>
              <p:cNvSpPr>
                <a:spLocks noChangeShapeType="1"/>
              </p:cNvSpPr>
              <p:nvPr/>
            </p:nvSpPr>
            <p:spPr bwMode="auto">
              <a:xfrm flipH="1" flipV="1">
                <a:off x="2001" y="2355"/>
                <a:ext cx="274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1" name="Line 901"/>
              <p:cNvSpPr>
                <a:spLocks noChangeShapeType="1"/>
              </p:cNvSpPr>
              <p:nvPr/>
            </p:nvSpPr>
            <p:spPr bwMode="auto">
              <a:xfrm flipH="1" flipV="1">
                <a:off x="2064" y="2333"/>
                <a:ext cx="280" cy="129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2" name="Line 902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77" cy="126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3" name="Line 903"/>
              <p:cNvSpPr>
                <a:spLocks noChangeShapeType="1"/>
              </p:cNvSpPr>
              <p:nvPr/>
            </p:nvSpPr>
            <p:spPr bwMode="auto">
              <a:xfrm flipH="1" flipV="1">
                <a:off x="2250" y="2276"/>
                <a:ext cx="289" cy="120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4" name="Line 904"/>
              <p:cNvSpPr>
                <a:spLocks noChangeShapeType="1"/>
              </p:cNvSpPr>
              <p:nvPr/>
            </p:nvSpPr>
            <p:spPr bwMode="auto">
              <a:xfrm flipH="1" flipV="1">
                <a:off x="2196" y="2295"/>
                <a:ext cx="280" cy="123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5" name="Line 905"/>
              <p:cNvSpPr>
                <a:spLocks noChangeShapeType="1"/>
              </p:cNvSpPr>
              <p:nvPr/>
            </p:nvSpPr>
            <p:spPr bwMode="auto">
              <a:xfrm flipH="1" flipV="1">
                <a:off x="2004" y="2352"/>
                <a:ext cx="271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6" name="Line 906"/>
              <p:cNvSpPr>
                <a:spLocks noChangeShapeType="1"/>
              </p:cNvSpPr>
              <p:nvPr/>
            </p:nvSpPr>
            <p:spPr bwMode="auto">
              <a:xfrm flipH="1" flipV="1">
                <a:off x="2067" y="2333"/>
                <a:ext cx="277" cy="129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7" name="Line 907"/>
              <p:cNvSpPr>
                <a:spLocks noChangeShapeType="1"/>
              </p:cNvSpPr>
              <p:nvPr/>
            </p:nvSpPr>
            <p:spPr bwMode="auto">
              <a:xfrm flipH="1" flipV="1">
                <a:off x="2133" y="2314"/>
                <a:ext cx="280" cy="12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8" name="Line 908"/>
              <p:cNvSpPr>
                <a:spLocks noChangeShapeType="1"/>
              </p:cNvSpPr>
              <p:nvPr/>
            </p:nvSpPr>
            <p:spPr bwMode="auto">
              <a:xfrm flipH="1" flipV="1">
                <a:off x="2256" y="2276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9" name="Line 909"/>
              <p:cNvSpPr>
                <a:spLocks noChangeShapeType="1"/>
              </p:cNvSpPr>
              <p:nvPr/>
            </p:nvSpPr>
            <p:spPr bwMode="auto">
              <a:xfrm flipH="1" flipV="1">
                <a:off x="2199" y="2295"/>
                <a:ext cx="277" cy="123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0" name="Line 910"/>
              <p:cNvSpPr>
                <a:spLocks noChangeShapeType="1"/>
              </p:cNvSpPr>
              <p:nvPr/>
            </p:nvSpPr>
            <p:spPr bwMode="auto">
              <a:xfrm flipH="1" flipV="1">
                <a:off x="2312" y="2260"/>
                <a:ext cx="290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1" name="Line 911"/>
              <p:cNvSpPr>
                <a:spLocks noChangeShapeType="1"/>
              </p:cNvSpPr>
              <p:nvPr/>
            </p:nvSpPr>
            <p:spPr bwMode="auto">
              <a:xfrm flipH="1" flipV="1">
                <a:off x="2316" y="2257"/>
                <a:ext cx="286" cy="120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2" name="Line 912"/>
              <p:cNvSpPr>
                <a:spLocks noChangeShapeType="1"/>
              </p:cNvSpPr>
              <p:nvPr/>
            </p:nvSpPr>
            <p:spPr bwMode="auto">
              <a:xfrm flipH="1" flipV="1">
                <a:off x="2379" y="2241"/>
                <a:ext cx="283" cy="117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3" name="Line 913"/>
              <p:cNvSpPr>
                <a:spLocks noChangeShapeType="1"/>
              </p:cNvSpPr>
              <p:nvPr/>
            </p:nvSpPr>
            <p:spPr bwMode="auto">
              <a:xfrm flipH="1" flipV="1">
                <a:off x="2382" y="2241"/>
                <a:ext cx="280" cy="114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4" name="Line 914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5"/>
              </a:xfrm>
              <a:prstGeom prst="line">
                <a:avLst/>
              </a:prstGeom>
              <a:noFill/>
              <a:ln w="0" cap="sq">
                <a:solidFill>
                  <a:srgbClr val="E0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5" name="Line 915"/>
              <p:cNvSpPr>
                <a:spLocks noChangeShapeType="1"/>
              </p:cNvSpPr>
              <p:nvPr/>
            </p:nvSpPr>
            <p:spPr bwMode="auto">
              <a:xfrm flipH="1" flipV="1">
                <a:off x="1932" y="2374"/>
                <a:ext cx="273" cy="132"/>
              </a:xfrm>
              <a:prstGeom prst="line">
                <a:avLst/>
              </a:prstGeom>
              <a:noFill/>
              <a:ln w="0" cap="sq">
                <a:solidFill>
                  <a:srgbClr val="11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6" name="Freeform 916"/>
              <p:cNvSpPr>
                <a:spLocks/>
              </p:cNvSpPr>
              <p:nvPr/>
            </p:nvSpPr>
            <p:spPr bwMode="auto">
              <a:xfrm>
                <a:off x="1734" y="2430"/>
                <a:ext cx="18" cy="35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18" y="35"/>
                  </a:cxn>
                  <a:cxn ang="0">
                    <a:pos x="18" y="10"/>
                  </a:cxn>
                </a:cxnLst>
                <a:rect l="0" t="0" r="r" b="b"/>
                <a:pathLst>
                  <a:path w="18" h="35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8" y="35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7" name="Freeform 917"/>
              <p:cNvSpPr>
                <a:spLocks/>
              </p:cNvSpPr>
              <p:nvPr/>
            </p:nvSpPr>
            <p:spPr bwMode="auto">
              <a:xfrm>
                <a:off x="1734" y="2430"/>
                <a:ext cx="18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19"/>
                  </a:cxn>
                  <a:cxn ang="0">
                    <a:pos x="18" y="29"/>
                  </a:cxn>
                  <a:cxn ang="0">
                    <a:pos x="18" y="16"/>
                  </a:cxn>
                  <a:cxn ang="0">
                    <a:pos x="18" y="10"/>
                  </a:cxn>
                </a:cxnLst>
                <a:rect l="0" t="0" r="r" b="b"/>
                <a:pathLst>
                  <a:path w="18" h="29">
                    <a:moveTo>
                      <a:pt x="18" y="1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8" y="29"/>
                    </a:lnTo>
                    <a:lnTo>
                      <a:pt x="18" y="16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8" name="Freeform 918"/>
              <p:cNvSpPr>
                <a:spLocks/>
              </p:cNvSpPr>
              <p:nvPr/>
            </p:nvSpPr>
            <p:spPr bwMode="auto">
              <a:xfrm>
                <a:off x="1740" y="2440"/>
                <a:ext cx="12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2" y="19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12" y="6"/>
                  </a:cxn>
                  <a:cxn ang="0">
                    <a:pos x="12" y="19"/>
                  </a:cxn>
                  <a:cxn ang="0">
                    <a:pos x="0" y="9"/>
                  </a:cxn>
                </a:cxnLst>
                <a:rect l="0" t="0" r="r" b="b"/>
                <a:pathLst>
                  <a:path w="12" h="19">
                    <a:moveTo>
                      <a:pt x="0" y="9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9" name="Freeform 919"/>
              <p:cNvSpPr>
                <a:spLocks/>
              </p:cNvSpPr>
              <p:nvPr/>
            </p:nvSpPr>
            <p:spPr bwMode="auto">
              <a:xfrm>
                <a:off x="1778" y="2411"/>
                <a:ext cx="15" cy="35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5" y="29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5" y="25"/>
                  </a:cxn>
                  <a:cxn ang="0">
                    <a:pos x="15" y="29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9" y="35"/>
                  </a:cxn>
                </a:cxnLst>
                <a:rect l="0" t="0" r="r" b="b"/>
                <a:pathLst>
                  <a:path w="15" h="35">
                    <a:moveTo>
                      <a:pt x="9" y="35"/>
                    </a:moveTo>
                    <a:lnTo>
                      <a:pt x="12" y="32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0" name="Freeform 920"/>
              <p:cNvSpPr>
                <a:spLocks/>
              </p:cNvSpPr>
              <p:nvPr/>
            </p:nvSpPr>
            <p:spPr bwMode="auto">
              <a:xfrm>
                <a:off x="1771" y="2414"/>
                <a:ext cx="22" cy="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6" y="29"/>
                  </a:cxn>
                  <a:cxn ang="0">
                    <a:pos x="19" y="26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7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32">
                    <a:moveTo>
                      <a:pt x="7" y="0"/>
                    </a:moveTo>
                    <a:lnTo>
                      <a:pt x="3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6" y="29"/>
                    </a:lnTo>
                    <a:lnTo>
                      <a:pt x="19" y="26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DF5F5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1" name="Freeform 921"/>
              <p:cNvSpPr>
                <a:spLocks/>
              </p:cNvSpPr>
              <p:nvPr/>
            </p:nvSpPr>
            <p:spPr bwMode="auto">
              <a:xfrm>
                <a:off x="1771" y="2421"/>
                <a:ext cx="2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5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9">
                    <a:moveTo>
                      <a:pt x="0" y="0"/>
                    </a:moveTo>
                    <a:lnTo>
                      <a:pt x="22" y="15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2" name="Freeform 922"/>
              <p:cNvSpPr>
                <a:spLocks/>
              </p:cNvSpPr>
              <p:nvPr/>
            </p:nvSpPr>
            <p:spPr bwMode="auto">
              <a:xfrm>
                <a:off x="1771" y="2418"/>
                <a:ext cx="22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22" y="18"/>
                    </a:lnTo>
                    <a:lnTo>
                      <a:pt x="19" y="1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3" name="Freeform 923"/>
              <p:cNvSpPr>
                <a:spLocks/>
              </p:cNvSpPr>
              <p:nvPr/>
            </p:nvSpPr>
            <p:spPr bwMode="auto">
              <a:xfrm>
                <a:off x="1734" y="2411"/>
                <a:ext cx="37" cy="19"/>
              </a:xfrm>
              <a:custGeom>
                <a:avLst/>
                <a:gdLst/>
                <a:ahLst/>
                <a:cxnLst>
                  <a:cxn ang="0">
                    <a:pos x="37" y="19"/>
                  </a:cxn>
                  <a:cxn ang="0">
                    <a:pos x="37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7" y="19"/>
                  </a:cxn>
                </a:cxnLst>
                <a:rect l="0" t="0" r="r" b="b"/>
                <a:pathLst>
                  <a:path w="37" h="19">
                    <a:moveTo>
                      <a:pt x="37" y="19"/>
                    </a:moveTo>
                    <a:lnTo>
                      <a:pt x="37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4" name="Freeform 924"/>
              <p:cNvSpPr>
                <a:spLocks/>
              </p:cNvSpPr>
              <p:nvPr/>
            </p:nvSpPr>
            <p:spPr bwMode="auto">
              <a:xfrm>
                <a:off x="1734" y="2399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666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5" name="Freeform 925"/>
              <p:cNvSpPr>
                <a:spLocks/>
              </p:cNvSpPr>
              <p:nvPr/>
            </p:nvSpPr>
            <p:spPr bwMode="auto">
              <a:xfrm>
                <a:off x="1740" y="2405"/>
                <a:ext cx="22" cy="13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6" y="6"/>
                  </a:cxn>
                  <a:cxn ang="0">
                    <a:pos x="19" y="13"/>
                  </a:cxn>
                  <a:cxn ang="0">
                    <a:pos x="22" y="9"/>
                  </a:cxn>
                </a:cxnLst>
                <a:rect l="0" t="0" r="r" b="b"/>
                <a:pathLst>
                  <a:path w="22" h="13">
                    <a:moveTo>
                      <a:pt x="22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19" y="1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6" name="Freeform 926"/>
              <p:cNvSpPr>
                <a:spLocks/>
              </p:cNvSpPr>
              <p:nvPr/>
            </p:nvSpPr>
            <p:spPr bwMode="auto">
              <a:xfrm>
                <a:off x="1759" y="2414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7" name="Freeform 927"/>
              <p:cNvSpPr>
                <a:spLocks/>
              </p:cNvSpPr>
              <p:nvPr/>
            </p:nvSpPr>
            <p:spPr bwMode="auto">
              <a:xfrm>
                <a:off x="1740" y="2408"/>
                <a:ext cx="19" cy="13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6" y="10"/>
                  </a:cxn>
                </a:cxnLst>
                <a:rect l="0" t="0" r="r" b="b"/>
                <a:pathLst>
                  <a:path w="19" h="13">
                    <a:moveTo>
                      <a:pt x="6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7A828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8" name="Freeform 928"/>
              <p:cNvSpPr>
                <a:spLocks/>
              </p:cNvSpPr>
              <p:nvPr/>
            </p:nvSpPr>
            <p:spPr bwMode="auto">
              <a:xfrm>
                <a:off x="1702" y="2188"/>
                <a:ext cx="724" cy="223"/>
              </a:xfrm>
              <a:custGeom>
                <a:avLst/>
                <a:gdLst/>
                <a:ahLst/>
                <a:cxnLst>
                  <a:cxn ang="0">
                    <a:pos x="69" y="223"/>
                  </a:cxn>
                  <a:cxn ang="0">
                    <a:pos x="32" y="204"/>
                  </a:cxn>
                  <a:cxn ang="0">
                    <a:pos x="35" y="201"/>
                  </a:cxn>
                  <a:cxn ang="0">
                    <a:pos x="19" y="189"/>
                  </a:cxn>
                  <a:cxn ang="0">
                    <a:pos x="9" y="189"/>
                  </a:cxn>
                  <a:cxn ang="0">
                    <a:pos x="0" y="186"/>
                  </a:cxn>
                  <a:cxn ang="0">
                    <a:pos x="645" y="0"/>
                  </a:cxn>
                  <a:cxn ang="0">
                    <a:pos x="724" y="28"/>
                  </a:cxn>
                  <a:cxn ang="0">
                    <a:pos x="69" y="223"/>
                  </a:cxn>
                </a:cxnLst>
                <a:rect l="0" t="0" r="r" b="b"/>
                <a:pathLst>
                  <a:path w="724" h="223">
                    <a:moveTo>
                      <a:pt x="69" y="223"/>
                    </a:moveTo>
                    <a:lnTo>
                      <a:pt x="32" y="204"/>
                    </a:lnTo>
                    <a:lnTo>
                      <a:pt x="35" y="201"/>
                    </a:lnTo>
                    <a:lnTo>
                      <a:pt x="19" y="189"/>
                    </a:lnTo>
                    <a:lnTo>
                      <a:pt x="9" y="189"/>
                    </a:lnTo>
                    <a:lnTo>
                      <a:pt x="0" y="186"/>
                    </a:lnTo>
                    <a:lnTo>
                      <a:pt x="645" y="0"/>
                    </a:lnTo>
                    <a:lnTo>
                      <a:pt x="724" y="28"/>
                    </a:lnTo>
                    <a:lnTo>
                      <a:pt x="69" y="223"/>
                    </a:lnTo>
                    <a:close/>
                  </a:path>
                </a:pathLst>
              </a:custGeom>
              <a:solidFill>
                <a:srgbClr val="D1D9D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9" name="Freeform 929"/>
              <p:cNvSpPr>
                <a:spLocks/>
              </p:cNvSpPr>
              <p:nvPr/>
            </p:nvSpPr>
            <p:spPr bwMode="auto">
              <a:xfrm>
                <a:off x="1793" y="2405"/>
                <a:ext cx="66" cy="2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" y="22"/>
                  </a:cxn>
                  <a:cxn ang="0">
                    <a:pos x="66" y="9"/>
                  </a:cxn>
                  <a:cxn ang="0">
                    <a:pos x="41" y="0"/>
                  </a:cxn>
                  <a:cxn ang="0">
                    <a:pos x="0" y="9"/>
                  </a:cxn>
                </a:cxnLst>
                <a:rect l="0" t="0" r="r" b="b"/>
                <a:pathLst>
                  <a:path w="66" h="22">
                    <a:moveTo>
                      <a:pt x="0" y="9"/>
                    </a:moveTo>
                    <a:lnTo>
                      <a:pt x="25" y="22"/>
                    </a:lnTo>
                    <a:lnTo>
                      <a:pt x="66" y="9"/>
                    </a:lnTo>
                    <a:lnTo>
                      <a:pt x="4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0" name="Freeform 930"/>
              <p:cNvSpPr>
                <a:spLocks/>
              </p:cNvSpPr>
              <p:nvPr/>
            </p:nvSpPr>
            <p:spPr bwMode="auto">
              <a:xfrm>
                <a:off x="1828" y="2405"/>
                <a:ext cx="2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9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5" h="9">
                    <a:moveTo>
                      <a:pt x="3" y="0"/>
                    </a:moveTo>
                    <a:lnTo>
                      <a:pt x="25" y="9"/>
                    </a:lnTo>
                    <a:lnTo>
                      <a:pt x="19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1" name="Freeform 931"/>
              <p:cNvSpPr>
                <a:spLocks/>
              </p:cNvSpPr>
              <p:nvPr/>
            </p:nvSpPr>
            <p:spPr bwMode="auto">
              <a:xfrm>
                <a:off x="1818" y="2408"/>
                <a:ext cx="2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2" name="Freeform 932"/>
              <p:cNvSpPr>
                <a:spLocks/>
              </p:cNvSpPr>
              <p:nvPr/>
            </p:nvSpPr>
            <p:spPr bwMode="auto">
              <a:xfrm>
                <a:off x="1809" y="2411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10"/>
                    </a:lnTo>
                    <a:lnTo>
                      <a:pt x="19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3" name="Freeform 933"/>
              <p:cNvSpPr>
                <a:spLocks/>
              </p:cNvSpPr>
              <p:nvPr/>
            </p:nvSpPr>
            <p:spPr bwMode="auto">
              <a:xfrm>
                <a:off x="1800" y="2414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7"/>
                  </a:cxn>
                  <a:cxn ang="0">
                    <a:pos x="18" y="1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22" y="7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4" name="Freeform 934"/>
              <p:cNvSpPr>
                <a:spLocks/>
              </p:cNvSpPr>
              <p:nvPr/>
            </p:nvSpPr>
            <p:spPr bwMode="auto">
              <a:xfrm>
                <a:off x="1715" y="2358"/>
                <a:ext cx="63" cy="2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2" y="22"/>
                  </a:cxn>
                  <a:cxn ang="0">
                    <a:pos x="63" y="9"/>
                  </a:cxn>
                  <a:cxn ang="0">
                    <a:pos x="37" y="0"/>
                  </a:cxn>
                  <a:cxn ang="0">
                    <a:pos x="0" y="12"/>
                  </a:cxn>
                </a:cxnLst>
                <a:rect l="0" t="0" r="r" b="b"/>
                <a:pathLst>
                  <a:path w="63" h="22">
                    <a:moveTo>
                      <a:pt x="0" y="12"/>
                    </a:moveTo>
                    <a:lnTo>
                      <a:pt x="22" y="22"/>
                    </a:lnTo>
                    <a:lnTo>
                      <a:pt x="63" y="9"/>
                    </a:lnTo>
                    <a:lnTo>
                      <a:pt x="3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5" name="Freeform 935"/>
              <p:cNvSpPr>
                <a:spLocks/>
              </p:cNvSpPr>
              <p:nvPr/>
            </p:nvSpPr>
            <p:spPr bwMode="auto">
              <a:xfrm>
                <a:off x="1746" y="2358"/>
                <a:ext cx="2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22" y="12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2">
                    <a:moveTo>
                      <a:pt x="3" y="0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6" name="Freeform 936"/>
              <p:cNvSpPr>
                <a:spLocks/>
              </p:cNvSpPr>
              <p:nvPr/>
            </p:nvSpPr>
            <p:spPr bwMode="auto">
              <a:xfrm>
                <a:off x="1737" y="2361"/>
                <a:ext cx="25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9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3">
                    <a:moveTo>
                      <a:pt x="3" y="0"/>
                    </a:moveTo>
                    <a:lnTo>
                      <a:pt x="25" y="9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7" name="Freeform 937"/>
              <p:cNvSpPr>
                <a:spLocks/>
              </p:cNvSpPr>
              <p:nvPr/>
            </p:nvSpPr>
            <p:spPr bwMode="auto">
              <a:xfrm>
                <a:off x="1727" y="2364"/>
                <a:ext cx="22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10"/>
                  </a:cxn>
                  <a:cxn ang="0">
                    <a:pos x="19" y="1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2" h="13">
                    <a:moveTo>
                      <a:pt x="3" y="0"/>
                    </a:moveTo>
                    <a:lnTo>
                      <a:pt x="22" y="10"/>
                    </a:lnTo>
                    <a:lnTo>
                      <a:pt x="19" y="1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8" name="Freeform 938"/>
              <p:cNvSpPr>
                <a:spLocks/>
              </p:cNvSpPr>
              <p:nvPr/>
            </p:nvSpPr>
            <p:spPr bwMode="auto">
              <a:xfrm>
                <a:off x="1718" y="2367"/>
                <a:ext cx="25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10"/>
                  </a:cxn>
                  <a:cxn ang="0">
                    <a:pos x="19" y="1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5" h="10">
                    <a:moveTo>
                      <a:pt x="3" y="0"/>
                    </a:moveTo>
                    <a:lnTo>
                      <a:pt x="25" y="10"/>
                    </a:lnTo>
                    <a:lnTo>
                      <a:pt x="19" y="1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9" name="Freeform 939"/>
              <p:cNvSpPr>
                <a:spLocks/>
              </p:cNvSpPr>
              <p:nvPr/>
            </p:nvSpPr>
            <p:spPr bwMode="auto">
              <a:xfrm>
                <a:off x="1702" y="2430"/>
                <a:ext cx="3" cy="10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6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0" name="Freeform 940"/>
              <p:cNvSpPr>
                <a:spLocks/>
              </p:cNvSpPr>
              <p:nvPr/>
            </p:nvSpPr>
            <p:spPr bwMode="auto">
              <a:xfrm>
                <a:off x="1705" y="2436"/>
                <a:ext cx="346" cy="196"/>
              </a:xfrm>
              <a:custGeom>
                <a:avLst/>
                <a:gdLst/>
                <a:ahLst/>
                <a:cxnLst>
                  <a:cxn ang="0">
                    <a:pos x="346" y="196"/>
                  </a:cxn>
                  <a:cxn ang="0">
                    <a:pos x="324" y="183"/>
                  </a:cxn>
                  <a:cxn ang="0">
                    <a:pos x="302" y="170"/>
                  </a:cxn>
                  <a:cxn ang="0">
                    <a:pos x="280" y="158"/>
                  </a:cxn>
                  <a:cxn ang="0">
                    <a:pos x="258" y="145"/>
                  </a:cxn>
                  <a:cxn ang="0">
                    <a:pos x="239" y="133"/>
                  </a:cxn>
                  <a:cxn ang="0">
                    <a:pos x="217" y="123"/>
                  </a:cxn>
                  <a:cxn ang="0">
                    <a:pos x="195" y="111"/>
                  </a:cxn>
                  <a:cxn ang="0">
                    <a:pos x="173" y="98"/>
                  </a:cxn>
                  <a:cxn ang="0">
                    <a:pos x="151" y="85"/>
                  </a:cxn>
                  <a:cxn ang="0">
                    <a:pos x="129" y="73"/>
                  </a:cxn>
                  <a:cxn ang="0">
                    <a:pos x="107" y="60"/>
                  </a:cxn>
                  <a:cxn ang="0">
                    <a:pos x="88" y="48"/>
                  </a:cxn>
                  <a:cxn ang="0">
                    <a:pos x="66" y="38"/>
                  </a:cxn>
                  <a:cxn ang="0">
                    <a:pos x="44" y="26"/>
                  </a:cxn>
                  <a:cxn ang="0">
                    <a:pos x="22" y="13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32" y="23"/>
                  </a:cxn>
                  <a:cxn ang="0">
                    <a:pos x="54" y="32"/>
                  </a:cxn>
                  <a:cxn ang="0">
                    <a:pos x="76" y="45"/>
                  </a:cxn>
                  <a:cxn ang="0">
                    <a:pos x="98" y="57"/>
                  </a:cxn>
                  <a:cxn ang="0">
                    <a:pos x="117" y="70"/>
                  </a:cxn>
                  <a:cxn ang="0">
                    <a:pos x="139" y="82"/>
                  </a:cxn>
                  <a:cxn ang="0">
                    <a:pos x="161" y="95"/>
                  </a:cxn>
                  <a:cxn ang="0">
                    <a:pos x="183" y="107"/>
                  </a:cxn>
                  <a:cxn ang="0">
                    <a:pos x="205" y="117"/>
                  </a:cxn>
                  <a:cxn ang="0">
                    <a:pos x="227" y="129"/>
                  </a:cxn>
                  <a:cxn ang="0">
                    <a:pos x="246" y="142"/>
                  </a:cxn>
                  <a:cxn ang="0">
                    <a:pos x="268" y="155"/>
                  </a:cxn>
                  <a:cxn ang="0">
                    <a:pos x="290" y="167"/>
                  </a:cxn>
                  <a:cxn ang="0">
                    <a:pos x="312" y="180"/>
                  </a:cxn>
                  <a:cxn ang="0">
                    <a:pos x="334" y="189"/>
                  </a:cxn>
                  <a:cxn ang="0">
                    <a:pos x="343" y="196"/>
                  </a:cxn>
                </a:cxnLst>
                <a:rect l="0" t="0" r="r" b="b"/>
                <a:pathLst>
                  <a:path w="346" h="196">
                    <a:moveTo>
                      <a:pt x="343" y="192"/>
                    </a:moveTo>
                    <a:lnTo>
                      <a:pt x="346" y="196"/>
                    </a:lnTo>
                    <a:lnTo>
                      <a:pt x="334" y="189"/>
                    </a:lnTo>
                    <a:lnTo>
                      <a:pt x="324" y="183"/>
                    </a:lnTo>
                    <a:lnTo>
                      <a:pt x="312" y="177"/>
                    </a:lnTo>
                    <a:lnTo>
                      <a:pt x="302" y="170"/>
                    </a:lnTo>
                    <a:lnTo>
                      <a:pt x="293" y="164"/>
                    </a:lnTo>
                    <a:lnTo>
                      <a:pt x="280" y="158"/>
                    </a:lnTo>
                    <a:lnTo>
                      <a:pt x="271" y="151"/>
                    </a:lnTo>
                    <a:lnTo>
                      <a:pt x="258" y="145"/>
                    </a:lnTo>
                    <a:lnTo>
                      <a:pt x="249" y="139"/>
                    </a:lnTo>
                    <a:lnTo>
                      <a:pt x="239" y="133"/>
                    </a:lnTo>
                    <a:lnTo>
                      <a:pt x="227" y="129"/>
                    </a:lnTo>
                    <a:lnTo>
                      <a:pt x="217" y="123"/>
                    </a:lnTo>
                    <a:lnTo>
                      <a:pt x="205" y="117"/>
                    </a:lnTo>
                    <a:lnTo>
                      <a:pt x="195" y="111"/>
                    </a:lnTo>
                    <a:lnTo>
                      <a:pt x="183" y="104"/>
                    </a:lnTo>
                    <a:lnTo>
                      <a:pt x="173" y="98"/>
                    </a:lnTo>
                    <a:lnTo>
                      <a:pt x="161" y="92"/>
                    </a:lnTo>
                    <a:lnTo>
                      <a:pt x="151" y="85"/>
                    </a:lnTo>
                    <a:lnTo>
                      <a:pt x="142" y="79"/>
                    </a:lnTo>
                    <a:lnTo>
                      <a:pt x="129" y="73"/>
                    </a:lnTo>
                    <a:lnTo>
                      <a:pt x="120" y="67"/>
                    </a:lnTo>
                    <a:lnTo>
                      <a:pt x="107" y="60"/>
                    </a:lnTo>
                    <a:lnTo>
                      <a:pt x="98" y="54"/>
                    </a:lnTo>
                    <a:lnTo>
                      <a:pt x="88" y="48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4" y="32"/>
                    </a:lnTo>
                    <a:lnTo>
                      <a:pt x="44" y="26"/>
                    </a:lnTo>
                    <a:lnTo>
                      <a:pt x="35" y="19"/>
                    </a:lnTo>
                    <a:lnTo>
                      <a:pt x="22" y="13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0" y="10"/>
                    </a:lnTo>
                    <a:lnTo>
                      <a:pt x="22" y="16"/>
                    </a:lnTo>
                    <a:lnTo>
                      <a:pt x="32" y="23"/>
                    </a:lnTo>
                    <a:lnTo>
                      <a:pt x="44" y="29"/>
                    </a:lnTo>
                    <a:lnTo>
                      <a:pt x="54" y="32"/>
                    </a:lnTo>
                    <a:lnTo>
                      <a:pt x="63" y="38"/>
                    </a:lnTo>
                    <a:lnTo>
                      <a:pt x="76" y="45"/>
                    </a:lnTo>
                    <a:lnTo>
                      <a:pt x="85" y="51"/>
                    </a:lnTo>
                    <a:lnTo>
                      <a:pt x="98" y="57"/>
                    </a:lnTo>
                    <a:lnTo>
                      <a:pt x="107" y="63"/>
                    </a:lnTo>
                    <a:lnTo>
                      <a:pt x="117" y="70"/>
                    </a:lnTo>
                    <a:lnTo>
                      <a:pt x="129" y="76"/>
                    </a:lnTo>
                    <a:lnTo>
                      <a:pt x="139" y="82"/>
                    </a:lnTo>
                    <a:lnTo>
                      <a:pt x="151" y="89"/>
                    </a:lnTo>
                    <a:lnTo>
                      <a:pt x="161" y="95"/>
                    </a:lnTo>
                    <a:lnTo>
                      <a:pt x="170" y="101"/>
                    </a:lnTo>
                    <a:lnTo>
                      <a:pt x="183" y="107"/>
                    </a:lnTo>
                    <a:lnTo>
                      <a:pt x="192" y="114"/>
                    </a:lnTo>
                    <a:lnTo>
                      <a:pt x="205" y="117"/>
                    </a:lnTo>
                    <a:lnTo>
                      <a:pt x="214" y="123"/>
                    </a:lnTo>
                    <a:lnTo>
                      <a:pt x="227" y="129"/>
                    </a:lnTo>
                    <a:lnTo>
                      <a:pt x="236" y="136"/>
                    </a:lnTo>
                    <a:lnTo>
                      <a:pt x="246" y="142"/>
                    </a:lnTo>
                    <a:lnTo>
                      <a:pt x="258" y="148"/>
                    </a:lnTo>
                    <a:lnTo>
                      <a:pt x="268" y="155"/>
                    </a:lnTo>
                    <a:lnTo>
                      <a:pt x="280" y="161"/>
                    </a:lnTo>
                    <a:lnTo>
                      <a:pt x="290" y="167"/>
                    </a:lnTo>
                    <a:lnTo>
                      <a:pt x="302" y="173"/>
                    </a:lnTo>
                    <a:lnTo>
                      <a:pt x="312" y="180"/>
                    </a:lnTo>
                    <a:lnTo>
                      <a:pt x="321" y="183"/>
                    </a:lnTo>
                    <a:lnTo>
                      <a:pt x="334" y="189"/>
                    </a:lnTo>
                    <a:lnTo>
                      <a:pt x="343" y="196"/>
                    </a:lnTo>
                    <a:lnTo>
                      <a:pt x="343" y="196"/>
                    </a:lnTo>
                    <a:lnTo>
                      <a:pt x="343" y="19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" name="Freeform 941"/>
              <p:cNvSpPr>
                <a:spLocks/>
              </p:cNvSpPr>
              <p:nvPr/>
            </p:nvSpPr>
            <p:spPr bwMode="auto">
              <a:xfrm>
                <a:off x="2048" y="2628"/>
                <a:ext cx="10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0" y="4"/>
                  </a:cxn>
                  <a:cxn ang="0">
                    <a:pos x="6" y="4"/>
                  </a:cxn>
                </a:cxnLst>
                <a:rect l="0" t="0" r="r" b="b"/>
                <a:pathLst>
                  <a:path w="10" h="7">
                    <a:moveTo>
                      <a:pt x="6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2" name="Freeform 942"/>
              <p:cNvSpPr>
                <a:spLocks/>
              </p:cNvSpPr>
              <p:nvPr/>
            </p:nvSpPr>
            <p:spPr bwMode="auto">
              <a:xfrm>
                <a:off x="2054" y="2392"/>
                <a:ext cx="668" cy="240"/>
              </a:xfrm>
              <a:custGeom>
                <a:avLst/>
                <a:gdLst/>
                <a:ahLst/>
                <a:cxnLst>
                  <a:cxn ang="0">
                    <a:pos x="668" y="4"/>
                  </a:cxn>
                  <a:cxn ang="0">
                    <a:pos x="664" y="0"/>
                  </a:cxn>
                  <a:cxn ang="0">
                    <a:pos x="0" y="240"/>
                  </a:cxn>
                  <a:cxn ang="0">
                    <a:pos x="4" y="240"/>
                  </a:cxn>
                  <a:cxn ang="0">
                    <a:pos x="668" y="4"/>
                  </a:cxn>
                  <a:cxn ang="0">
                    <a:pos x="668" y="4"/>
                  </a:cxn>
                </a:cxnLst>
                <a:rect l="0" t="0" r="r" b="b"/>
                <a:pathLst>
                  <a:path w="668" h="240">
                    <a:moveTo>
                      <a:pt x="668" y="4"/>
                    </a:moveTo>
                    <a:lnTo>
                      <a:pt x="664" y="0"/>
                    </a:lnTo>
                    <a:lnTo>
                      <a:pt x="0" y="240"/>
                    </a:lnTo>
                    <a:lnTo>
                      <a:pt x="4" y="240"/>
                    </a:lnTo>
                    <a:lnTo>
                      <a:pt x="668" y="4"/>
                    </a:lnTo>
                    <a:lnTo>
                      <a:pt x="668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3" name="Freeform 943"/>
              <p:cNvSpPr>
                <a:spLocks/>
              </p:cNvSpPr>
              <p:nvPr/>
            </p:nvSpPr>
            <p:spPr bwMode="auto">
              <a:xfrm>
                <a:off x="2048" y="2392"/>
                <a:ext cx="674" cy="240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3" y="240"/>
                  </a:cxn>
                  <a:cxn ang="0">
                    <a:pos x="6" y="240"/>
                  </a:cxn>
                  <a:cxn ang="0">
                    <a:pos x="6" y="240"/>
                  </a:cxn>
                  <a:cxn ang="0">
                    <a:pos x="10" y="240"/>
                  </a:cxn>
                  <a:cxn ang="0">
                    <a:pos x="674" y="0"/>
                  </a:cxn>
                </a:cxnLst>
                <a:rect l="0" t="0" r="r" b="b"/>
                <a:pathLst>
                  <a:path w="674" h="240">
                    <a:moveTo>
                      <a:pt x="0" y="236"/>
                    </a:moveTo>
                    <a:lnTo>
                      <a:pt x="3" y="240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674" y="0"/>
                    </a:lnTo>
                  </a:path>
                </a:pathLst>
              </a:custGeom>
              <a:noFill/>
              <a:ln w="0" cap="sq">
                <a:solidFill>
                  <a:srgbClr val="E0E8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4" name="Freeform 944"/>
              <p:cNvSpPr>
                <a:spLocks/>
              </p:cNvSpPr>
              <p:nvPr/>
            </p:nvSpPr>
            <p:spPr bwMode="auto">
              <a:xfrm>
                <a:off x="1869" y="2226"/>
                <a:ext cx="780" cy="28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9" y="280"/>
                  </a:cxn>
                  <a:cxn ang="0">
                    <a:pos x="780" y="119"/>
                  </a:cxn>
                  <a:cxn ang="0">
                    <a:pos x="491" y="0"/>
                  </a:cxn>
                  <a:cxn ang="0">
                    <a:pos x="0" y="144"/>
                  </a:cxn>
                </a:cxnLst>
                <a:rect l="0" t="0" r="r" b="b"/>
                <a:pathLst>
                  <a:path w="780" h="280">
                    <a:moveTo>
                      <a:pt x="0" y="144"/>
                    </a:moveTo>
                    <a:lnTo>
                      <a:pt x="289" y="280"/>
                    </a:lnTo>
                    <a:lnTo>
                      <a:pt x="780" y="119"/>
                    </a:lnTo>
                    <a:lnTo>
                      <a:pt x="491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5" name="Freeform 945"/>
              <p:cNvSpPr>
                <a:spLocks/>
              </p:cNvSpPr>
              <p:nvPr/>
            </p:nvSpPr>
            <p:spPr bwMode="auto">
              <a:xfrm>
                <a:off x="2161" y="2320"/>
                <a:ext cx="488" cy="1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488" y="22"/>
                  </a:cxn>
                  <a:cxn ang="0">
                    <a:pos x="488" y="0"/>
                  </a:cxn>
                  <a:cxn ang="0">
                    <a:pos x="0" y="157"/>
                  </a:cxn>
                  <a:cxn ang="0">
                    <a:pos x="0" y="183"/>
                  </a:cxn>
                </a:cxnLst>
                <a:rect l="0" t="0" r="r" b="b"/>
                <a:pathLst>
                  <a:path w="488" h="183">
                    <a:moveTo>
                      <a:pt x="0" y="183"/>
                    </a:moveTo>
                    <a:lnTo>
                      <a:pt x="488" y="22"/>
                    </a:lnTo>
                    <a:lnTo>
                      <a:pt x="488" y="0"/>
                    </a:lnTo>
                    <a:lnTo>
                      <a:pt x="0" y="15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6" name="Freeform 946"/>
              <p:cNvSpPr>
                <a:spLocks/>
              </p:cNvSpPr>
              <p:nvPr/>
            </p:nvSpPr>
            <p:spPr bwMode="auto">
              <a:xfrm>
                <a:off x="2124" y="2282"/>
                <a:ext cx="525" cy="1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478" y="0"/>
                  </a:cxn>
                  <a:cxn ang="0">
                    <a:pos x="525" y="38"/>
                  </a:cxn>
                  <a:cxn ang="0">
                    <a:pos x="37" y="195"/>
                  </a:cxn>
                  <a:cxn ang="0">
                    <a:pos x="0" y="158"/>
                  </a:cxn>
                </a:cxnLst>
                <a:rect l="0" t="0" r="r" b="b"/>
                <a:pathLst>
                  <a:path w="525" h="195">
                    <a:moveTo>
                      <a:pt x="0" y="158"/>
                    </a:moveTo>
                    <a:lnTo>
                      <a:pt x="478" y="0"/>
                    </a:lnTo>
                    <a:lnTo>
                      <a:pt x="525" y="38"/>
                    </a:lnTo>
                    <a:lnTo>
                      <a:pt x="37" y="19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7" name="Freeform 947"/>
              <p:cNvSpPr>
                <a:spLocks/>
              </p:cNvSpPr>
              <p:nvPr/>
            </p:nvSpPr>
            <p:spPr bwMode="auto">
              <a:xfrm>
                <a:off x="1863" y="2330"/>
                <a:ext cx="298" cy="173"/>
              </a:xfrm>
              <a:custGeom>
                <a:avLst/>
                <a:gdLst/>
                <a:ahLst/>
                <a:cxnLst>
                  <a:cxn ang="0">
                    <a:pos x="261" y="110"/>
                  </a:cxn>
                  <a:cxn ang="0">
                    <a:pos x="298" y="147"/>
                  </a:cxn>
                  <a:cxn ang="0">
                    <a:pos x="298" y="173"/>
                  </a:cxn>
                  <a:cxn ang="0">
                    <a:pos x="3" y="31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261" y="110"/>
                  </a:cxn>
                </a:cxnLst>
                <a:rect l="0" t="0" r="r" b="b"/>
                <a:pathLst>
                  <a:path w="298" h="173">
                    <a:moveTo>
                      <a:pt x="261" y="110"/>
                    </a:moveTo>
                    <a:lnTo>
                      <a:pt x="298" y="147"/>
                    </a:lnTo>
                    <a:lnTo>
                      <a:pt x="298" y="173"/>
                    </a:lnTo>
                    <a:lnTo>
                      <a:pt x="3" y="31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261" y="110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8" name="Freeform 948"/>
              <p:cNvSpPr>
                <a:spLocks/>
              </p:cNvSpPr>
              <p:nvPr/>
            </p:nvSpPr>
            <p:spPr bwMode="auto">
              <a:xfrm>
                <a:off x="1903" y="2197"/>
                <a:ext cx="699" cy="243"/>
              </a:xfrm>
              <a:custGeom>
                <a:avLst/>
                <a:gdLst/>
                <a:ahLst/>
                <a:cxnLst>
                  <a:cxn ang="0">
                    <a:pos x="221" y="243"/>
                  </a:cxn>
                  <a:cxn ang="0">
                    <a:pos x="699" y="85"/>
                  </a:cxn>
                  <a:cxn ang="0">
                    <a:pos x="469" y="0"/>
                  </a:cxn>
                  <a:cxn ang="0">
                    <a:pos x="0" y="133"/>
                  </a:cxn>
                  <a:cxn ang="0">
                    <a:pos x="221" y="243"/>
                  </a:cxn>
                </a:cxnLst>
                <a:rect l="0" t="0" r="r" b="b"/>
                <a:pathLst>
                  <a:path w="699" h="243">
                    <a:moveTo>
                      <a:pt x="221" y="243"/>
                    </a:moveTo>
                    <a:lnTo>
                      <a:pt x="699" y="85"/>
                    </a:lnTo>
                    <a:lnTo>
                      <a:pt x="469" y="0"/>
                    </a:lnTo>
                    <a:lnTo>
                      <a:pt x="0" y="133"/>
                    </a:lnTo>
                    <a:lnTo>
                      <a:pt x="221" y="243"/>
                    </a:lnTo>
                    <a:close/>
                  </a:path>
                </a:pathLst>
              </a:custGeom>
              <a:solidFill>
                <a:srgbClr val="C4CCCC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9" name="Freeform 949"/>
              <p:cNvSpPr>
                <a:spLocks/>
              </p:cNvSpPr>
              <p:nvPr/>
            </p:nvSpPr>
            <p:spPr bwMode="auto">
              <a:xfrm>
                <a:off x="1903" y="2213"/>
                <a:ext cx="614" cy="214"/>
              </a:xfrm>
              <a:custGeom>
                <a:avLst/>
                <a:gdLst/>
                <a:ahLst/>
                <a:cxnLst>
                  <a:cxn ang="0">
                    <a:pos x="196" y="214"/>
                  </a:cxn>
                  <a:cxn ang="0">
                    <a:pos x="614" y="76"/>
                  </a:cxn>
                  <a:cxn ang="0">
                    <a:pos x="409" y="0"/>
                  </a:cxn>
                  <a:cxn ang="0">
                    <a:pos x="0" y="117"/>
                  </a:cxn>
                  <a:cxn ang="0">
                    <a:pos x="196" y="214"/>
                  </a:cxn>
                </a:cxnLst>
                <a:rect l="0" t="0" r="r" b="b"/>
                <a:pathLst>
                  <a:path w="614" h="214">
                    <a:moveTo>
                      <a:pt x="196" y="214"/>
                    </a:moveTo>
                    <a:lnTo>
                      <a:pt x="614" y="76"/>
                    </a:lnTo>
                    <a:lnTo>
                      <a:pt x="409" y="0"/>
                    </a:lnTo>
                    <a:lnTo>
                      <a:pt x="0" y="117"/>
                    </a:lnTo>
                    <a:lnTo>
                      <a:pt x="196" y="214"/>
                    </a:lnTo>
                    <a:close/>
                  </a:path>
                </a:pathLst>
              </a:custGeom>
              <a:solidFill>
                <a:srgbClr val="54595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0" name="Freeform 950"/>
              <p:cNvSpPr>
                <a:spLocks/>
              </p:cNvSpPr>
              <p:nvPr/>
            </p:nvSpPr>
            <p:spPr bwMode="auto">
              <a:xfrm>
                <a:off x="1800" y="1625"/>
                <a:ext cx="151" cy="6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1" y="0"/>
                  </a:cxn>
                  <a:cxn ang="0">
                    <a:pos x="147" y="63"/>
                  </a:cxn>
                  <a:cxn ang="0">
                    <a:pos x="0" y="38"/>
                  </a:cxn>
                </a:cxnLst>
                <a:rect l="0" t="0" r="r" b="b"/>
                <a:pathLst>
                  <a:path w="151" h="63">
                    <a:moveTo>
                      <a:pt x="0" y="38"/>
                    </a:moveTo>
                    <a:lnTo>
                      <a:pt x="151" y="0"/>
                    </a:lnTo>
                    <a:lnTo>
                      <a:pt x="147" y="6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0E8E8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1" name="Freeform 951"/>
              <p:cNvSpPr>
                <a:spLocks/>
              </p:cNvSpPr>
              <p:nvPr/>
            </p:nvSpPr>
            <p:spPr bwMode="auto">
              <a:xfrm>
                <a:off x="1781" y="1663"/>
                <a:ext cx="166" cy="5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5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66" y="25"/>
                  </a:cxn>
                  <a:cxn ang="0">
                    <a:pos x="154" y="50"/>
                  </a:cxn>
                  <a:cxn ang="0">
                    <a:pos x="0" y="19"/>
                  </a:cxn>
                </a:cxnLst>
                <a:rect l="0" t="0" r="r" b="b"/>
                <a:pathLst>
                  <a:path w="166" h="50">
                    <a:moveTo>
                      <a:pt x="0" y="19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66" y="25"/>
                    </a:lnTo>
                    <a:lnTo>
                      <a:pt x="154" y="5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A6A6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2" name="Freeform 952"/>
              <p:cNvSpPr>
                <a:spLocks/>
              </p:cNvSpPr>
              <p:nvPr/>
            </p:nvSpPr>
            <p:spPr bwMode="auto">
              <a:xfrm>
                <a:off x="1844" y="1974"/>
                <a:ext cx="94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3" y="173"/>
                  </a:cxn>
                  <a:cxn ang="0">
                    <a:pos x="3" y="179"/>
                  </a:cxn>
                  <a:cxn ang="0">
                    <a:pos x="6" y="183"/>
                  </a:cxn>
                  <a:cxn ang="0">
                    <a:pos x="9" y="186"/>
                  </a:cxn>
                  <a:cxn ang="0">
                    <a:pos x="12" y="189"/>
                  </a:cxn>
                  <a:cxn ang="0">
                    <a:pos x="19" y="192"/>
                  </a:cxn>
                  <a:cxn ang="0">
                    <a:pos x="94" y="233"/>
                  </a:cxn>
                  <a:cxn ang="0">
                    <a:pos x="94" y="44"/>
                  </a:cxn>
                  <a:cxn ang="0">
                    <a:pos x="0" y="0"/>
                  </a:cxn>
                </a:cxnLst>
                <a:rect l="0" t="0" r="r" b="b"/>
                <a:pathLst>
                  <a:path w="94" h="233">
                    <a:moveTo>
                      <a:pt x="0" y="0"/>
                    </a:moveTo>
                    <a:lnTo>
                      <a:pt x="0" y="161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3" y="173"/>
                    </a:lnTo>
                    <a:lnTo>
                      <a:pt x="3" y="179"/>
                    </a:lnTo>
                    <a:lnTo>
                      <a:pt x="6" y="183"/>
                    </a:lnTo>
                    <a:lnTo>
                      <a:pt x="9" y="186"/>
                    </a:lnTo>
                    <a:lnTo>
                      <a:pt x="12" y="189"/>
                    </a:lnTo>
                    <a:lnTo>
                      <a:pt x="19" y="192"/>
                    </a:lnTo>
                    <a:lnTo>
                      <a:pt x="94" y="233"/>
                    </a:lnTo>
                    <a:lnTo>
                      <a:pt x="94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3" name="Freeform 953"/>
              <p:cNvSpPr>
                <a:spLocks/>
              </p:cNvSpPr>
              <p:nvPr/>
            </p:nvSpPr>
            <p:spPr bwMode="auto">
              <a:xfrm>
                <a:off x="1781" y="1682"/>
                <a:ext cx="154" cy="374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0" y="254"/>
                  </a:cxn>
                  <a:cxn ang="0">
                    <a:pos x="0" y="258"/>
                  </a:cxn>
                  <a:cxn ang="0">
                    <a:pos x="3" y="264"/>
                  </a:cxn>
                  <a:cxn ang="0">
                    <a:pos x="6" y="267"/>
                  </a:cxn>
                  <a:cxn ang="0">
                    <a:pos x="9" y="270"/>
                  </a:cxn>
                  <a:cxn ang="0">
                    <a:pos x="12" y="273"/>
                  </a:cxn>
                  <a:cxn ang="0">
                    <a:pos x="15" y="276"/>
                  </a:cxn>
                  <a:cxn ang="0">
                    <a:pos x="19" y="280"/>
                  </a:cxn>
                  <a:cxn ang="0">
                    <a:pos x="151" y="374"/>
                  </a:cxn>
                  <a:cxn ang="0">
                    <a:pos x="154" y="31"/>
                  </a:cxn>
                  <a:cxn ang="0">
                    <a:pos x="0" y="0"/>
                  </a:cxn>
                  <a:cxn ang="0">
                    <a:pos x="0" y="248"/>
                  </a:cxn>
                </a:cxnLst>
                <a:rect l="0" t="0" r="r" b="b"/>
                <a:pathLst>
                  <a:path w="154" h="374">
                    <a:moveTo>
                      <a:pt x="0" y="248"/>
                    </a:moveTo>
                    <a:lnTo>
                      <a:pt x="0" y="254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6" y="267"/>
                    </a:lnTo>
                    <a:lnTo>
                      <a:pt x="9" y="270"/>
                    </a:lnTo>
                    <a:lnTo>
                      <a:pt x="12" y="273"/>
                    </a:lnTo>
                    <a:lnTo>
                      <a:pt x="15" y="276"/>
                    </a:lnTo>
                    <a:lnTo>
                      <a:pt x="19" y="280"/>
                    </a:lnTo>
                    <a:lnTo>
                      <a:pt x="151" y="374"/>
                    </a:lnTo>
                    <a:lnTo>
                      <a:pt x="154" y="31"/>
                    </a:lnTo>
                    <a:lnTo>
                      <a:pt x="0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4" name="Freeform 954"/>
              <p:cNvSpPr>
                <a:spLocks/>
              </p:cNvSpPr>
              <p:nvPr/>
            </p:nvSpPr>
            <p:spPr bwMode="auto">
              <a:xfrm>
                <a:off x="2209" y="2276"/>
                <a:ext cx="220" cy="7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9" y="72"/>
                  </a:cxn>
                  <a:cxn ang="0">
                    <a:pos x="19" y="76"/>
                  </a:cxn>
                  <a:cxn ang="0">
                    <a:pos x="31" y="76"/>
                  </a:cxn>
                  <a:cxn ang="0">
                    <a:pos x="41" y="76"/>
                  </a:cxn>
                  <a:cxn ang="0">
                    <a:pos x="50" y="76"/>
                  </a:cxn>
                  <a:cxn ang="0">
                    <a:pos x="59" y="76"/>
                  </a:cxn>
                  <a:cxn ang="0">
                    <a:pos x="69" y="76"/>
                  </a:cxn>
                  <a:cxn ang="0">
                    <a:pos x="81" y="76"/>
                  </a:cxn>
                  <a:cxn ang="0">
                    <a:pos x="91" y="76"/>
                  </a:cxn>
                  <a:cxn ang="0">
                    <a:pos x="100" y="76"/>
                  </a:cxn>
                  <a:cxn ang="0">
                    <a:pos x="113" y="72"/>
                  </a:cxn>
                  <a:cxn ang="0">
                    <a:pos x="122" y="72"/>
                  </a:cxn>
                  <a:cxn ang="0">
                    <a:pos x="132" y="69"/>
                  </a:cxn>
                  <a:cxn ang="0">
                    <a:pos x="141" y="66"/>
                  </a:cxn>
                  <a:cxn ang="0">
                    <a:pos x="151" y="66"/>
                  </a:cxn>
                  <a:cxn ang="0">
                    <a:pos x="163" y="63"/>
                  </a:cxn>
                  <a:cxn ang="0">
                    <a:pos x="173" y="57"/>
                  </a:cxn>
                  <a:cxn ang="0">
                    <a:pos x="182" y="54"/>
                  </a:cxn>
                  <a:cxn ang="0">
                    <a:pos x="192" y="47"/>
                  </a:cxn>
                  <a:cxn ang="0">
                    <a:pos x="198" y="38"/>
                  </a:cxn>
                  <a:cxn ang="0">
                    <a:pos x="204" y="32"/>
                  </a:cxn>
                  <a:cxn ang="0">
                    <a:pos x="210" y="22"/>
                  </a:cxn>
                  <a:cxn ang="0">
                    <a:pos x="217" y="13"/>
                  </a:cxn>
                  <a:cxn ang="0">
                    <a:pos x="220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6">
                    <a:moveTo>
                      <a:pt x="0" y="72"/>
                    </a:moveTo>
                    <a:lnTo>
                      <a:pt x="9" y="72"/>
                    </a:lnTo>
                    <a:lnTo>
                      <a:pt x="19" y="76"/>
                    </a:lnTo>
                    <a:lnTo>
                      <a:pt x="31" y="76"/>
                    </a:lnTo>
                    <a:lnTo>
                      <a:pt x="41" y="76"/>
                    </a:lnTo>
                    <a:lnTo>
                      <a:pt x="50" y="76"/>
                    </a:lnTo>
                    <a:lnTo>
                      <a:pt x="59" y="76"/>
                    </a:lnTo>
                    <a:lnTo>
                      <a:pt x="69" y="76"/>
                    </a:lnTo>
                    <a:lnTo>
                      <a:pt x="81" y="76"/>
                    </a:lnTo>
                    <a:lnTo>
                      <a:pt x="91" y="76"/>
                    </a:lnTo>
                    <a:lnTo>
                      <a:pt x="100" y="76"/>
                    </a:lnTo>
                    <a:lnTo>
                      <a:pt x="113" y="72"/>
                    </a:lnTo>
                    <a:lnTo>
                      <a:pt x="122" y="72"/>
                    </a:lnTo>
                    <a:lnTo>
                      <a:pt x="132" y="69"/>
                    </a:lnTo>
                    <a:lnTo>
                      <a:pt x="141" y="66"/>
                    </a:lnTo>
                    <a:lnTo>
                      <a:pt x="151" y="66"/>
                    </a:lnTo>
                    <a:lnTo>
                      <a:pt x="163" y="63"/>
                    </a:lnTo>
                    <a:lnTo>
                      <a:pt x="173" y="57"/>
                    </a:lnTo>
                    <a:lnTo>
                      <a:pt x="182" y="54"/>
                    </a:lnTo>
                    <a:lnTo>
                      <a:pt x="192" y="47"/>
                    </a:lnTo>
                    <a:lnTo>
                      <a:pt x="198" y="38"/>
                    </a:lnTo>
                    <a:lnTo>
                      <a:pt x="204" y="32"/>
                    </a:lnTo>
                    <a:lnTo>
                      <a:pt x="210" y="22"/>
                    </a:lnTo>
                    <a:lnTo>
                      <a:pt x="217" y="13"/>
                    </a:lnTo>
                    <a:lnTo>
                      <a:pt x="22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B737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5" name="Freeform 955"/>
              <p:cNvSpPr>
                <a:spLocks/>
              </p:cNvSpPr>
              <p:nvPr/>
            </p:nvSpPr>
            <p:spPr bwMode="auto">
              <a:xfrm>
                <a:off x="2209" y="2251"/>
                <a:ext cx="220" cy="75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9" y="72"/>
                  </a:cxn>
                  <a:cxn ang="0">
                    <a:pos x="19" y="72"/>
                  </a:cxn>
                  <a:cxn ang="0">
                    <a:pos x="31" y="72"/>
                  </a:cxn>
                  <a:cxn ang="0">
                    <a:pos x="41" y="75"/>
                  </a:cxn>
                  <a:cxn ang="0">
                    <a:pos x="50" y="75"/>
                  </a:cxn>
                  <a:cxn ang="0">
                    <a:pos x="59" y="75"/>
                  </a:cxn>
                  <a:cxn ang="0">
                    <a:pos x="69" y="75"/>
                  </a:cxn>
                  <a:cxn ang="0">
                    <a:pos x="81" y="75"/>
                  </a:cxn>
                  <a:cxn ang="0">
                    <a:pos x="91" y="72"/>
                  </a:cxn>
                  <a:cxn ang="0">
                    <a:pos x="100" y="72"/>
                  </a:cxn>
                  <a:cxn ang="0">
                    <a:pos x="113" y="72"/>
                  </a:cxn>
                  <a:cxn ang="0">
                    <a:pos x="122" y="69"/>
                  </a:cxn>
                  <a:cxn ang="0">
                    <a:pos x="132" y="66"/>
                  </a:cxn>
                  <a:cxn ang="0">
                    <a:pos x="141" y="66"/>
                  </a:cxn>
                  <a:cxn ang="0">
                    <a:pos x="151" y="63"/>
                  </a:cxn>
                  <a:cxn ang="0">
                    <a:pos x="163" y="60"/>
                  </a:cxn>
                  <a:cxn ang="0">
                    <a:pos x="173" y="57"/>
                  </a:cxn>
                  <a:cxn ang="0">
                    <a:pos x="182" y="50"/>
                  </a:cxn>
                  <a:cxn ang="0">
                    <a:pos x="192" y="44"/>
                  </a:cxn>
                  <a:cxn ang="0">
                    <a:pos x="198" y="38"/>
                  </a:cxn>
                  <a:cxn ang="0">
                    <a:pos x="204" y="28"/>
                  </a:cxn>
                  <a:cxn ang="0">
                    <a:pos x="210" y="19"/>
                  </a:cxn>
                  <a:cxn ang="0">
                    <a:pos x="217" y="9"/>
                  </a:cxn>
                  <a:cxn ang="0">
                    <a:pos x="220" y="0"/>
                  </a:cxn>
                  <a:cxn ang="0">
                    <a:pos x="0" y="69"/>
                  </a:cxn>
                </a:cxnLst>
                <a:rect l="0" t="0" r="r" b="b"/>
                <a:pathLst>
                  <a:path w="220" h="75">
                    <a:moveTo>
                      <a:pt x="0" y="69"/>
                    </a:moveTo>
                    <a:lnTo>
                      <a:pt x="9" y="72"/>
                    </a:lnTo>
                    <a:lnTo>
                      <a:pt x="19" y="72"/>
                    </a:lnTo>
                    <a:lnTo>
                      <a:pt x="31" y="72"/>
                    </a:lnTo>
                    <a:lnTo>
                      <a:pt x="41" y="75"/>
                    </a:lnTo>
                    <a:lnTo>
                      <a:pt x="50" y="75"/>
                    </a:lnTo>
                    <a:lnTo>
                      <a:pt x="59" y="75"/>
                    </a:lnTo>
                    <a:lnTo>
                      <a:pt x="69" y="75"/>
                    </a:lnTo>
                    <a:lnTo>
                      <a:pt x="81" y="75"/>
                    </a:lnTo>
                    <a:lnTo>
                      <a:pt x="91" y="72"/>
                    </a:lnTo>
                    <a:lnTo>
                      <a:pt x="100" y="72"/>
                    </a:lnTo>
                    <a:lnTo>
                      <a:pt x="113" y="72"/>
                    </a:lnTo>
                    <a:lnTo>
                      <a:pt x="122" y="69"/>
                    </a:lnTo>
                    <a:lnTo>
                      <a:pt x="132" y="66"/>
                    </a:lnTo>
                    <a:lnTo>
                      <a:pt x="141" y="66"/>
                    </a:lnTo>
                    <a:lnTo>
                      <a:pt x="151" y="63"/>
                    </a:lnTo>
                    <a:lnTo>
                      <a:pt x="163" y="60"/>
                    </a:lnTo>
                    <a:lnTo>
                      <a:pt x="173" y="57"/>
                    </a:lnTo>
                    <a:lnTo>
                      <a:pt x="182" y="50"/>
                    </a:lnTo>
                    <a:lnTo>
                      <a:pt x="192" y="44"/>
                    </a:lnTo>
                    <a:lnTo>
                      <a:pt x="198" y="38"/>
                    </a:lnTo>
                    <a:lnTo>
                      <a:pt x="204" y="28"/>
                    </a:lnTo>
                    <a:lnTo>
                      <a:pt x="210" y="19"/>
                    </a:lnTo>
                    <a:lnTo>
                      <a:pt x="217" y="9"/>
                    </a:lnTo>
                    <a:lnTo>
                      <a:pt x="22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1191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6" name="Freeform 956"/>
              <p:cNvSpPr>
                <a:spLocks/>
              </p:cNvSpPr>
              <p:nvPr/>
            </p:nvSpPr>
            <p:spPr bwMode="auto">
              <a:xfrm>
                <a:off x="2149" y="2179"/>
                <a:ext cx="510" cy="185"/>
              </a:xfrm>
              <a:custGeom>
                <a:avLst/>
                <a:gdLst/>
                <a:ahLst/>
                <a:cxnLst>
                  <a:cxn ang="0">
                    <a:pos x="510" y="34"/>
                  </a:cxn>
                  <a:cxn ang="0">
                    <a:pos x="0" y="185"/>
                  </a:cxn>
                  <a:cxn ang="0">
                    <a:pos x="0" y="151"/>
                  </a:cxn>
                  <a:cxn ang="0">
                    <a:pos x="510" y="0"/>
                  </a:cxn>
                  <a:cxn ang="0">
                    <a:pos x="510" y="34"/>
                  </a:cxn>
                </a:cxnLst>
                <a:rect l="0" t="0" r="r" b="b"/>
                <a:pathLst>
                  <a:path w="510" h="185">
                    <a:moveTo>
                      <a:pt x="510" y="34"/>
                    </a:moveTo>
                    <a:lnTo>
                      <a:pt x="0" y="185"/>
                    </a:lnTo>
                    <a:lnTo>
                      <a:pt x="0" y="151"/>
                    </a:lnTo>
                    <a:lnTo>
                      <a:pt x="510" y="0"/>
                    </a:lnTo>
                    <a:lnTo>
                      <a:pt x="510" y="34"/>
                    </a:lnTo>
                    <a:close/>
                  </a:path>
                </a:pathLst>
              </a:custGeom>
              <a:solidFill>
                <a:srgbClr val="878F8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7" name="Freeform 957"/>
              <p:cNvSpPr>
                <a:spLocks/>
              </p:cNvSpPr>
              <p:nvPr/>
            </p:nvSpPr>
            <p:spPr bwMode="auto">
              <a:xfrm>
                <a:off x="1973" y="2245"/>
                <a:ext cx="176" cy="1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76" y="119"/>
                  </a:cxn>
                  <a:cxn ang="0">
                    <a:pos x="176" y="85"/>
                  </a:cxn>
                  <a:cxn ang="0">
                    <a:pos x="0" y="0"/>
                  </a:cxn>
                  <a:cxn ang="0">
                    <a:pos x="0" y="34"/>
                  </a:cxn>
                </a:cxnLst>
                <a:rect l="0" t="0" r="r" b="b"/>
                <a:pathLst>
                  <a:path w="176" h="119">
                    <a:moveTo>
                      <a:pt x="0" y="34"/>
                    </a:moveTo>
                    <a:lnTo>
                      <a:pt x="176" y="119"/>
                    </a:lnTo>
                    <a:lnTo>
                      <a:pt x="176" y="85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8" name="Freeform 958"/>
              <p:cNvSpPr>
                <a:spLocks/>
              </p:cNvSpPr>
              <p:nvPr/>
            </p:nvSpPr>
            <p:spPr bwMode="auto">
              <a:xfrm>
                <a:off x="2117" y="1553"/>
                <a:ext cx="601" cy="795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589" y="0"/>
                  </a:cxn>
                  <a:cxn ang="0">
                    <a:pos x="592" y="0"/>
                  </a:cxn>
                  <a:cxn ang="0">
                    <a:pos x="592" y="0"/>
                  </a:cxn>
                  <a:cxn ang="0">
                    <a:pos x="595" y="0"/>
                  </a:cxn>
                  <a:cxn ang="0">
                    <a:pos x="598" y="3"/>
                  </a:cxn>
                  <a:cxn ang="0">
                    <a:pos x="598" y="3"/>
                  </a:cxn>
                  <a:cxn ang="0">
                    <a:pos x="601" y="6"/>
                  </a:cxn>
                  <a:cxn ang="0">
                    <a:pos x="601" y="6"/>
                  </a:cxn>
                  <a:cxn ang="0">
                    <a:pos x="601" y="9"/>
                  </a:cxn>
                  <a:cxn ang="0">
                    <a:pos x="601" y="610"/>
                  </a:cxn>
                  <a:cxn ang="0">
                    <a:pos x="601" y="613"/>
                  </a:cxn>
                  <a:cxn ang="0">
                    <a:pos x="601" y="616"/>
                  </a:cxn>
                  <a:cxn ang="0">
                    <a:pos x="598" y="619"/>
                  </a:cxn>
                  <a:cxn ang="0">
                    <a:pos x="598" y="619"/>
                  </a:cxn>
                  <a:cxn ang="0">
                    <a:pos x="595" y="622"/>
                  </a:cxn>
                  <a:cxn ang="0">
                    <a:pos x="592" y="626"/>
                  </a:cxn>
                  <a:cxn ang="0">
                    <a:pos x="592" y="626"/>
                  </a:cxn>
                  <a:cxn ang="0">
                    <a:pos x="589" y="626"/>
                  </a:cxn>
                  <a:cxn ang="0">
                    <a:pos x="13" y="795"/>
                  </a:cxn>
                  <a:cxn ang="0">
                    <a:pos x="10" y="795"/>
                  </a:cxn>
                  <a:cxn ang="0">
                    <a:pos x="7" y="795"/>
                  </a:cxn>
                  <a:cxn ang="0">
                    <a:pos x="7" y="795"/>
                  </a:cxn>
                  <a:cxn ang="0">
                    <a:pos x="4" y="792"/>
                  </a:cxn>
                  <a:cxn ang="0">
                    <a:pos x="4" y="792"/>
                  </a:cxn>
                  <a:cxn ang="0">
                    <a:pos x="0" y="789"/>
                  </a:cxn>
                  <a:cxn ang="0">
                    <a:pos x="0" y="789"/>
                  </a:cxn>
                  <a:cxn ang="0">
                    <a:pos x="0" y="786"/>
                  </a:cxn>
                  <a:cxn ang="0">
                    <a:pos x="0" y="13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29"/>
                  </a:cxn>
                  <a:cxn ang="0">
                    <a:pos x="4" y="125"/>
                  </a:cxn>
                  <a:cxn ang="0">
                    <a:pos x="7" y="125"/>
                  </a:cxn>
                  <a:cxn ang="0">
                    <a:pos x="7" y="122"/>
                  </a:cxn>
                  <a:cxn ang="0">
                    <a:pos x="10" y="122"/>
                  </a:cxn>
                  <a:cxn ang="0">
                    <a:pos x="13" y="122"/>
                  </a:cxn>
                </a:cxnLst>
                <a:rect l="0" t="0" r="r" b="b"/>
                <a:pathLst>
                  <a:path w="601" h="795">
                    <a:moveTo>
                      <a:pt x="13" y="122"/>
                    </a:moveTo>
                    <a:lnTo>
                      <a:pt x="589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5" y="0"/>
                    </a:lnTo>
                    <a:lnTo>
                      <a:pt x="598" y="3"/>
                    </a:lnTo>
                    <a:lnTo>
                      <a:pt x="598" y="3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01" y="9"/>
                    </a:lnTo>
                    <a:lnTo>
                      <a:pt x="601" y="610"/>
                    </a:lnTo>
                    <a:lnTo>
                      <a:pt x="601" y="613"/>
                    </a:lnTo>
                    <a:lnTo>
                      <a:pt x="601" y="616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5" y="622"/>
                    </a:lnTo>
                    <a:lnTo>
                      <a:pt x="592" y="626"/>
                    </a:lnTo>
                    <a:lnTo>
                      <a:pt x="592" y="626"/>
                    </a:lnTo>
                    <a:lnTo>
                      <a:pt x="589" y="626"/>
                    </a:lnTo>
                    <a:lnTo>
                      <a:pt x="13" y="795"/>
                    </a:lnTo>
                    <a:lnTo>
                      <a:pt x="10" y="795"/>
                    </a:lnTo>
                    <a:lnTo>
                      <a:pt x="7" y="795"/>
                    </a:lnTo>
                    <a:lnTo>
                      <a:pt x="7" y="795"/>
                    </a:lnTo>
                    <a:lnTo>
                      <a:pt x="4" y="792"/>
                    </a:lnTo>
                    <a:lnTo>
                      <a:pt x="4" y="792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8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5"/>
                    </a:lnTo>
                    <a:lnTo>
                      <a:pt x="7" y="122"/>
                    </a:lnTo>
                    <a:lnTo>
                      <a:pt x="10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9" name="Freeform 959"/>
              <p:cNvSpPr>
                <a:spLocks/>
              </p:cNvSpPr>
              <p:nvPr/>
            </p:nvSpPr>
            <p:spPr bwMode="auto">
              <a:xfrm>
                <a:off x="2133" y="1575"/>
                <a:ext cx="570" cy="704"/>
              </a:xfrm>
              <a:custGeom>
                <a:avLst/>
                <a:gdLst/>
                <a:ahLst/>
                <a:cxnLst>
                  <a:cxn ang="0">
                    <a:pos x="13" y="113"/>
                  </a:cxn>
                  <a:cxn ang="0">
                    <a:pos x="557" y="0"/>
                  </a:cxn>
                  <a:cxn ang="0">
                    <a:pos x="560" y="0"/>
                  </a:cxn>
                  <a:cxn ang="0">
                    <a:pos x="560" y="0"/>
                  </a:cxn>
                  <a:cxn ang="0">
                    <a:pos x="563" y="0"/>
                  </a:cxn>
                  <a:cxn ang="0">
                    <a:pos x="563" y="3"/>
                  </a:cxn>
                  <a:cxn ang="0">
                    <a:pos x="566" y="3"/>
                  </a:cxn>
                  <a:cxn ang="0">
                    <a:pos x="566" y="6"/>
                  </a:cxn>
                  <a:cxn ang="0">
                    <a:pos x="566" y="6"/>
                  </a:cxn>
                  <a:cxn ang="0">
                    <a:pos x="570" y="9"/>
                  </a:cxn>
                  <a:cxn ang="0">
                    <a:pos x="570" y="531"/>
                  </a:cxn>
                  <a:cxn ang="0">
                    <a:pos x="566" y="531"/>
                  </a:cxn>
                  <a:cxn ang="0">
                    <a:pos x="566" y="534"/>
                  </a:cxn>
                  <a:cxn ang="0">
                    <a:pos x="566" y="538"/>
                  </a:cxn>
                  <a:cxn ang="0">
                    <a:pos x="563" y="538"/>
                  </a:cxn>
                  <a:cxn ang="0">
                    <a:pos x="563" y="541"/>
                  </a:cxn>
                  <a:cxn ang="0">
                    <a:pos x="560" y="544"/>
                  </a:cxn>
                  <a:cxn ang="0">
                    <a:pos x="557" y="544"/>
                  </a:cxn>
                  <a:cxn ang="0">
                    <a:pos x="557" y="544"/>
                  </a:cxn>
                  <a:cxn ang="0">
                    <a:pos x="13" y="704"/>
                  </a:cxn>
                  <a:cxn ang="0">
                    <a:pos x="10" y="704"/>
                  </a:cxn>
                  <a:cxn ang="0">
                    <a:pos x="10" y="704"/>
                  </a:cxn>
                  <a:cxn ang="0">
                    <a:pos x="6" y="701"/>
                  </a:cxn>
                  <a:cxn ang="0">
                    <a:pos x="6" y="701"/>
                  </a:cxn>
                  <a:cxn ang="0">
                    <a:pos x="3" y="701"/>
                  </a:cxn>
                  <a:cxn ang="0">
                    <a:pos x="3" y="698"/>
                  </a:cxn>
                  <a:cxn ang="0">
                    <a:pos x="0" y="695"/>
                  </a:cxn>
                  <a:cxn ang="0">
                    <a:pos x="0" y="695"/>
                  </a:cxn>
                  <a:cxn ang="0">
                    <a:pos x="0" y="129"/>
                  </a:cxn>
                  <a:cxn ang="0">
                    <a:pos x="0" y="125"/>
                  </a:cxn>
                  <a:cxn ang="0">
                    <a:pos x="3" y="122"/>
                  </a:cxn>
                  <a:cxn ang="0">
                    <a:pos x="3" y="122"/>
                  </a:cxn>
                  <a:cxn ang="0">
                    <a:pos x="3" y="119"/>
                  </a:cxn>
                  <a:cxn ang="0">
                    <a:pos x="6" y="119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13" y="113"/>
                  </a:cxn>
                </a:cxnLst>
                <a:rect l="0" t="0" r="r" b="b"/>
                <a:pathLst>
                  <a:path w="570" h="704">
                    <a:moveTo>
                      <a:pt x="13" y="113"/>
                    </a:moveTo>
                    <a:lnTo>
                      <a:pt x="557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3" y="0"/>
                    </a:lnTo>
                    <a:lnTo>
                      <a:pt x="563" y="3"/>
                    </a:lnTo>
                    <a:lnTo>
                      <a:pt x="566" y="3"/>
                    </a:lnTo>
                    <a:lnTo>
                      <a:pt x="566" y="6"/>
                    </a:lnTo>
                    <a:lnTo>
                      <a:pt x="566" y="6"/>
                    </a:lnTo>
                    <a:lnTo>
                      <a:pt x="570" y="9"/>
                    </a:lnTo>
                    <a:lnTo>
                      <a:pt x="570" y="531"/>
                    </a:lnTo>
                    <a:lnTo>
                      <a:pt x="566" y="531"/>
                    </a:lnTo>
                    <a:lnTo>
                      <a:pt x="566" y="534"/>
                    </a:lnTo>
                    <a:lnTo>
                      <a:pt x="566" y="538"/>
                    </a:lnTo>
                    <a:lnTo>
                      <a:pt x="563" y="538"/>
                    </a:lnTo>
                    <a:lnTo>
                      <a:pt x="563" y="541"/>
                    </a:lnTo>
                    <a:lnTo>
                      <a:pt x="560" y="544"/>
                    </a:lnTo>
                    <a:lnTo>
                      <a:pt x="557" y="544"/>
                    </a:lnTo>
                    <a:lnTo>
                      <a:pt x="557" y="544"/>
                    </a:lnTo>
                    <a:lnTo>
                      <a:pt x="13" y="704"/>
                    </a:lnTo>
                    <a:lnTo>
                      <a:pt x="10" y="704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6" y="701"/>
                    </a:lnTo>
                    <a:lnTo>
                      <a:pt x="3" y="701"/>
                    </a:lnTo>
                    <a:lnTo>
                      <a:pt x="3" y="698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" y="122"/>
                    </a:lnTo>
                    <a:lnTo>
                      <a:pt x="3" y="122"/>
                    </a:lnTo>
                    <a:lnTo>
                      <a:pt x="3" y="119"/>
                    </a:lnTo>
                    <a:lnTo>
                      <a:pt x="6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3" y="113"/>
                    </a:lnTo>
                    <a:close/>
                  </a:path>
                </a:pathLst>
              </a:custGeom>
              <a:solidFill>
                <a:srgbClr val="BAC2C2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0" name="Freeform 960"/>
              <p:cNvSpPr>
                <a:spLocks/>
              </p:cNvSpPr>
              <p:nvPr/>
            </p:nvSpPr>
            <p:spPr bwMode="auto">
              <a:xfrm>
                <a:off x="2146" y="1575"/>
                <a:ext cx="544" cy="116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44" y="0"/>
                  </a:cxn>
                  <a:cxn ang="0">
                    <a:pos x="0" y="113"/>
                  </a:cxn>
                  <a:cxn ang="0">
                    <a:pos x="0" y="116"/>
                  </a:cxn>
                  <a:cxn ang="0">
                    <a:pos x="544" y="3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544" y="0"/>
                  </a:cxn>
                  <a:cxn ang="0">
                    <a:pos x="544" y="0"/>
                  </a:cxn>
                </a:cxnLst>
                <a:rect l="0" t="0" r="r" b="b"/>
                <a:pathLst>
                  <a:path w="544" h="116">
                    <a:moveTo>
                      <a:pt x="544" y="0"/>
                    </a:moveTo>
                    <a:lnTo>
                      <a:pt x="544" y="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544" y="3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1" name="Freeform 961"/>
              <p:cNvSpPr>
                <a:spLocks/>
              </p:cNvSpPr>
              <p:nvPr/>
            </p:nvSpPr>
            <p:spPr bwMode="auto">
              <a:xfrm>
                <a:off x="2690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2" name="Freeform 962"/>
              <p:cNvSpPr>
                <a:spLocks/>
              </p:cNvSpPr>
              <p:nvPr/>
            </p:nvSpPr>
            <p:spPr bwMode="auto">
              <a:xfrm>
                <a:off x="2693" y="157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3" name="Freeform 963"/>
              <p:cNvSpPr>
                <a:spLocks/>
              </p:cNvSpPr>
              <p:nvPr/>
            </p:nvSpPr>
            <p:spPr bwMode="auto">
              <a:xfrm>
                <a:off x="2693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4" name="Freeform 964"/>
              <p:cNvSpPr>
                <a:spLocks/>
              </p:cNvSpPr>
              <p:nvPr/>
            </p:nvSpPr>
            <p:spPr bwMode="auto">
              <a:xfrm>
                <a:off x="2696" y="157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5" name="Freeform 965"/>
              <p:cNvSpPr>
                <a:spLocks/>
              </p:cNvSpPr>
              <p:nvPr/>
            </p:nvSpPr>
            <p:spPr bwMode="auto">
              <a:xfrm>
                <a:off x="2696" y="15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6" name="Freeform 966"/>
              <p:cNvSpPr>
                <a:spLocks/>
              </p:cNvSpPr>
              <p:nvPr/>
            </p:nvSpPr>
            <p:spPr bwMode="auto">
              <a:xfrm>
                <a:off x="2699" y="15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7" name="Freeform 967"/>
              <p:cNvSpPr>
                <a:spLocks/>
              </p:cNvSpPr>
              <p:nvPr/>
            </p:nvSpPr>
            <p:spPr bwMode="auto">
              <a:xfrm>
                <a:off x="2699" y="158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8" name="Freeform 968"/>
              <p:cNvSpPr>
                <a:spLocks/>
              </p:cNvSpPr>
              <p:nvPr/>
            </p:nvSpPr>
            <p:spPr bwMode="auto">
              <a:xfrm>
                <a:off x="2699" y="158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9" name="Freeform 969"/>
              <p:cNvSpPr>
                <a:spLocks/>
              </p:cNvSpPr>
              <p:nvPr/>
            </p:nvSpPr>
            <p:spPr bwMode="auto">
              <a:xfrm>
                <a:off x="2699" y="1584"/>
                <a:ext cx="4" cy="522"/>
              </a:xfrm>
              <a:custGeom>
                <a:avLst/>
                <a:gdLst/>
                <a:ahLst/>
                <a:cxnLst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22"/>
                  </a:cxn>
                  <a:cxn ang="0">
                    <a:pos x="0" y="519"/>
                  </a:cxn>
                  <a:cxn ang="0">
                    <a:pos x="4" y="522"/>
                  </a:cxn>
                  <a:cxn ang="0">
                    <a:pos x="4" y="522"/>
                  </a:cxn>
                  <a:cxn ang="0">
                    <a:pos x="4" y="522"/>
                  </a:cxn>
                </a:cxnLst>
                <a:rect l="0" t="0" r="r" b="b"/>
                <a:pathLst>
                  <a:path w="4" h="522">
                    <a:moveTo>
                      <a:pt x="4" y="522"/>
                    </a:moveTo>
                    <a:lnTo>
                      <a:pt x="4" y="5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22"/>
                    </a:lnTo>
                    <a:lnTo>
                      <a:pt x="0" y="519"/>
                    </a:lnTo>
                    <a:lnTo>
                      <a:pt x="4" y="522"/>
                    </a:lnTo>
                    <a:lnTo>
                      <a:pt x="4" y="522"/>
                    </a:lnTo>
                    <a:lnTo>
                      <a:pt x="4" y="522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0" name="Freeform 970"/>
              <p:cNvSpPr>
                <a:spLocks/>
              </p:cNvSpPr>
              <p:nvPr/>
            </p:nvSpPr>
            <p:spPr bwMode="auto">
              <a:xfrm>
                <a:off x="2699" y="2103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1" name="Freeform 971"/>
              <p:cNvSpPr>
                <a:spLocks/>
              </p:cNvSpPr>
              <p:nvPr/>
            </p:nvSpPr>
            <p:spPr bwMode="auto">
              <a:xfrm>
                <a:off x="2699" y="210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2" name="Freeform 972"/>
              <p:cNvSpPr>
                <a:spLocks/>
              </p:cNvSpPr>
              <p:nvPr/>
            </p:nvSpPr>
            <p:spPr bwMode="auto">
              <a:xfrm>
                <a:off x="2696" y="2109"/>
                <a:ext cx="7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3" name="Freeform 973"/>
              <p:cNvSpPr>
                <a:spLocks/>
              </p:cNvSpPr>
              <p:nvPr/>
            </p:nvSpPr>
            <p:spPr bwMode="auto">
              <a:xfrm>
                <a:off x="2696" y="2109"/>
                <a:ext cx="3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4" name="Freeform 974"/>
              <p:cNvSpPr>
                <a:spLocks/>
              </p:cNvSpPr>
              <p:nvPr/>
            </p:nvSpPr>
            <p:spPr bwMode="auto">
              <a:xfrm>
                <a:off x="2693" y="211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5" name="Freeform 975"/>
              <p:cNvSpPr>
                <a:spLocks/>
              </p:cNvSpPr>
              <p:nvPr/>
            </p:nvSpPr>
            <p:spPr bwMode="auto">
              <a:xfrm>
                <a:off x="2693" y="211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6" name="Freeform 976"/>
              <p:cNvSpPr>
                <a:spLocks/>
              </p:cNvSpPr>
              <p:nvPr/>
            </p:nvSpPr>
            <p:spPr bwMode="auto">
              <a:xfrm>
                <a:off x="2690" y="2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7" name="Freeform 977"/>
              <p:cNvSpPr>
                <a:spLocks/>
              </p:cNvSpPr>
              <p:nvPr/>
            </p:nvSpPr>
            <p:spPr bwMode="auto">
              <a:xfrm>
                <a:off x="2690" y="2116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8" name="Freeform 978"/>
              <p:cNvSpPr>
                <a:spLocks/>
              </p:cNvSpPr>
              <p:nvPr/>
            </p:nvSpPr>
            <p:spPr bwMode="auto">
              <a:xfrm>
                <a:off x="2146" y="2119"/>
                <a:ext cx="544" cy="160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544" y="3"/>
                  </a:cxn>
                  <a:cxn ang="0">
                    <a:pos x="544" y="0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0"/>
                  </a:cxn>
                </a:cxnLst>
                <a:rect l="0" t="0" r="r" b="b"/>
                <a:pathLst>
                  <a:path w="544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544" y="3"/>
                    </a:lnTo>
                    <a:lnTo>
                      <a:pt x="544" y="0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9" name="Freeform 979"/>
              <p:cNvSpPr>
                <a:spLocks/>
              </p:cNvSpPr>
              <p:nvPr/>
            </p:nvSpPr>
            <p:spPr bwMode="auto">
              <a:xfrm>
                <a:off x="2143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0" name="Freeform 980"/>
              <p:cNvSpPr>
                <a:spLocks/>
              </p:cNvSpPr>
              <p:nvPr/>
            </p:nvSpPr>
            <p:spPr bwMode="auto">
              <a:xfrm>
                <a:off x="2143" y="22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1" name="Freeform 981"/>
              <p:cNvSpPr>
                <a:spLocks/>
              </p:cNvSpPr>
              <p:nvPr/>
            </p:nvSpPr>
            <p:spPr bwMode="auto">
              <a:xfrm>
                <a:off x="2139" y="2276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2" name="Freeform 982"/>
              <p:cNvSpPr>
                <a:spLocks/>
              </p:cNvSpPr>
              <p:nvPr/>
            </p:nvSpPr>
            <p:spPr bwMode="auto">
              <a:xfrm>
                <a:off x="2136" y="227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3" name="Freeform 983"/>
              <p:cNvSpPr>
                <a:spLocks/>
              </p:cNvSpPr>
              <p:nvPr/>
            </p:nvSpPr>
            <p:spPr bwMode="auto">
              <a:xfrm>
                <a:off x="2136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4" name="Freeform 984"/>
              <p:cNvSpPr>
                <a:spLocks/>
              </p:cNvSpPr>
              <p:nvPr/>
            </p:nvSpPr>
            <p:spPr bwMode="auto">
              <a:xfrm>
                <a:off x="2133" y="227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5" name="Freeform 985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6" name="Freeform 986"/>
              <p:cNvSpPr>
                <a:spLocks/>
              </p:cNvSpPr>
              <p:nvPr/>
            </p:nvSpPr>
            <p:spPr bwMode="auto">
              <a:xfrm>
                <a:off x="2133" y="227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7" name="Freeform 987"/>
              <p:cNvSpPr>
                <a:spLocks/>
              </p:cNvSpPr>
              <p:nvPr/>
            </p:nvSpPr>
            <p:spPr bwMode="auto">
              <a:xfrm>
                <a:off x="2133" y="1704"/>
                <a:ext cx="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66"/>
                  </a:cxn>
                  <a:cxn ang="0">
                    <a:pos x="3" y="56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66">
                    <a:moveTo>
                      <a:pt x="0" y="0"/>
                    </a:moveTo>
                    <a:lnTo>
                      <a:pt x="0" y="0"/>
                    </a:lnTo>
                    <a:lnTo>
                      <a:pt x="0" y="566"/>
                    </a:lnTo>
                    <a:lnTo>
                      <a:pt x="3" y="56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8" name="Freeform 988"/>
              <p:cNvSpPr>
                <a:spLocks/>
              </p:cNvSpPr>
              <p:nvPr/>
            </p:nvSpPr>
            <p:spPr bwMode="auto">
              <a:xfrm>
                <a:off x="2133" y="17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9" name="Freeform 989"/>
              <p:cNvSpPr>
                <a:spLocks/>
              </p:cNvSpPr>
              <p:nvPr/>
            </p:nvSpPr>
            <p:spPr bwMode="auto">
              <a:xfrm>
                <a:off x="2133" y="169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0" name="Freeform 990"/>
              <p:cNvSpPr>
                <a:spLocks/>
              </p:cNvSpPr>
              <p:nvPr/>
            </p:nvSpPr>
            <p:spPr bwMode="auto">
              <a:xfrm>
                <a:off x="2133" y="1694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1" name="Freeform 991"/>
              <p:cNvSpPr>
                <a:spLocks/>
              </p:cNvSpPr>
              <p:nvPr/>
            </p:nvSpPr>
            <p:spPr bwMode="auto">
              <a:xfrm>
                <a:off x="2136" y="169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2" name="Freeform 992"/>
              <p:cNvSpPr>
                <a:spLocks/>
              </p:cNvSpPr>
              <p:nvPr/>
            </p:nvSpPr>
            <p:spPr bwMode="auto">
              <a:xfrm>
                <a:off x="2136" y="1691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B3333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593" name="Freeform 993"/>
            <p:cNvSpPr>
              <a:spLocks/>
            </p:cNvSpPr>
            <p:nvPr/>
          </p:nvSpPr>
          <p:spPr bwMode="auto">
            <a:xfrm>
              <a:off x="2139" y="1691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4" name="Freeform 994"/>
            <p:cNvSpPr>
              <a:spLocks/>
            </p:cNvSpPr>
            <p:nvPr/>
          </p:nvSpPr>
          <p:spPr bwMode="auto">
            <a:xfrm>
              <a:off x="2139" y="1688"/>
              <a:ext cx="7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5" name="Freeform 995"/>
            <p:cNvSpPr>
              <a:spLocks/>
            </p:cNvSpPr>
            <p:nvPr/>
          </p:nvSpPr>
          <p:spPr bwMode="auto">
            <a:xfrm>
              <a:off x="2143" y="168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6" name="Freeform 996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10" y="98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110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1"/>
                </a:cxn>
                <a:cxn ang="0">
                  <a:pos x="10" y="98"/>
                </a:cxn>
              </a:cxnLst>
              <a:rect l="0" t="0" r="r" b="b"/>
              <a:pathLst>
                <a:path w="488" h="585">
                  <a:moveTo>
                    <a:pt x="10" y="98"/>
                  </a:move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7" name="Freeform 997"/>
            <p:cNvSpPr>
              <a:spLocks/>
            </p:cNvSpPr>
            <p:nvPr/>
          </p:nvSpPr>
          <p:spPr bwMode="auto">
            <a:xfrm>
              <a:off x="2180" y="1631"/>
              <a:ext cx="488" cy="585"/>
            </a:xfrm>
            <a:custGeom>
              <a:avLst/>
              <a:gdLst/>
              <a:ahLst/>
              <a:cxnLst>
                <a:cxn ang="0">
                  <a:pos x="460" y="428"/>
                </a:cxn>
                <a:cxn ang="0">
                  <a:pos x="463" y="371"/>
                </a:cxn>
                <a:cxn ang="0">
                  <a:pos x="466" y="309"/>
                </a:cxn>
                <a:cxn ang="0">
                  <a:pos x="469" y="246"/>
                </a:cxn>
                <a:cxn ang="0">
                  <a:pos x="469" y="183"/>
                </a:cxn>
                <a:cxn ang="0">
                  <a:pos x="469" y="123"/>
                </a:cxn>
                <a:cxn ang="0">
                  <a:pos x="466" y="73"/>
                </a:cxn>
                <a:cxn ang="0">
                  <a:pos x="466" y="32"/>
                </a:cxn>
                <a:cxn ang="0">
                  <a:pos x="463" y="7"/>
                </a:cxn>
                <a:cxn ang="0">
                  <a:pos x="479" y="0"/>
                </a:cxn>
                <a:cxn ang="0">
                  <a:pos x="482" y="0"/>
                </a:cxn>
                <a:cxn ang="0">
                  <a:pos x="485" y="3"/>
                </a:cxn>
                <a:cxn ang="0">
                  <a:pos x="488" y="7"/>
                </a:cxn>
                <a:cxn ang="0">
                  <a:pos x="488" y="10"/>
                </a:cxn>
                <a:cxn ang="0">
                  <a:pos x="488" y="434"/>
                </a:cxn>
                <a:cxn ang="0">
                  <a:pos x="488" y="437"/>
                </a:cxn>
                <a:cxn ang="0">
                  <a:pos x="485" y="444"/>
                </a:cxn>
                <a:cxn ang="0">
                  <a:pos x="482" y="447"/>
                </a:cxn>
                <a:cxn ang="0">
                  <a:pos x="479" y="447"/>
                </a:cxn>
                <a:cxn ang="0">
                  <a:pos x="10" y="585"/>
                </a:cxn>
                <a:cxn ang="0">
                  <a:pos x="7" y="585"/>
                </a:cxn>
                <a:cxn ang="0">
                  <a:pos x="3" y="582"/>
                </a:cxn>
                <a:cxn ang="0">
                  <a:pos x="0" y="579"/>
                </a:cxn>
                <a:cxn ang="0">
                  <a:pos x="0" y="576"/>
                </a:cxn>
                <a:cxn ang="0">
                  <a:pos x="0" y="557"/>
                </a:cxn>
                <a:cxn ang="0">
                  <a:pos x="16" y="554"/>
                </a:cxn>
                <a:cxn ang="0">
                  <a:pos x="32" y="551"/>
                </a:cxn>
                <a:cxn ang="0">
                  <a:pos x="48" y="548"/>
                </a:cxn>
                <a:cxn ang="0">
                  <a:pos x="63" y="544"/>
                </a:cxn>
                <a:cxn ang="0">
                  <a:pos x="79" y="541"/>
                </a:cxn>
                <a:cxn ang="0">
                  <a:pos x="95" y="535"/>
                </a:cxn>
                <a:cxn ang="0">
                  <a:pos x="110" y="532"/>
                </a:cxn>
                <a:cxn ang="0">
                  <a:pos x="129" y="529"/>
                </a:cxn>
                <a:cxn ang="0">
                  <a:pos x="145" y="526"/>
                </a:cxn>
                <a:cxn ang="0">
                  <a:pos x="164" y="522"/>
                </a:cxn>
                <a:cxn ang="0">
                  <a:pos x="180" y="516"/>
                </a:cxn>
                <a:cxn ang="0">
                  <a:pos x="195" y="513"/>
                </a:cxn>
                <a:cxn ang="0">
                  <a:pos x="214" y="510"/>
                </a:cxn>
                <a:cxn ang="0">
                  <a:pos x="230" y="504"/>
                </a:cxn>
                <a:cxn ang="0">
                  <a:pos x="249" y="500"/>
                </a:cxn>
                <a:cxn ang="0">
                  <a:pos x="265" y="497"/>
                </a:cxn>
                <a:cxn ang="0">
                  <a:pos x="280" y="491"/>
                </a:cxn>
                <a:cxn ang="0">
                  <a:pos x="296" y="488"/>
                </a:cxn>
                <a:cxn ang="0">
                  <a:pos x="312" y="482"/>
                </a:cxn>
                <a:cxn ang="0">
                  <a:pos x="328" y="478"/>
                </a:cxn>
                <a:cxn ang="0">
                  <a:pos x="340" y="472"/>
                </a:cxn>
                <a:cxn ang="0">
                  <a:pos x="356" y="469"/>
                </a:cxn>
                <a:cxn ang="0">
                  <a:pos x="368" y="466"/>
                </a:cxn>
                <a:cxn ang="0">
                  <a:pos x="381" y="459"/>
                </a:cxn>
                <a:cxn ang="0">
                  <a:pos x="394" y="456"/>
                </a:cxn>
                <a:cxn ang="0">
                  <a:pos x="406" y="450"/>
                </a:cxn>
                <a:cxn ang="0">
                  <a:pos x="416" y="447"/>
                </a:cxn>
                <a:cxn ang="0">
                  <a:pos x="428" y="444"/>
                </a:cxn>
                <a:cxn ang="0">
                  <a:pos x="438" y="437"/>
                </a:cxn>
                <a:cxn ang="0">
                  <a:pos x="444" y="434"/>
                </a:cxn>
                <a:cxn ang="0">
                  <a:pos x="453" y="431"/>
                </a:cxn>
                <a:cxn ang="0">
                  <a:pos x="460" y="428"/>
                </a:cxn>
              </a:cxnLst>
              <a:rect l="0" t="0" r="r" b="b"/>
              <a:pathLst>
                <a:path w="488" h="585">
                  <a:moveTo>
                    <a:pt x="460" y="428"/>
                  </a:moveTo>
                  <a:lnTo>
                    <a:pt x="463" y="371"/>
                  </a:lnTo>
                  <a:lnTo>
                    <a:pt x="466" y="309"/>
                  </a:lnTo>
                  <a:lnTo>
                    <a:pt x="469" y="246"/>
                  </a:lnTo>
                  <a:lnTo>
                    <a:pt x="469" y="183"/>
                  </a:lnTo>
                  <a:lnTo>
                    <a:pt x="469" y="123"/>
                  </a:lnTo>
                  <a:lnTo>
                    <a:pt x="466" y="73"/>
                  </a:lnTo>
                  <a:lnTo>
                    <a:pt x="466" y="32"/>
                  </a:lnTo>
                  <a:lnTo>
                    <a:pt x="463" y="7"/>
                  </a:lnTo>
                  <a:lnTo>
                    <a:pt x="479" y="0"/>
                  </a:lnTo>
                  <a:lnTo>
                    <a:pt x="482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88" y="10"/>
                  </a:lnTo>
                  <a:lnTo>
                    <a:pt x="488" y="434"/>
                  </a:lnTo>
                  <a:lnTo>
                    <a:pt x="488" y="437"/>
                  </a:lnTo>
                  <a:lnTo>
                    <a:pt x="485" y="444"/>
                  </a:lnTo>
                  <a:lnTo>
                    <a:pt x="482" y="447"/>
                  </a:lnTo>
                  <a:lnTo>
                    <a:pt x="479" y="447"/>
                  </a:lnTo>
                  <a:lnTo>
                    <a:pt x="10" y="585"/>
                  </a:lnTo>
                  <a:lnTo>
                    <a:pt x="7" y="585"/>
                  </a:lnTo>
                  <a:lnTo>
                    <a:pt x="3" y="582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557"/>
                  </a:lnTo>
                  <a:lnTo>
                    <a:pt x="16" y="554"/>
                  </a:lnTo>
                  <a:lnTo>
                    <a:pt x="32" y="551"/>
                  </a:lnTo>
                  <a:lnTo>
                    <a:pt x="48" y="548"/>
                  </a:lnTo>
                  <a:lnTo>
                    <a:pt x="63" y="544"/>
                  </a:lnTo>
                  <a:lnTo>
                    <a:pt x="79" y="541"/>
                  </a:lnTo>
                  <a:lnTo>
                    <a:pt x="95" y="535"/>
                  </a:lnTo>
                  <a:lnTo>
                    <a:pt x="110" y="532"/>
                  </a:lnTo>
                  <a:lnTo>
                    <a:pt x="129" y="529"/>
                  </a:lnTo>
                  <a:lnTo>
                    <a:pt x="145" y="526"/>
                  </a:lnTo>
                  <a:lnTo>
                    <a:pt x="164" y="522"/>
                  </a:lnTo>
                  <a:lnTo>
                    <a:pt x="180" y="516"/>
                  </a:lnTo>
                  <a:lnTo>
                    <a:pt x="195" y="513"/>
                  </a:lnTo>
                  <a:lnTo>
                    <a:pt x="214" y="510"/>
                  </a:lnTo>
                  <a:lnTo>
                    <a:pt x="230" y="504"/>
                  </a:lnTo>
                  <a:lnTo>
                    <a:pt x="249" y="500"/>
                  </a:lnTo>
                  <a:lnTo>
                    <a:pt x="265" y="497"/>
                  </a:lnTo>
                  <a:lnTo>
                    <a:pt x="280" y="491"/>
                  </a:lnTo>
                  <a:lnTo>
                    <a:pt x="296" y="488"/>
                  </a:lnTo>
                  <a:lnTo>
                    <a:pt x="312" y="482"/>
                  </a:lnTo>
                  <a:lnTo>
                    <a:pt x="328" y="478"/>
                  </a:lnTo>
                  <a:lnTo>
                    <a:pt x="340" y="472"/>
                  </a:lnTo>
                  <a:lnTo>
                    <a:pt x="356" y="469"/>
                  </a:lnTo>
                  <a:lnTo>
                    <a:pt x="368" y="466"/>
                  </a:lnTo>
                  <a:lnTo>
                    <a:pt x="381" y="459"/>
                  </a:lnTo>
                  <a:lnTo>
                    <a:pt x="394" y="456"/>
                  </a:lnTo>
                  <a:lnTo>
                    <a:pt x="406" y="450"/>
                  </a:lnTo>
                  <a:lnTo>
                    <a:pt x="416" y="447"/>
                  </a:lnTo>
                  <a:lnTo>
                    <a:pt x="428" y="444"/>
                  </a:lnTo>
                  <a:lnTo>
                    <a:pt x="438" y="437"/>
                  </a:lnTo>
                  <a:lnTo>
                    <a:pt x="444" y="434"/>
                  </a:lnTo>
                  <a:lnTo>
                    <a:pt x="453" y="431"/>
                  </a:lnTo>
                  <a:lnTo>
                    <a:pt x="460" y="42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8" name="Freeform 998"/>
            <p:cNvSpPr>
              <a:spLocks/>
            </p:cNvSpPr>
            <p:nvPr/>
          </p:nvSpPr>
          <p:spPr bwMode="auto">
            <a:xfrm>
              <a:off x="2180" y="2059"/>
              <a:ext cx="488" cy="157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88" y="6"/>
                </a:cxn>
                <a:cxn ang="0">
                  <a:pos x="488" y="9"/>
                </a:cxn>
                <a:cxn ang="0">
                  <a:pos x="485" y="16"/>
                </a:cxn>
                <a:cxn ang="0">
                  <a:pos x="482" y="19"/>
                </a:cxn>
                <a:cxn ang="0">
                  <a:pos x="479" y="19"/>
                </a:cxn>
                <a:cxn ang="0">
                  <a:pos x="10" y="157"/>
                </a:cxn>
                <a:cxn ang="0">
                  <a:pos x="7" y="157"/>
                </a:cxn>
                <a:cxn ang="0">
                  <a:pos x="3" y="154"/>
                </a:cxn>
                <a:cxn ang="0">
                  <a:pos x="0" y="151"/>
                </a:cxn>
                <a:cxn ang="0">
                  <a:pos x="0" y="148"/>
                </a:cxn>
                <a:cxn ang="0">
                  <a:pos x="0" y="129"/>
                </a:cxn>
                <a:cxn ang="0">
                  <a:pos x="16" y="126"/>
                </a:cxn>
                <a:cxn ang="0">
                  <a:pos x="32" y="123"/>
                </a:cxn>
                <a:cxn ang="0">
                  <a:pos x="48" y="120"/>
                </a:cxn>
                <a:cxn ang="0">
                  <a:pos x="63" y="116"/>
                </a:cxn>
                <a:cxn ang="0">
                  <a:pos x="79" y="113"/>
                </a:cxn>
                <a:cxn ang="0">
                  <a:pos x="95" y="107"/>
                </a:cxn>
                <a:cxn ang="0">
                  <a:pos x="110" y="104"/>
                </a:cxn>
                <a:cxn ang="0">
                  <a:pos x="129" y="101"/>
                </a:cxn>
                <a:cxn ang="0">
                  <a:pos x="145" y="98"/>
                </a:cxn>
                <a:cxn ang="0">
                  <a:pos x="164" y="94"/>
                </a:cxn>
                <a:cxn ang="0">
                  <a:pos x="180" y="88"/>
                </a:cxn>
                <a:cxn ang="0">
                  <a:pos x="195" y="85"/>
                </a:cxn>
                <a:cxn ang="0">
                  <a:pos x="214" y="82"/>
                </a:cxn>
                <a:cxn ang="0">
                  <a:pos x="230" y="76"/>
                </a:cxn>
                <a:cxn ang="0">
                  <a:pos x="249" y="72"/>
                </a:cxn>
                <a:cxn ang="0">
                  <a:pos x="265" y="69"/>
                </a:cxn>
                <a:cxn ang="0">
                  <a:pos x="280" y="63"/>
                </a:cxn>
                <a:cxn ang="0">
                  <a:pos x="296" y="60"/>
                </a:cxn>
                <a:cxn ang="0">
                  <a:pos x="312" y="54"/>
                </a:cxn>
                <a:cxn ang="0">
                  <a:pos x="328" y="50"/>
                </a:cxn>
                <a:cxn ang="0">
                  <a:pos x="340" y="44"/>
                </a:cxn>
                <a:cxn ang="0">
                  <a:pos x="356" y="41"/>
                </a:cxn>
                <a:cxn ang="0">
                  <a:pos x="368" y="38"/>
                </a:cxn>
                <a:cxn ang="0">
                  <a:pos x="381" y="31"/>
                </a:cxn>
                <a:cxn ang="0">
                  <a:pos x="394" y="28"/>
                </a:cxn>
                <a:cxn ang="0">
                  <a:pos x="406" y="22"/>
                </a:cxn>
                <a:cxn ang="0">
                  <a:pos x="416" y="19"/>
                </a:cxn>
                <a:cxn ang="0">
                  <a:pos x="428" y="16"/>
                </a:cxn>
                <a:cxn ang="0">
                  <a:pos x="438" y="9"/>
                </a:cxn>
                <a:cxn ang="0">
                  <a:pos x="444" y="6"/>
                </a:cxn>
                <a:cxn ang="0">
                  <a:pos x="453" y="3"/>
                </a:cxn>
                <a:cxn ang="0">
                  <a:pos x="460" y="0"/>
                </a:cxn>
              </a:cxnLst>
              <a:rect l="0" t="0" r="r" b="b"/>
              <a:pathLst>
                <a:path w="488" h="157">
                  <a:moveTo>
                    <a:pt x="460" y="0"/>
                  </a:moveTo>
                  <a:lnTo>
                    <a:pt x="488" y="6"/>
                  </a:lnTo>
                  <a:lnTo>
                    <a:pt x="488" y="9"/>
                  </a:lnTo>
                  <a:lnTo>
                    <a:pt x="485" y="16"/>
                  </a:lnTo>
                  <a:lnTo>
                    <a:pt x="482" y="19"/>
                  </a:lnTo>
                  <a:lnTo>
                    <a:pt x="479" y="19"/>
                  </a:lnTo>
                  <a:lnTo>
                    <a:pt x="10" y="157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16" y="126"/>
                  </a:lnTo>
                  <a:lnTo>
                    <a:pt x="32" y="123"/>
                  </a:lnTo>
                  <a:lnTo>
                    <a:pt x="48" y="120"/>
                  </a:lnTo>
                  <a:lnTo>
                    <a:pt x="63" y="116"/>
                  </a:lnTo>
                  <a:lnTo>
                    <a:pt x="79" y="113"/>
                  </a:lnTo>
                  <a:lnTo>
                    <a:pt x="95" y="107"/>
                  </a:lnTo>
                  <a:lnTo>
                    <a:pt x="110" y="104"/>
                  </a:lnTo>
                  <a:lnTo>
                    <a:pt x="129" y="101"/>
                  </a:lnTo>
                  <a:lnTo>
                    <a:pt x="145" y="98"/>
                  </a:lnTo>
                  <a:lnTo>
                    <a:pt x="164" y="94"/>
                  </a:lnTo>
                  <a:lnTo>
                    <a:pt x="180" y="88"/>
                  </a:lnTo>
                  <a:lnTo>
                    <a:pt x="195" y="85"/>
                  </a:lnTo>
                  <a:lnTo>
                    <a:pt x="214" y="82"/>
                  </a:lnTo>
                  <a:lnTo>
                    <a:pt x="230" y="76"/>
                  </a:lnTo>
                  <a:lnTo>
                    <a:pt x="249" y="72"/>
                  </a:lnTo>
                  <a:lnTo>
                    <a:pt x="265" y="69"/>
                  </a:lnTo>
                  <a:lnTo>
                    <a:pt x="280" y="63"/>
                  </a:lnTo>
                  <a:lnTo>
                    <a:pt x="296" y="60"/>
                  </a:lnTo>
                  <a:lnTo>
                    <a:pt x="312" y="54"/>
                  </a:lnTo>
                  <a:lnTo>
                    <a:pt x="328" y="50"/>
                  </a:lnTo>
                  <a:lnTo>
                    <a:pt x="340" y="44"/>
                  </a:lnTo>
                  <a:lnTo>
                    <a:pt x="356" y="41"/>
                  </a:lnTo>
                  <a:lnTo>
                    <a:pt x="368" y="38"/>
                  </a:lnTo>
                  <a:lnTo>
                    <a:pt x="381" y="31"/>
                  </a:lnTo>
                  <a:lnTo>
                    <a:pt x="394" y="28"/>
                  </a:lnTo>
                  <a:lnTo>
                    <a:pt x="406" y="22"/>
                  </a:lnTo>
                  <a:lnTo>
                    <a:pt x="416" y="19"/>
                  </a:lnTo>
                  <a:lnTo>
                    <a:pt x="428" y="16"/>
                  </a:lnTo>
                  <a:lnTo>
                    <a:pt x="438" y="9"/>
                  </a:lnTo>
                  <a:lnTo>
                    <a:pt x="444" y="6"/>
                  </a:lnTo>
                  <a:lnTo>
                    <a:pt x="453" y="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9" name="Freeform 999"/>
            <p:cNvSpPr>
              <a:spLocks/>
            </p:cNvSpPr>
            <p:nvPr/>
          </p:nvSpPr>
          <p:spPr bwMode="auto">
            <a:xfrm>
              <a:off x="1947" y="1496"/>
              <a:ext cx="759" cy="179"/>
            </a:xfrm>
            <a:custGeom>
              <a:avLst/>
              <a:gdLst/>
              <a:ahLst/>
              <a:cxnLst>
                <a:cxn ang="0">
                  <a:pos x="759" y="57"/>
                </a:cxn>
                <a:cxn ang="0">
                  <a:pos x="605" y="3"/>
                </a:cxn>
                <a:cxn ang="0">
                  <a:pos x="573" y="0"/>
                </a:cxn>
                <a:cxn ang="0">
                  <a:pos x="0" y="110"/>
                </a:cxn>
                <a:cxn ang="0">
                  <a:pos x="183" y="179"/>
                </a:cxn>
                <a:cxn ang="0">
                  <a:pos x="759" y="57"/>
                </a:cxn>
              </a:cxnLst>
              <a:rect l="0" t="0" r="r" b="b"/>
              <a:pathLst>
                <a:path w="759" h="179">
                  <a:moveTo>
                    <a:pt x="759" y="57"/>
                  </a:moveTo>
                  <a:lnTo>
                    <a:pt x="605" y="3"/>
                  </a:lnTo>
                  <a:lnTo>
                    <a:pt x="573" y="0"/>
                  </a:lnTo>
                  <a:lnTo>
                    <a:pt x="0" y="110"/>
                  </a:lnTo>
                  <a:lnTo>
                    <a:pt x="183" y="179"/>
                  </a:lnTo>
                  <a:lnTo>
                    <a:pt x="759" y="57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0" name="Freeform 1000"/>
            <p:cNvSpPr>
              <a:spLocks/>
            </p:cNvSpPr>
            <p:nvPr/>
          </p:nvSpPr>
          <p:spPr bwMode="auto">
            <a:xfrm>
              <a:off x="1929" y="1606"/>
              <a:ext cx="201" cy="8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1" y="69"/>
                </a:cxn>
                <a:cxn ang="0">
                  <a:pos x="188" y="82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201" h="82">
                  <a:moveTo>
                    <a:pt x="18" y="0"/>
                  </a:moveTo>
                  <a:lnTo>
                    <a:pt x="201" y="69"/>
                  </a:lnTo>
                  <a:lnTo>
                    <a:pt x="188" y="82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1" name="Freeform 1001"/>
            <p:cNvSpPr>
              <a:spLocks/>
            </p:cNvSpPr>
            <p:nvPr/>
          </p:nvSpPr>
          <p:spPr bwMode="auto">
            <a:xfrm>
              <a:off x="1925" y="1622"/>
              <a:ext cx="192" cy="7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92" y="66"/>
                </a:cxn>
                <a:cxn ang="0">
                  <a:pos x="192" y="717"/>
                </a:cxn>
                <a:cxn ang="0">
                  <a:pos x="0" y="626"/>
                </a:cxn>
                <a:cxn ang="0">
                  <a:pos x="4" y="0"/>
                </a:cxn>
              </a:cxnLst>
              <a:rect l="0" t="0" r="r" b="b"/>
              <a:pathLst>
                <a:path w="192" h="717">
                  <a:moveTo>
                    <a:pt x="4" y="0"/>
                  </a:moveTo>
                  <a:lnTo>
                    <a:pt x="192" y="66"/>
                  </a:lnTo>
                  <a:lnTo>
                    <a:pt x="192" y="717"/>
                  </a:lnTo>
                  <a:lnTo>
                    <a:pt x="0" y="6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66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2" name="Freeform 1002"/>
            <p:cNvSpPr>
              <a:spLocks/>
            </p:cNvSpPr>
            <p:nvPr/>
          </p:nvSpPr>
          <p:spPr bwMode="auto">
            <a:xfrm>
              <a:off x="1925" y="2248"/>
              <a:ext cx="205" cy="100"/>
            </a:xfrm>
            <a:custGeom>
              <a:avLst/>
              <a:gdLst/>
              <a:ahLst/>
              <a:cxnLst>
                <a:cxn ang="0">
                  <a:pos x="192" y="91"/>
                </a:cxn>
                <a:cxn ang="0">
                  <a:pos x="205" y="10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192" y="91"/>
                </a:cxn>
              </a:cxnLst>
              <a:rect l="0" t="0" r="r" b="b"/>
              <a:pathLst>
                <a:path w="205" h="100">
                  <a:moveTo>
                    <a:pt x="192" y="91"/>
                  </a:moveTo>
                  <a:lnTo>
                    <a:pt x="205" y="10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3" name="Freeform 1003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4" name="Freeform 1004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5" name="Freeform 1005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6" name="Freeform 1006"/>
            <p:cNvSpPr>
              <a:spLocks/>
            </p:cNvSpPr>
            <p:nvPr/>
          </p:nvSpPr>
          <p:spPr bwMode="auto">
            <a:xfrm>
              <a:off x="2092" y="1672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7" name="Freeform 1007"/>
            <p:cNvSpPr>
              <a:spLocks/>
            </p:cNvSpPr>
            <p:nvPr/>
          </p:nvSpPr>
          <p:spPr bwMode="auto">
            <a:xfrm>
              <a:off x="2092" y="1669"/>
              <a:ext cx="7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8" name="Freeform 1008"/>
            <p:cNvSpPr>
              <a:spLocks/>
            </p:cNvSpPr>
            <p:nvPr/>
          </p:nvSpPr>
          <p:spPr bwMode="auto">
            <a:xfrm>
              <a:off x="2095" y="1666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9" name="Freeform 1009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0" name="Freeform 1010"/>
            <p:cNvSpPr>
              <a:spLocks/>
            </p:cNvSpPr>
            <p:nvPr/>
          </p:nvSpPr>
          <p:spPr bwMode="auto">
            <a:xfrm>
              <a:off x="2099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1" name="Freeform 1011"/>
            <p:cNvSpPr>
              <a:spLocks/>
            </p:cNvSpPr>
            <p:nvPr/>
          </p:nvSpPr>
          <p:spPr bwMode="auto">
            <a:xfrm>
              <a:off x="2102" y="1663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2" name="Freeform 1012"/>
            <p:cNvSpPr>
              <a:spLocks/>
            </p:cNvSpPr>
            <p:nvPr/>
          </p:nvSpPr>
          <p:spPr bwMode="auto">
            <a:xfrm>
              <a:off x="2105" y="1540"/>
              <a:ext cx="576" cy="126"/>
            </a:xfrm>
            <a:custGeom>
              <a:avLst/>
              <a:gdLst/>
              <a:ahLst/>
              <a:cxnLst>
                <a:cxn ang="0">
                  <a:pos x="576" y="3"/>
                </a:cxn>
                <a:cxn ang="0">
                  <a:pos x="576" y="0"/>
                </a:cxn>
                <a:cxn ang="0">
                  <a:pos x="0" y="123"/>
                </a:cxn>
                <a:cxn ang="0">
                  <a:pos x="0" y="126"/>
                </a:cxn>
                <a:cxn ang="0">
                  <a:pos x="576" y="3"/>
                </a:cxn>
                <a:cxn ang="0">
                  <a:pos x="576" y="3"/>
                </a:cxn>
              </a:cxnLst>
              <a:rect l="0" t="0" r="r" b="b"/>
              <a:pathLst>
                <a:path w="576" h="126">
                  <a:moveTo>
                    <a:pt x="576" y="3"/>
                  </a:moveTo>
                  <a:lnTo>
                    <a:pt x="576" y="0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576" y="3"/>
                  </a:lnTo>
                  <a:lnTo>
                    <a:pt x="576" y="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3" name="Freeform 1013"/>
            <p:cNvSpPr>
              <a:spLocks/>
            </p:cNvSpPr>
            <p:nvPr/>
          </p:nvSpPr>
          <p:spPr bwMode="auto">
            <a:xfrm>
              <a:off x="2092" y="1678"/>
              <a:ext cx="3" cy="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652"/>
                </a:cxn>
                <a:cxn ang="0">
                  <a:pos x="3" y="65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652">
                  <a:moveTo>
                    <a:pt x="0" y="0"/>
                  </a:moveTo>
                  <a:lnTo>
                    <a:pt x="0" y="4"/>
                  </a:lnTo>
                  <a:lnTo>
                    <a:pt x="0" y="652"/>
                  </a:lnTo>
                  <a:lnTo>
                    <a:pt x="3" y="65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4" name="Freeform 1014"/>
            <p:cNvSpPr>
              <a:spLocks/>
            </p:cNvSpPr>
            <p:nvPr/>
          </p:nvSpPr>
          <p:spPr bwMode="auto">
            <a:xfrm>
              <a:off x="2092" y="167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5" name="Freeform 1015"/>
            <p:cNvSpPr>
              <a:spLocks/>
            </p:cNvSpPr>
            <p:nvPr/>
          </p:nvSpPr>
          <p:spPr bwMode="auto">
            <a:xfrm>
              <a:off x="2092" y="1675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6" name="Freeform 1016"/>
            <p:cNvSpPr>
              <a:spLocks/>
            </p:cNvSpPr>
            <p:nvPr/>
          </p:nvSpPr>
          <p:spPr bwMode="auto">
            <a:xfrm>
              <a:off x="2095" y="1672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7" name="Freeform 1017"/>
            <p:cNvSpPr>
              <a:spLocks/>
            </p:cNvSpPr>
            <p:nvPr/>
          </p:nvSpPr>
          <p:spPr bwMode="auto">
            <a:xfrm>
              <a:off x="2095" y="1669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8" name="Freeform 1018"/>
            <p:cNvSpPr>
              <a:spLocks/>
            </p:cNvSpPr>
            <p:nvPr/>
          </p:nvSpPr>
          <p:spPr bwMode="auto">
            <a:xfrm>
              <a:off x="2095" y="1669"/>
              <a:ext cx="7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9" name="Freeform 1019"/>
            <p:cNvSpPr>
              <a:spLocks/>
            </p:cNvSpPr>
            <p:nvPr/>
          </p:nvSpPr>
          <p:spPr bwMode="auto">
            <a:xfrm>
              <a:off x="2099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0" name="Freeform 1020"/>
            <p:cNvSpPr>
              <a:spLocks/>
            </p:cNvSpPr>
            <p:nvPr/>
          </p:nvSpPr>
          <p:spPr bwMode="auto">
            <a:xfrm>
              <a:off x="2102" y="166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1" name="Freeform 1021"/>
            <p:cNvSpPr>
              <a:spLocks/>
            </p:cNvSpPr>
            <p:nvPr/>
          </p:nvSpPr>
          <p:spPr bwMode="auto">
            <a:xfrm>
              <a:off x="2105" y="1663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2" name="Freeform 1022"/>
            <p:cNvSpPr>
              <a:spLocks/>
            </p:cNvSpPr>
            <p:nvPr/>
          </p:nvSpPr>
          <p:spPr bwMode="auto">
            <a:xfrm>
              <a:off x="2105" y="1543"/>
              <a:ext cx="579" cy="123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579" y="0"/>
                </a:cxn>
                <a:cxn ang="0">
                  <a:pos x="0" y="120"/>
                </a:cxn>
                <a:cxn ang="0">
                  <a:pos x="3" y="123"/>
                </a:cxn>
                <a:cxn ang="0">
                  <a:pos x="579" y="3"/>
                </a:cxn>
                <a:cxn ang="0">
                  <a:pos x="579" y="0"/>
                </a:cxn>
              </a:cxnLst>
              <a:rect l="0" t="0" r="r" b="b"/>
              <a:pathLst>
                <a:path w="579" h="123">
                  <a:moveTo>
                    <a:pt x="579" y="0"/>
                  </a:moveTo>
                  <a:lnTo>
                    <a:pt x="579" y="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579" y="3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3" name="Freeform 1023"/>
            <p:cNvSpPr>
              <a:spLocks/>
            </p:cNvSpPr>
            <p:nvPr/>
          </p:nvSpPr>
          <p:spPr bwMode="auto">
            <a:xfrm>
              <a:off x="2407" y="2471"/>
              <a:ext cx="6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0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8" name="Freeform 1024"/>
            <p:cNvSpPr>
              <a:spLocks/>
            </p:cNvSpPr>
            <p:nvPr/>
          </p:nvSpPr>
          <p:spPr bwMode="auto">
            <a:xfrm>
              <a:off x="2413" y="2471"/>
              <a:ext cx="164" cy="60"/>
            </a:xfrm>
            <a:custGeom>
              <a:avLst/>
              <a:gdLst/>
              <a:ahLst/>
              <a:cxnLst>
                <a:cxn ang="0">
                  <a:pos x="157" y="60"/>
                </a:cxn>
                <a:cxn ang="0">
                  <a:pos x="157" y="47"/>
                </a:cxn>
                <a:cxn ang="0">
                  <a:pos x="148" y="47"/>
                </a:cxn>
                <a:cxn ang="0">
                  <a:pos x="135" y="47"/>
                </a:cxn>
                <a:cxn ang="0">
                  <a:pos x="126" y="44"/>
                </a:cxn>
                <a:cxn ang="0">
                  <a:pos x="117" y="41"/>
                </a:cxn>
                <a:cxn ang="0">
                  <a:pos x="104" y="38"/>
                </a:cxn>
                <a:cxn ang="0">
                  <a:pos x="95" y="35"/>
                </a:cxn>
                <a:cxn ang="0">
                  <a:pos x="85" y="32"/>
                </a:cxn>
                <a:cxn ang="0">
                  <a:pos x="76" y="25"/>
                </a:cxn>
                <a:cxn ang="0">
                  <a:pos x="66" y="22"/>
                </a:cxn>
                <a:cxn ang="0">
                  <a:pos x="57" y="16"/>
                </a:cxn>
                <a:cxn ang="0">
                  <a:pos x="47" y="13"/>
                </a:cxn>
                <a:cxn ang="0">
                  <a:pos x="38" y="6"/>
                </a:cxn>
                <a:cxn ang="0">
                  <a:pos x="28" y="3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6" y="13"/>
                </a:cxn>
                <a:cxn ang="0">
                  <a:pos x="25" y="16"/>
                </a:cxn>
                <a:cxn ang="0">
                  <a:pos x="35" y="19"/>
                </a:cxn>
                <a:cxn ang="0">
                  <a:pos x="44" y="22"/>
                </a:cxn>
                <a:cxn ang="0">
                  <a:pos x="51" y="25"/>
                </a:cxn>
                <a:cxn ang="0">
                  <a:pos x="60" y="32"/>
                </a:cxn>
                <a:cxn ang="0">
                  <a:pos x="69" y="35"/>
                </a:cxn>
                <a:cxn ang="0">
                  <a:pos x="82" y="41"/>
                </a:cxn>
                <a:cxn ang="0">
                  <a:pos x="91" y="44"/>
                </a:cxn>
                <a:cxn ang="0">
                  <a:pos x="101" y="50"/>
                </a:cxn>
                <a:cxn ang="0">
                  <a:pos x="110" y="54"/>
                </a:cxn>
                <a:cxn ang="0">
                  <a:pos x="123" y="57"/>
                </a:cxn>
                <a:cxn ang="0">
                  <a:pos x="135" y="60"/>
                </a:cxn>
                <a:cxn ang="0">
                  <a:pos x="145" y="60"/>
                </a:cxn>
                <a:cxn ang="0">
                  <a:pos x="157" y="60"/>
                </a:cxn>
                <a:cxn ang="0">
                  <a:pos x="157" y="47"/>
                </a:cxn>
                <a:cxn ang="0">
                  <a:pos x="157" y="60"/>
                </a:cxn>
                <a:cxn ang="0">
                  <a:pos x="161" y="60"/>
                </a:cxn>
                <a:cxn ang="0">
                  <a:pos x="164" y="57"/>
                </a:cxn>
                <a:cxn ang="0">
                  <a:pos x="164" y="57"/>
                </a:cxn>
                <a:cxn ang="0">
                  <a:pos x="164" y="54"/>
                </a:cxn>
                <a:cxn ang="0">
                  <a:pos x="164" y="50"/>
                </a:cxn>
                <a:cxn ang="0">
                  <a:pos x="164" y="50"/>
                </a:cxn>
                <a:cxn ang="0">
                  <a:pos x="161" y="47"/>
                </a:cxn>
                <a:cxn ang="0">
                  <a:pos x="157" y="47"/>
                </a:cxn>
                <a:cxn ang="0">
                  <a:pos x="157" y="60"/>
                </a:cxn>
              </a:cxnLst>
              <a:rect l="0" t="0" r="r" b="b"/>
              <a:pathLst>
                <a:path w="164" h="60">
                  <a:moveTo>
                    <a:pt x="157" y="60"/>
                  </a:moveTo>
                  <a:lnTo>
                    <a:pt x="157" y="47"/>
                  </a:lnTo>
                  <a:lnTo>
                    <a:pt x="148" y="47"/>
                  </a:lnTo>
                  <a:lnTo>
                    <a:pt x="135" y="47"/>
                  </a:lnTo>
                  <a:lnTo>
                    <a:pt x="126" y="44"/>
                  </a:lnTo>
                  <a:lnTo>
                    <a:pt x="117" y="41"/>
                  </a:lnTo>
                  <a:lnTo>
                    <a:pt x="104" y="38"/>
                  </a:lnTo>
                  <a:lnTo>
                    <a:pt x="95" y="35"/>
                  </a:lnTo>
                  <a:lnTo>
                    <a:pt x="85" y="32"/>
                  </a:lnTo>
                  <a:lnTo>
                    <a:pt x="76" y="25"/>
                  </a:lnTo>
                  <a:lnTo>
                    <a:pt x="66" y="22"/>
                  </a:lnTo>
                  <a:lnTo>
                    <a:pt x="57" y="16"/>
                  </a:lnTo>
                  <a:lnTo>
                    <a:pt x="47" y="13"/>
                  </a:lnTo>
                  <a:lnTo>
                    <a:pt x="38" y="6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6" y="13"/>
                  </a:lnTo>
                  <a:lnTo>
                    <a:pt x="25" y="16"/>
                  </a:lnTo>
                  <a:lnTo>
                    <a:pt x="35" y="19"/>
                  </a:lnTo>
                  <a:lnTo>
                    <a:pt x="44" y="22"/>
                  </a:lnTo>
                  <a:lnTo>
                    <a:pt x="51" y="25"/>
                  </a:lnTo>
                  <a:lnTo>
                    <a:pt x="60" y="32"/>
                  </a:lnTo>
                  <a:lnTo>
                    <a:pt x="69" y="35"/>
                  </a:lnTo>
                  <a:lnTo>
                    <a:pt x="82" y="41"/>
                  </a:lnTo>
                  <a:lnTo>
                    <a:pt x="91" y="44"/>
                  </a:lnTo>
                  <a:lnTo>
                    <a:pt x="101" y="50"/>
                  </a:lnTo>
                  <a:lnTo>
                    <a:pt x="110" y="54"/>
                  </a:lnTo>
                  <a:lnTo>
                    <a:pt x="123" y="57"/>
                  </a:lnTo>
                  <a:lnTo>
                    <a:pt x="135" y="60"/>
                  </a:lnTo>
                  <a:lnTo>
                    <a:pt x="145" y="60"/>
                  </a:lnTo>
                  <a:lnTo>
                    <a:pt x="157" y="60"/>
                  </a:lnTo>
                  <a:lnTo>
                    <a:pt x="157" y="47"/>
                  </a:lnTo>
                  <a:lnTo>
                    <a:pt x="157" y="60"/>
                  </a:lnTo>
                  <a:lnTo>
                    <a:pt x="161" y="60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7" y="60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9" name="Freeform 1025"/>
            <p:cNvSpPr>
              <a:spLocks/>
            </p:cNvSpPr>
            <p:nvPr/>
          </p:nvSpPr>
          <p:spPr bwMode="auto">
            <a:xfrm>
              <a:off x="2394" y="2518"/>
              <a:ext cx="176" cy="117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7"/>
                </a:cxn>
                <a:cxn ang="0">
                  <a:pos x="16" y="117"/>
                </a:cxn>
                <a:cxn ang="0">
                  <a:pos x="29" y="114"/>
                </a:cxn>
                <a:cxn ang="0">
                  <a:pos x="38" y="107"/>
                </a:cxn>
                <a:cxn ang="0">
                  <a:pos x="47" y="101"/>
                </a:cxn>
                <a:cxn ang="0">
                  <a:pos x="60" y="91"/>
                </a:cxn>
                <a:cxn ang="0">
                  <a:pos x="70" y="85"/>
                </a:cxn>
                <a:cxn ang="0">
                  <a:pos x="82" y="76"/>
                </a:cxn>
                <a:cxn ang="0">
                  <a:pos x="92" y="66"/>
                </a:cxn>
                <a:cxn ang="0">
                  <a:pos x="101" y="57"/>
                </a:cxn>
                <a:cxn ang="0">
                  <a:pos x="114" y="47"/>
                </a:cxn>
                <a:cxn ang="0">
                  <a:pos x="123" y="38"/>
                </a:cxn>
                <a:cxn ang="0">
                  <a:pos x="136" y="32"/>
                </a:cxn>
                <a:cxn ang="0">
                  <a:pos x="145" y="22"/>
                </a:cxn>
                <a:cxn ang="0">
                  <a:pos x="158" y="19"/>
                </a:cxn>
                <a:cxn ang="0">
                  <a:pos x="167" y="13"/>
                </a:cxn>
                <a:cxn ang="0">
                  <a:pos x="176" y="13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39" y="13"/>
                </a:cxn>
                <a:cxn ang="0">
                  <a:pos x="129" y="19"/>
                </a:cxn>
                <a:cxn ang="0">
                  <a:pos x="117" y="29"/>
                </a:cxn>
                <a:cxn ang="0">
                  <a:pos x="104" y="38"/>
                </a:cxn>
                <a:cxn ang="0">
                  <a:pos x="95" y="47"/>
                </a:cxn>
                <a:cxn ang="0">
                  <a:pos x="85" y="57"/>
                </a:cxn>
                <a:cxn ang="0">
                  <a:pos x="73" y="66"/>
                </a:cxn>
                <a:cxn ang="0">
                  <a:pos x="63" y="76"/>
                </a:cxn>
                <a:cxn ang="0">
                  <a:pos x="51" y="85"/>
                </a:cxn>
                <a:cxn ang="0">
                  <a:pos x="41" y="91"/>
                </a:cxn>
                <a:cxn ang="0">
                  <a:pos x="32" y="98"/>
                </a:cxn>
                <a:cxn ang="0">
                  <a:pos x="22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7" y="117"/>
                </a:cxn>
                <a:cxn ang="0">
                  <a:pos x="3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3" y="117"/>
                </a:cxn>
                <a:cxn ang="0">
                  <a:pos x="3" y="107"/>
                </a:cxn>
              </a:cxnLst>
              <a:rect l="0" t="0" r="r" b="b"/>
              <a:pathLst>
                <a:path w="176" h="117">
                  <a:moveTo>
                    <a:pt x="3" y="107"/>
                  </a:moveTo>
                  <a:lnTo>
                    <a:pt x="3" y="117"/>
                  </a:lnTo>
                  <a:lnTo>
                    <a:pt x="16" y="117"/>
                  </a:lnTo>
                  <a:lnTo>
                    <a:pt x="29" y="114"/>
                  </a:lnTo>
                  <a:lnTo>
                    <a:pt x="38" y="107"/>
                  </a:lnTo>
                  <a:lnTo>
                    <a:pt x="47" y="101"/>
                  </a:lnTo>
                  <a:lnTo>
                    <a:pt x="60" y="91"/>
                  </a:lnTo>
                  <a:lnTo>
                    <a:pt x="70" y="85"/>
                  </a:lnTo>
                  <a:lnTo>
                    <a:pt x="82" y="76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4" y="47"/>
                  </a:lnTo>
                  <a:lnTo>
                    <a:pt x="123" y="38"/>
                  </a:lnTo>
                  <a:lnTo>
                    <a:pt x="136" y="32"/>
                  </a:lnTo>
                  <a:lnTo>
                    <a:pt x="145" y="22"/>
                  </a:lnTo>
                  <a:lnTo>
                    <a:pt x="158" y="19"/>
                  </a:lnTo>
                  <a:lnTo>
                    <a:pt x="167" y="13"/>
                  </a:lnTo>
                  <a:lnTo>
                    <a:pt x="176" y="13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39" y="13"/>
                  </a:lnTo>
                  <a:lnTo>
                    <a:pt x="129" y="19"/>
                  </a:lnTo>
                  <a:lnTo>
                    <a:pt x="117" y="29"/>
                  </a:lnTo>
                  <a:lnTo>
                    <a:pt x="104" y="38"/>
                  </a:lnTo>
                  <a:lnTo>
                    <a:pt x="95" y="47"/>
                  </a:lnTo>
                  <a:lnTo>
                    <a:pt x="85" y="57"/>
                  </a:lnTo>
                  <a:lnTo>
                    <a:pt x="73" y="66"/>
                  </a:lnTo>
                  <a:lnTo>
                    <a:pt x="63" y="76"/>
                  </a:lnTo>
                  <a:lnTo>
                    <a:pt x="51" y="85"/>
                  </a:lnTo>
                  <a:lnTo>
                    <a:pt x="41" y="91"/>
                  </a:lnTo>
                  <a:lnTo>
                    <a:pt x="32" y="98"/>
                  </a:lnTo>
                  <a:lnTo>
                    <a:pt x="22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" name="Freeform 1026"/>
            <p:cNvSpPr>
              <a:spLocks/>
            </p:cNvSpPr>
            <p:nvPr/>
          </p:nvSpPr>
          <p:spPr bwMode="auto">
            <a:xfrm>
              <a:off x="2397" y="2625"/>
              <a:ext cx="158" cy="95"/>
            </a:xfrm>
            <a:custGeom>
              <a:avLst/>
              <a:gdLst/>
              <a:ahLst/>
              <a:cxnLst>
                <a:cxn ang="0">
                  <a:pos x="158" y="88"/>
                </a:cxn>
                <a:cxn ang="0">
                  <a:pos x="151" y="79"/>
                </a:cxn>
                <a:cxn ang="0">
                  <a:pos x="142" y="73"/>
                </a:cxn>
                <a:cxn ang="0">
                  <a:pos x="136" y="63"/>
                </a:cxn>
                <a:cxn ang="0">
                  <a:pos x="126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9" y="22"/>
                </a:cxn>
                <a:cxn ang="0">
                  <a:pos x="76" y="19"/>
                </a:cxn>
                <a:cxn ang="0">
                  <a:pos x="67" y="13"/>
                </a:cxn>
                <a:cxn ang="0">
                  <a:pos x="57" y="7"/>
                </a:cxn>
                <a:cxn ang="0">
                  <a:pos x="44" y="3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32" y="13"/>
                </a:cxn>
                <a:cxn ang="0">
                  <a:pos x="41" y="16"/>
                </a:cxn>
                <a:cxn ang="0">
                  <a:pos x="51" y="19"/>
                </a:cxn>
                <a:cxn ang="0">
                  <a:pos x="63" y="22"/>
                </a:cxn>
                <a:cxn ang="0">
                  <a:pos x="73" y="29"/>
                </a:cxn>
                <a:cxn ang="0">
                  <a:pos x="82" y="35"/>
                </a:cxn>
                <a:cxn ang="0">
                  <a:pos x="92" y="41"/>
                </a:cxn>
                <a:cxn ang="0">
                  <a:pos x="101" y="47"/>
                </a:cxn>
                <a:cxn ang="0">
                  <a:pos x="111" y="54"/>
                </a:cxn>
                <a:cxn ang="0">
                  <a:pos x="120" y="63"/>
                </a:cxn>
                <a:cxn ang="0">
                  <a:pos x="126" y="69"/>
                </a:cxn>
                <a:cxn ang="0">
                  <a:pos x="136" y="79"/>
                </a:cxn>
                <a:cxn ang="0">
                  <a:pos x="142" y="88"/>
                </a:cxn>
                <a:cxn ang="0">
                  <a:pos x="148" y="95"/>
                </a:cxn>
                <a:cxn ang="0">
                  <a:pos x="158" y="88"/>
                </a:cxn>
              </a:cxnLst>
              <a:rect l="0" t="0" r="r" b="b"/>
              <a:pathLst>
                <a:path w="158" h="95">
                  <a:moveTo>
                    <a:pt x="158" y="88"/>
                  </a:moveTo>
                  <a:lnTo>
                    <a:pt x="151" y="79"/>
                  </a:lnTo>
                  <a:lnTo>
                    <a:pt x="142" y="73"/>
                  </a:lnTo>
                  <a:lnTo>
                    <a:pt x="136" y="63"/>
                  </a:lnTo>
                  <a:lnTo>
                    <a:pt x="126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9" y="22"/>
                  </a:lnTo>
                  <a:lnTo>
                    <a:pt x="76" y="19"/>
                  </a:lnTo>
                  <a:lnTo>
                    <a:pt x="67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32" y="13"/>
                  </a:lnTo>
                  <a:lnTo>
                    <a:pt x="41" y="16"/>
                  </a:lnTo>
                  <a:lnTo>
                    <a:pt x="51" y="19"/>
                  </a:lnTo>
                  <a:lnTo>
                    <a:pt x="63" y="22"/>
                  </a:lnTo>
                  <a:lnTo>
                    <a:pt x="73" y="29"/>
                  </a:lnTo>
                  <a:lnTo>
                    <a:pt x="82" y="35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11" y="54"/>
                  </a:lnTo>
                  <a:lnTo>
                    <a:pt x="120" y="63"/>
                  </a:lnTo>
                  <a:lnTo>
                    <a:pt x="126" y="69"/>
                  </a:lnTo>
                  <a:lnTo>
                    <a:pt x="136" y="79"/>
                  </a:lnTo>
                  <a:lnTo>
                    <a:pt x="142" y="88"/>
                  </a:lnTo>
                  <a:lnTo>
                    <a:pt x="148" y="95"/>
                  </a:lnTo>
                  <a:lnTo>
                    <a:pt x="158" y="88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1" name="Freeform 1027"/>
            <p:cNvSpPr>
              <a:spLocks/>
            </p:cNvSpPr>
            <p:nvPr/>
          </p:nvSpPr>
          <p:spPr bwMode="auto">
            <a:xfrm>
              <a:off x="2394" y="2628"/>
              <a:ext cx="10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1028"/>
            <p:cNvSpPr>
              <a:spLocks/>
            </p:cNvSpPr>
            <p:nvPr/>
          </p:nvSpPr>
          <p:spPr bwMode="auto">
            <a:xfrm>
              <a:off x="2410" y="2468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1029"/>
            <p:cNvSpPr>
              <a:spLocks/>
            </p:cNvSpPr>
            <p:nvPr/>
          </p:nvSpPr>
          <p:spPr bwMode="auto">
            <a:xfrm>
              <a:off x="2413" y="2468"/>
              <a:ext cx="161" cy="57"/>
            </a:xfrm>
            <a:custGeom>
              <a:avLst/>
              <a:gdLst/>
              <a:ahLst/>
              <a:cxnLst>
                <a:cxn ang="0">
                  <a:pos x="157" y="57"/>
                </a:cxn>
                <a:cxn ang="0">
                  <a:pos x="157" y="50"/>
                </a:cxn>
                <a:cxn ang="0">
                  <a:pos x="145" y="50"/>
                </a:cxn>
                <a:cxn ang="0">
                  <a:pos x="135" y="50"/>
                </a:cxn>
                <a:cxn ang="0">
                  <a:pos x="123" y="47"/>
                </a:cxn>
                <a:cxn ang="0">
                  <a:pos x="113" y="44"/>
                </a:cxn>
                <a:cxn ang="0">
                  <a:pos x="104" y="41"/>
                </a:cxn>
                <a:cxn ang="0">
                  <a:pos x="95" y="38"/>
                </a:cxn>
                <a:cxn ang="0">
                  <a:pos x="85" y="31"/>
                </a:cxn>
                <a:cxn ang="0">
                  <a:pos x="76" y="28"/>
                </a:cxn>
                <a:cxn ang="0">
                  <a:pos x="66" y="22"/>
                </a:cxn>
                <a:cxn ang="0">
                  <a:pos x="57" y="19"/>
                </a:cxn>
                <a:cxn ang="0">
                  <a:pos x="47" y="16"/>
                </a:cxn>
                <a:cxn ang="0">
                  <a:pos x="38" y="9"/>
                </a:cxn>
                <a:cxn ang="0">
                  <a:pos x="28" y="6"/>
                </a:cxn>
                <a:cxn ang="0">
                  <a:pos x="19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6" y="9"/>
                </a:cxn>
                <a:cxn ang="0">
                  <a:pos x="25" y="13"/>
                </a:cxn>
                <a:cxn ang="0">
                  <a:pos x="35" y="16"/>
                </a:cxn>
                <a:cxn ang="0">
                  <a:pos x="44" y="19"/>
                </a:cxn>
                <a:cxn ang="0">
                  <a:pos x="54" y="22"/>
                </a:cxn>
                <a:cxn ang="0">
                  <a:pos x="63" y="28"/>
                </a:cxn>
                <a:cxn ang="0">
                  <a:pos x="73" y="31"/>
                </a:cxn>
                <a:cxn ang="0">
                  <a:pos x="82" y="38"/>
                </a:cxn>
                <a:cxn ang="0">
                  <a:pos x="91" y="41"/>
                </a:cxn>
                <a:cxn ang="0">
                  <a:pos x="104" y="47"/>
                </a:cxn>
                <a:cxn ang="0">
                  <a:pos x="113" y="50"/>
                </a:cxn>
                <a:cxn ang="0">
                  <a:pos x="123" y="53"/>
                </a:cxn>
                <a:cxn ang="0">
                  <a:pos x="135" y="53"/>
                </a:cxn>
                <a:cxn ang="0">
                  <a:pos x="145" y="57"/>
                </a:cxn>
                <a:cxn ang="0">
                  <a:pos x="157" y="57"/>
                </a:cxn>
                <a:cxn ang="0">
                  <a:pos x="157" y="50"/>
                </a:cxn>
                <a:cxn ang="0">
                  <a:pos x="157" y="57"/>
                </a:cxn>
                <a:cxn ang="0">
                  <a:pos x="161" y="53"/>
                </a:cxn>
                <a:cxn ang="0">
                  <a:pos x="161" y="53"/>
                </a:cxn>
                <a:cxn ang="0">
                  <a:pos x="161" y="50"/>
                </a:cxn>
                <a:cxn ang="0">
                  <a:pos x="157" y="50"/>
                </a:cxn>
                <a:cxn ang="0">
                  <a:pos x="157" y="57"/>
                </a:cxn>
              </a:cxnLst>
              <a:rect l="0" t="0" r="r" b="b"/>
              <a:pathLst>
                <a:path w="161" h="57">
                  <a:moveTo>
                    <a:pt x="157" y="57"/>
                  </a:moveTo>
                  <a:lnTo>
                    <a:pt x="157" y="50"/>
                  </a:lnTo>
                  <a:lnTo>
                    <a:pt x="145" y="50"/>
                  </a:lnTo>
                  <a:lnTo>
                    <a:pt x="135" y="50"/>
                  </a:lnTo>
                  <a:lnTo>
                    <a:pt x="123" y="47"/>
                  </a:lnTo>
                  <a:lnTo>
                    <a:pt x="113" y="44"/>
                  </a:lnTo>
                  <a:lnTo>
                    <a:pt x="104" y="41"/>
                  </a:lnTo>
                  <a:lnTo>
                    <a:pt x="95" y="38"/>
                  </a:lnTo>
                  <a:lnTo>
                    <a:pt x="85" y="31"/>
                  </a:lnTo>
                  <a:lnTo>
                    <a:pt x="76" y="28"/>
                  </a:lnTo>
                  <a:lnTo>
                    <a:pt x="66" y="22"/>
                  </a:lnTo>
                  <a:lnTo>
                    <a:pt x="57" y="19"/>
                  </a:lnTo>
                  <a:lnTo>
                    <a:pt x="47" y="16"/>
                  </a:lnTo>
                  <a:lnTo>
                    <a:pt x="38" y="9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9"/>
                  </a:lnTo>
                  <a:lnTo>
                    <a:pt x="25" y="13"/>
                  </a:lnTo>
                  <a:lnTo>
                    <a:pt x="35" y="16"/>
                  </a:lnTo>
                  <a:lnTo>
                    <a:pt x="44" y="19"/>
                  </a:lnTo>
                  <a:lnTo>
                    <a:pt x="54" y="22"/>
                  </a:lnTo>
                  <a:lnTo>
                    <a:pt x="63" y="28"/>
                  </a:lnTo>
                  <a:lnTo>
                    <a:pt x="73" y="31"/>
                  </a:lnTo>
                  <a:lnTo>
                    <a:pt x="82" y="38"/>
                  </a:lnTo>
                  <a:lnTo>
                    <a:pt x="91" y="41"/>
                  </a:lnTo>
                  <a:lnTo>
                    <a:pt x="104" y="47"/>
                  </a:lnTo>
                  <a:lnTo>
                    <a:pt x="113" y="50"/>
                  </a:lnTo>
                  <a:lnTo>
                    <a:pt x="123" y="53"/>
                  </a:lnTo>
                  <a:lnTo>
                    <a:pt x="135" y="53"/>
                  </a:lnTo>
                  <a:lnTo>
                    <a:pt x="145" y="57"/>
                  </a:lnTo>
                  <a:lnTo>
                    <a:pt x="157" y="57"/>
                  </a:lnTo>
                  <a:lnTo>
                    <a:pt x="157" y="50"/>
                  </a:lnTo>
                  <a:lnTo>
                    <a:pt x="157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50"/>
                  </a:lnTo>
                  <a:lnTo>
                    <a:pt x="157" y="50"/>
                  </a:lnTo>
                  <a:lnTo>
                    <a:pt x="157" y="5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1030"/>
            <p:cNvSpPr>
              <a:spLocks/>
            </p:cNvSpPr>
            <p:nvPr/>
          </p:nvSpPr>
          <p:spPr bwMode="auto">
            <a:xfrm>
              <a:off x="2394" y="2518"/>
              <a:ext cx="176" cy="110"/>
            </a:xfrm>
            <a:custGeom>
              <a:avLst/>
              <a:gdLst/>
              <a:ahLst/>
              <a:cxnLst>
                <a:cxn ang="0">
                  <a:pos x="3" y="107"/>
                </a:cxn>
                <a:cxn ang="0">
                  <a:pos x="3" y="110"/>
                </a:cxn>
                <a:cxn ang="0">
                  <a:pos x="16" y="110"/>
                </a:cxn>
                <a:cxn ang="0">
                  <a:pos x="25" y="107"/>
                </a:cxn>
                <a:cxn ang="0">
                  <a:pos x="35" y="101"/>
                </a:cxn>
                <a:cxn ang="0">
                  <a:pos x="47" y="95"/>
                </a:cxn>
                <a:cxn ang="0">
                  <a:pos x="57" y="88"/>
                </a:cxn>
                <a:cxn ang="0">
                  <a:pos x="66" y="79"/>
                </a:cxn>
                <a:cxn ang="0">
                  <a:pos x="79" y="69"/>
                </a:cxn>
                <a:cxn ang="0">
                  <a:pos x="88" y="60"/>
                </a:cxn>
                <a:cxn ang="0">
                  <a:pos x="101" y="51"/>
                </a:cxn>
                <a:cxn ang="0">
                  <a:pos x="110" y="41"/>
                </a:cxn>
                <a:cxn ang="0">
                  <a:pos x="123" y="32"/>
                </a:cxn>
                <a:cxn ang="0">
                  <a:pos x="132" y="22"/>
                </a:cxn>
                <a:cxn ang="0">
                  <a:pos x="145" y="16"/>
                </a:cxn>
                <a:cxn ang="0">
                  <a:pos x="154" y="13"/>
                </a:cxn>
                <a:cxn ang="0">
                  <a:pos x="167" y="7"/>
                </a:cxn>
                <a:cxn ang="0">
                  <a:pos x="176" y="7"/>
                </a:cxn>
                <a:cxn ang="0">
                  <a:pos x="176" y="0"/>
                </a:cxn>
                <a:cxn ang="0">
                  <a:pos x="164" y="3"/>
                </a:cxn>
                <a:cxn ang="0">
                  <a:pos x="151" y="7"/>
                </a:cxn>
                <a:cxn ang="0">
                  <a:pos x="142" y="13"/>
                </a:cxn>
                <a:cxn ang="0">
                  <a:pos x="129" y="19"/>
                </a:cxn>
                <a:cxn ang="0">
                  <a:pos x="120" y="29"/>
                </a:cxn>
                <a:cxn ang="0">
                  <a:pos x="107" y="38"/>
                </a:cxn>
                <a:cxn ang="0">
                  <a:pos x="98" y="47"/>
                </a:cxn>
                <a:cxn ang="0">
                  <a:pos x="85" y="57"/>
                </a:cxn>
                <a:cxn ang="0">
                  <a:pos x="76" y="66"/>
                </a:cxn>
                <a:cxn ang="0">
                  <a:pos x="66" y="76"/>
                </a:cxn>
                <a:cxn ang="0">
                  <a:pos x="54" y="82"/>
                </a:cxn>
                <a:cxn ang="0">
                  <a:pos x="44" y="91"/>
                </a:cxn>
                <a:cxn ang="0">
                  <a:pos x="35" y="98"/>
                </a:cxn>
                <a:cxn ang="0">
                  <a:pos x="25" y="101"/>
                </a:cxn>
                <a:cxn ang="0">
                  <a:pos x="13" y="104"/>
                </a:cxn>
                <a:cxn ang="0">
                  <a:pos x="3" y="107"/>
                </a:cxn>
                <a:cxn ang="0">
                  <a:pos x="3" y="110"/>
                </a:cxn>
                <a:cxn ang="0">
                  <a:pos x="3" y="107"/>
                </a:cxn>
                <a:cxn ang="0">
                  <a:pos x="3" y="107"/>
                </a:cxn>
                <a:cxn ang="0">
                  <a:pos x="0" y="110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3" y="107"/>
                </a:cxn>
              </a:cxnLst>
              <a:rect l="0" t="0" r="r" b="b"/>
              <a:pathLst>
                <a:path w="176" h="110">
                  <a:moveTo>
                    <a:pt x="3" y="107"/>
                  </a:moveTo>
                  <a:lnTo>
                    <a:pt x="3" y="110"/>
                  </a:lnTo>
                  <a:lnTo>
                    <a:pt x="16" y="110"/>
                  </a:lnTo>
                  <a:lnTo>
                    <a:pt x="25" y="107"/>
                  </a:lnTo>
                  <a:lnTo>
                    <a:pt x="35" y="101"/>
                  </a:lnTo>
                  <a:lnTo>
                    <a:pt x="47" y="95"/>
                  </a:lnTo>
                  <a:lnTo>
                    <a:pt x="57" y="88"/>
                  </a:lnTo>
                  <a:lnTo>
                    <a:pt x="66" y="79"/>
                  </a:lnTo>
                  <a:lnTo>
                    <a:pt x="79" y="69"/>
                  </a:lnTo>
                  <a:lnTo>
                    <a:pt x="88" y="60"/>
                  </a:lnTo>
                  <a:lnTo>
                    <a:pt x="101" y="51"/>
                  </a:lnTo>
                  <a:lnTo>
                    <a:pt x="110" y="41"/>
                  </a:lnTo>
                  <a:lnTo>
                    <a:pt x="123" y="32"/>
                  </a:lnTo>
                  <a:lnTo>
                    <a:pt x="132" y="22"/>
                  </a:lnTo>
                  <a:lnTo>
                    <a:pt x="145" y="16"/>
                  </a:lnTo>
                  <a:lnTo>
                    <a:pt x="154" y="13"/>
                  </a:lnTo>
                  <a:lnTo>
                    <a:pt x="167" y="7"/>
                  </a:lnTo>
                  <a:lnTo>
                    <a:pt x="176" y="7"/>
                  </a:lnTo>
                  <a:lnTo>
                    <a:pt x="176" y="0"/>
                  </a:lnTo>
                  <a:lnTo>
                    <a:pt x="164" y="3"/>
                  </a:lnTo>
                  <a:lnTo>
                    <a:pt x="151" y="7"/>
                  </a:lnTo>
                  <a:lnTo>
                    <a:pt x="142" y="13"/>
                  </a:lnTo>
                  <a:lnTo>
                    <a:pt x="129" y="19"/>
                  </a:lnTo>
                  <a:lnTo>
                    <a:pt x="120" y="29"/>
                  </a:lnTo>
                  <a:lnTo>
                    <a:pt x="107" y="38"/>
                  </a:lnTo>
                  <a:lnTo>
                    <a:pt x="98" y="47"/>
                  </a:lnTo>
                  <a:lnTo>
                    <a:pt x="85" y="57"/>
                  </a:lnTo>
                  <a:lnTo>
                    <a:pt x="76" y="66"/>
                  </a:lnTo>
                  <a:lnTo>
                    <a:pt x="66" y="76"/>
                  </a:lnTo>
                  <a:lnTo>
                    <a:pt x="54" y="82"/>
                  </a:lnTo>
                  <a:lnTo>
                    <a:pt x="44" y="91"/>
                  </a:lnTo>
                  <a:lnTo>
                    <a:pt x="35" y="98"/>
                  </a:lnTo>
                  <a:lnTo>
                    <a:pt x="25" y="101"/>
                  </a:lnTo>
                  <a:lnTo>
                    <a:pt x="13" y="104"/>
                  </a:lnTo>
                  <a:lnTo>
                    <a:pt x="3" y="107"/>
                  </a:lnTo>
                  <a:lnTo>
                    <a:pt x="3" y="110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1031"/>
            <p:cNvSpPr>
              <a:spLocks/>
            </p:cNvSpPr>
            <p:nvPr/>
          </p:nvSpPr>
          <p:spPr bwMode="auto">
            <a:xfrm>
              <a:off x="2397" y="2625"/>
              <a:ext cx="155" cy="91"/>
            </a:xfrm>
            <a:custGeom>
              <a:avLst/>
              <a:gdLst/>
              <a:ahLst/>
              <a:cxnLst>
                <a:cxn ang="0">
                  <a:pos x="155" y="88"/>
                </a:cxn>
                <a:cxn ang="0">
                  <a:pos x="148" y="79"/>
                </a:cxn>
                <a:cxn ang="0">
                  <a:pos x="142" y="69"/>
                </a:cxn>
                <a:cxn ang="0">
                  <a:pos x="133" y="60"/>
                </a:cxn>
                <a:cxn ang="0">
                  <a:pos x="123" y="54"/>
                </a:cxn>
                <a:cxn ang="0">
                  <a:pos x="117" y="44"/>
                </a:cxn>
                <a:cxn ang="0">
                  <a:pos x="107" y="38"/>
                </a:cxn>
                <a:cxn ang="0">
                  <a:pos x="98" y="29"/>
                </a:cxn>
                <a:cxn ang="0">
                  <a:pos x="85" y="22"/>
                </a:cxn>
                <a:cxn ang="0">
                  <a:pos x="76" y="16"/>
                </a:cxn>
                <a:cxn ang="0">
                  <a:pos x="67" y="13"/>
                </a:cxn>
                <a:cxn ang="0">
                  <a:pos x="54" y="7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3" y="3"/>
                </a:cxn>
                <a:cxn ang="0">
                  <a:pos x="22" y="3"/>
                </a:cxn>
                <a:cxn ang="0">
                  <a:pos x="32" y="7"/>
                </a:cxn>
                <a:cxn ang="0">
                  <a:pos x="41" y="10"/>
                </a:cxn>
                <a:cxn ang="0">
                  <a:pos x="54" y="13"/>
                </a:cxn>
                <a:cxn ang="0">
                  <a:pos x="63" y="16"/>
                </a:cxn>
                <a:cxn ang="0">
                  <a:pos x="73" y="22"/>
                </a:cxn>
                <a:cxn ang="0">
                  <a:pos x="82" y="29"/>
                </a:cxn>
                <a:cxn ang="0">
                  <a:pos x="95" y="35"/>
                </a:cxn>
                <a:cxn ang="0">
                  <a:pos x="104" y="41"/>
                </a:cxn>
                <a:cxn ang="0">
                  <a:pos x="114" y="47"/>
                </a:cxn>
                <a:cxn ang="0">
                  <a:pos x="120" y="57"/>
                </a:cxn>
                <a:cxn ang="0">
                  <a:pos x="129" y="66"/>
                </a:cxn>
                <a:cxn ang="0">
                  <a:pos x="139" y="73"/>
                </a:cxn>
                <a:cxn ang="0">
                  <a:pos x="145" y="82"/>
                </a:cxn>
                <a:cxn ang="0">
                  <a:pos x="151" y="91"/>
                </a:cxn>
                <a:cxn ang="0">
                  <a:pos x="155" y="88"/>
                </a:cxn>
              </a:cxnLst>
              <a:rect l="0" t="0" r="r" b="b"/>
              <a:pathLst>
                <a:path w="155" h="91">
                  <a:moveTo>
                    <a:pt x="155" y="88"/>
                  </a:moveTo>
                  <a:lnTo>
                    <a:pt x="148" y="79"/>
                  </a:lnTo>
                  <a:lnTo>
                    <a:pt x="142" y="69"/>
                  </a:lnTo>
                  <a:lnTo>
                    <a:pt x="133" y="60"/>
                  </a:lnTo>
                  <a:lnTo>
                    <a:pt x="123" y="54"/>
                  </a:lnTo>
                  <a:lnTo>
                    <a:pt x="117" y="44"/>
                  </a:lnTo>
                  <a:lnTo>
                    <a:pt x="107" y="38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6" y="16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32" y="7"/>
                  </a:lnTo>
                  <a:lnTo>
                    <a:pt x="41" y="10"/>
                  </a:lnTo>
                  <a:lnTo>
                    <a:pt x="54" y="13"/>
                  </a:lnTo>
                  <a:lnTo>
                    <a:pt x="63" y="16"/>
                  </a:lnTo>
                  <a:lnTo>
                    <a:pt x="73" y="22"/>
                  </a:lnTo>
                  <a:lnTo>
                    <a:pt x="82" y="29"/>
                  </a:lnTo>
                  <a:lnTo>
                    <a:pt x="95" y="35"/>
                  </a:lnTo>
                  <a:lnTo>
                    <a:pt x="104" y="41"/>
                  </a:lnTo>
                  <a:lnTo>
                    <a:pt x="114" y="47"/>
                  </a:lnTo>
                  <a:lnTo>
                    <a:pt x="120" y="57"/>
                  </a:lnTo>
                  <a:lnTo>
                    <a:pt x="129" y="66"/>
                  </a:lnTo>
                  <a:lnTo>
                    <a:pt x="139" y="73"/>
                  </a:lnTo>
                  <a:lnTo>
                    <a:pt x="145" y="82"/>
                  </a:lnTo>
                  <a:lnTo>
                    <a:pt x="151" y="91"/>
                  </a:lnTo>
                  <a:lnTo>
                    <a:pt x="155" y="88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1032"/>
            <p:cNvSpPr>
              <a:spLocks/>
            </p:cNvSpPr>
            <p:nvPr/>
          </p:nvSpPr>
          <p:spPr bwMode="auto">
            <a:xfrm>
              <a:off x="2397" y="2625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033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34"/>
            <p:cNvSpPr>
              <a:spLocks/>
            </p:cNvSpPr>
            <p:nvPr/>
          </p:nvSpPr>
          <p:spPr bwMode="auto">
            <a:xfrm>
              <a:off x="1916" y="2754"/>
              <a:ext cx="935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31" y="0"/>
                </a:cxn>
                <a:cxn ang="0">
                  <a:pos x="913" y="0"/>
                </a:cxn>
                <a:cxn ang="0">
                  <a:pos x="935" y="126"/>
                </a:cxn>
                <a:cxn ang="0">
                  <a:pos x="0" y="126"/>
                </a:cxn>
              </a:cxnLst>
              <a:rect l="0" t="0" r="r" b="b"/>
              <a:pathLst>
                <a:path w="935" h="126">
                  <a:moveTo>
                    <a:pt x="0" y="126"/>
                  </a:moveTo>
                  <a:lnTo>
                    <a:pt x="31" y="0"/>
                  </a:lnTo>
                  <a:lnTo>
                    <a:pt x="913" y="0"/>
                  </a:lnTo>
                  <a:lnTo>
                    <a:pt x="93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035"/>
            <p:cNvSpPr>
              <a:spLocks/>
            </p:cNvSpPr>
            <p:nvPr/>
          </p:nvSpPr>
          <p:spPr bwMode="auto">
            <a:xfrm>
              <a:off x="1907" y="2716"/>
              <a:ext cx="950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92"/>
                </a:cxn>
                <a:cxn ang="0">
                  <a:pos x="18" y="92"/>
                </a:cxn>
                <a:cxn ang="0">
                  <a:pos x="37" y="13"/>
                </a:cxn>
                <a:cxn ang="0">
                  <a:pos x="44" y="13"/>
                </a:cxn>
                <a:cxn ang="0">
                  <a:pos x="47" y="0"/>
                </a:cxn>
                <a:cxn ang="0">
                  <a:pos x="915" y="0"/>
                </a:cxn>
                <a:cxn ang="0">
                  <a:pos x="918" y="13"/>
                </a:cxn>
                <a:cxn ang="0">
                  <a:pos x="922" y="13"/>
                </a:cxn>
                <a:cxn ang="0">
                  <a:pos x="937" y="92"/>
                </a:cxn>
                <a:cxn ang="0">
                  <a:pos x="944" y="92"/>
                </a:cxn>
                <a:cxn ang="0">
                  <a:pos x="950" y="129"/>
                </a:cxn>
                <a:cxn ang="0">
                  <a:pos x="0" y="129"/>
                </a:cxn>
              </a:cxnLst>
              <a:rect l="0" t="0" r="r" b="b"/>
              <a:pathLst>
                <a:path w="950" h="129">
                  <a:moveTo>
                    <a:pt x="0" y="129"/>
                  </a:moveTo>
                  <a:lnTo>
                    <a:pt x="9" y="92"/>
                  </a:lnTo>
                  <a:lnTo>
                    <a:pt x="18" y="92"/>
                  </a:lnTo>
                  <a:lnTo>
                    <a:pt x="37" y="13"/>
                  </a:lnTo>
                  <a:lnTo>
                    <a:pt x="44" y="13"/>
                  </a:lnTo>
                  <a:lnTo>
                    <a:pt x="47" y="0"/>
                  </a:lnTo>
                  <a:lnTo>
                    <a:pt x="915" y="0"/>
                  </a:lnTo>
                  <a:lnTo>
                    <a:pt x="918" y="13"/>
                  </a:lnTo>
                  <a:lnTo>
                    <a:pt x="922" y="13"/>
                  </a:lnTo>
                  <a:lnTo>
                    <a:pt x="937" y="92"/>
                  </a:lnTo>
                  <a:lnTo>
                    <a:pt x="944" y="92"/>
                  </a:lnTo>
                  <a:lnTo>
                    <a:pt x="95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1036"/>
            <p:cNvSpPr>
              <a:spLocks noChangeArrowheads="1"/>
            </p:cNvSpPr>
            <p:nvPr/>
          </p:nvSpPr>
          <p:spPr bwMode="auto">
            <a:xfrm>
              <a:off x="1907" y="2845"/>
              <a:ext cx="950" cy="29"/>
            </a:xfrm>
            <a:prstGeom prst="rect">
              <a:avLst/>
            </a:prstGeom>
            <a:solidFill>
              <a:srgbClr val="828A8A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037"/>
            <p:cNvSpPr>
              <a:spLocks/>
            </p:cNvSpPr>
            <p:nvPr/>
          </p:nvSpPr>
          <p:spPr bwMode="auto">
            <a:xfrm>
              <a:off x="1935" y="2704"/>
              <a:ext cx="897" cy="132"/>
            </a:xfrm>
            <a:custGeom>
              <a:avLst/>
              <a:gdLst/>
              <a:ahLst/>
              <a:cxnLst>
                <a:cxn ang="0">
                  <a:pos x="69" y="132"/>
                </a:cxn>
                <a:cxn ang="0">
                  <a:pos x="91" y="110"/>
                </a:cxn>
                <a:cxn ang="0">
                  <a:pos x="538" y="132"/>
                </a:cxn>
                <a:cxn ang="0">
                  <a:pos x="554" y="110"/>
                </a:cxn>
                <a:cxn ang="0">
                  <a:pos x="897" y="132"/>
                </a:cxn>
                <a:cxn ang="0">
                  <a:pos x="868" y="0"/>
                </a:cxn>
                <a:cxn ang="0">
                  <a:pos x="834" y="16"/>
                </a:cxn>
                <a:cxn ang="0">
                  <a:pos x="802" y="0"/>
                </a:cxn>
                <a:cxn ang="0">
                  <a:pos x="783" y="0"/>
                </a:cxn>
                <a:cxn ang="0">
                  <a:pos x="752" y="16"/>
                </a:cxn>
                <a:cxn ang="0">
                  <a:pos x="717" y="0"/>
                </a:cxn>
                <a:cxn ang="0">
                  <a:pos x="651" y="16"/>
                </a:cxn>
                <a:cxn ang="0">
                  <a:pos x="632" y="0"/>
                </a:cxn>
                <a:cxn ang="0">
                  <a:pos x="610" y="16"/>
                </a:cxn>
                <a:cxn ang="0">
                  <a:pos x="591" y="0"/>
                </a:cxn>
                <a:cxn ang="0">
                  <a:pos x="569" y="16"/>
                </a:cxn>
                <a:cxn ang="0">
                  <a:pos x="547" y="0"/>
                </a:cxn>
                <a:cxn ang="0">
                  <a:pos x="525" y="16"/>
                </a:cxn>
                <a:cxn ang="0">
                  <a:pos x="506" y="0"/>
                </a:cxn>
                <a:cxn ang="0">
                  <a:pos x="484" y="16"/>
                </a:cxn>
                <a:cxn ang="0">
                  <a:pos x="462" y="0"/>
                </a:cxn>
                <a:cxn ang="0">
                  <a:pos x="444" y="16"/>
                </a:cxn>
                <a:cxn ang="0">
                  <a:pos x="409" y="0"/>
                </a:cxn>
                <a:cxn ang="0">
                  <a:pos x="393" y="0"/>
                </a:cxn>
                <a:cxn ang="0">
                  <a:pos x="359" y="16"/>
                </a:cxn>
                <a:cxn ang="0">
                  <a:pos x="324" y="0"/>
                </a:cxn>
                <a:cxn ang="0">
                  <a:pos x="308" y="0"/>
                </a:cxn>
                <a:cxn ang="0">
                  <a:pos x="274" y="16"/>
                </a:cxn>
                <a:cxn ang="0">
                  <a:pos x="242" y="0"/>
                </a:cxn>
                <a:cxn ang="0">
                  <a:pos x="223" y="0"/>
                </a:cxn>
                <a:cxn ang="0">
                  <a:pos x="192" y="16"/>
                </a:cxn>
                <a:cxn ang="0">
                  <a:pos x="170" y="0"/>
                </a:cxn>
                <a:cxn ang="0">
                  <a:pos x="148" y="16"/>
                </a:cxn>
                <a:cxn ang="0">
                  <a:pos x="126" y="0"/>
                </a:cxn>
                <a:cxn ang="0">
                  <a:pos x="107" y="16"/>
                </a:cxn>
                <a:cxn ang="0">
                  <a:pos x="85" y="0"/>
                </a:cxn>
                <a:cxn ang="0">
                  <a:pos x="63" y="16"/>
                </a:cxn>
                <a:cxn ang="0">
                  <a:pos x="31" y="0"/>
                </a:cxn>
                <a:cxn ang="0">
                  <a:pos x="0" y="132"/>
                </a:cxn>
              </a:cxnLst>
              <a:rect l="0" t="0" r="r" b="b"/>
              <a:pathLst>
                <a:path w="897" h="132">
                  <a:moveTo>
                    <a:pt x="0" y="132"/>
                  </a:moveTo>
                  <a:lnTo>
                    <a:pt x="69" y="132"/>
                  </a:lnTo>
                  <a:lnTo>
                    <a:pt x="72" y="110"/>
                  </a:lnTo>
                  <a:lnTo>
                    <a:pt x="91" y="110"/>
                  </a:lnTo>
                  <a:lnTo>
                    <a:pt x="91" y="132"/>
                  </a:lnTo>
                  <a:lnTo>
                    <a:pt x="538" y="132"/>
                  </a:lnTo>
                  <a:lnTo>
                    <a:pt x="535" y="110"/>
                  </a:lnTo>
                  <a:lnTo>
                    <a:pt x="554" y="110"/>
                  </a:lnTo>
                  <a:lnTo>
                    <a:pt x="554" y="132"/>
                  </a:lnTo>
                  <a:lnTo>
                    <a:pt x="897" y="132"/>
                  </a:lnTo>
                  <a:lnTo>
                    <a:pt x="875" y="16"/>
                  </a:lnTo>
                  <a:lnTo>
                    <a:pt x="868" y="0"/>
                  </a:lnTo>
                  <a:lnTo>
                    <a:pt x="843" y="0"/>
                  </a:lnTo>
                  <a:lnTo>
                    <a:pt x="834" y="16"/>
                  </a:lnTo>
                  <a:lnTo>
                    <a:pt x="827" y="0"/>
                  </a:lnTo>
                  <a:lnTo>
                    <a:pt x="802" y="0"/>
                  </a:lnTo>
                  <a:lnTo>
                    <a:pt x="793" y="16"/>
                  </a:lnTo>
                  <a:lnTo>
                    <a:pt x="783" y="0"/>
                  </a:lnTo>
                  <a:lnTo>
                    <a:pt x="758" y="0"/>
                  </a:lnTo>
                  <a:lnTo>
                    <a:pt x="752" y="16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708" y="16"/>
                  </a:lnTo>
                  <a:lnTo>
                    <a:pt x="651" y="16"/>
                  </a:lnTo>
                  <a:lnTo>
                    <a:pt x="645" y="0"/>
                  </a:lnTo>
                  <a:lnTo>
                    <a:pt x="632" y="0"/>
                  </a:lnTo>
                  <a:lnTo>
                    <a:pt x="620" y="0"/>
                  </a:lnTo>
                  <a:lnTo>
                    <a:pt x="610" y="16"/>
                  </a:lnTo>
                  <a:lnTo>
                    <a:pt x="601" y="0"/>
                  </a:lnTo>
                  <a:lnTo>
                    <a:pt x="591" y="0"/>
                  </a:lnTo>
                  <a:lnTo>
                    <a:pt x="579" y="0"/>
                  </a:lnTo>
                  <a:lnTo>
                    <a:pt x="569" y="16"/>
                  </a:lnTo>
                  <a:lnTo>
                    <a:pt x="560" y="0"/>
                  </a:lnTo>
                  <a:lnTo>
                    <a:pt x="547" y="0"/>
                  </a:lnTo>
                  <a:lnTo>
                    <a:pt x="535" y="0"/>
                  </a:lnTo>
                  <a:lnTo>
                    <a:pt x="525" y="16"/>
                  </a:lnTo>
                  <a:lnTo>
                    <a:pt x="519" y="0"/>
                  </a:lnTo>
                  <a:lnTo>
                    <a:pt x="506" y="0"/>
                  </a:lnTo>
                  <a:lnTo>
                    <a:pt x="494" y="0"/>
                  </a:lnTo>
                  <a:lnTo>
                    <a:pt x="484" y="16"/>
                  </a:lnTo>
                  <a:lnTo>
                    <a:pt x="475" y="0"/>
                  </a:lnTo>
                  <a:lnTo>
                    <a:pt x="462" y="0"/>
                  </a:lnTo>
                  <a:lnTo>
                    <a:pt x="450" y="0"/>
                  </a:lnTo>
                  <a:lnTo>
                    <a:pt x="444" y="16"/>
                  </a:lnTo>
                  <a:lnTo>
                    <a:pt x="434" y="0"/>
                  </a:lnTo>
                  <a:lnTo>
                    <a:pt x="409" y="0"/>
                  </a:lnTo>
                  <a:lnTo>
                    <a:pt x="399" y="16"/>
                  </a:lnTo>
                  <a:lnTo>
                    <a:pt x="393" y="0"/>
                  </a:lnTo>
                  <a:lnTo>
                    <a:pt x="368" y="0"/>
                  </a:lnTo>
                  <a:lnTo>
                    <a:pt x="359" y="16"/>
                  </a:lnTo>
                  <a:lnTo>
                    <a:pt x="349" y="0"/>
                  </a:lnTo>
                  <a:lnTo>
                    <a:pt x="324" y="0"/>
                  </a:lnTo>
                  <a:lnTo>
                    <a:pt x="318" y="16"/>
                  </a:lnTo>
                  <a:lnTo>
                    <a:pt x="308" y="0"/>
                  </a:lnTo>
                  <a:lnTo>
                    <a:pt x="283" y="0"/>
                  </a:lnTo>
                  <a:lnTo>
                    <a:pt x="274" y="16"/>
                  </a:lnTo>
                  <a:lnTo>
                    <a:pt x="267" y="0"/>
                  </a:lnTo>
                  <a:lnTo>
                    <a:pt x="242" y="0"/>
                  </a:lnTo>
                  <a:lnTo>
                    <a:pt x="233" y="16"/>
                  </a:lnTo>
                  <a:lnTo>
                    <a:pt x="223" y="0"/>
                  </a:lnTo>
                  <a:lnTo>
                    <a:pt x="198" y="0"/>
                  </a:lnTo>
                  <a:lnTo>
                    <a:pt x="192" y="16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8" y="16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16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63" y="16"/>
                  </a:lnTo>
                  <a:lnTo>
                    <a:pt x="57" y="0"/>
                  </a:lnTo>
                  <a:lnTo>
                    <a:pt x="31" y="0"/>
                  </a:lnTo>
                  <a:lnTo>
                    <a:pt x="22" y="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038"/>
            <p:cNvSpPr>
              <a:spLocks/>
            </p:cNvSpPr>
            <p:nvPr/>
          </p:nvSpPr>
          <p:spPr bwMode="auto">
            <a:xfrm>
              <a:off x="2791" y="2782"/>
              <a:ext cx="3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6"/>
                </a:cxn>
                <a:cxn ang="0">
                  <a:pos x="31" y="32"/>
                </a:cxn>
                <a:cxn ang="0">
                  <a:pos x="3" y="32"/>
                </a:cxn>
                <a:cxn ang="0">
                  <a:pos x="3" y="16"/>
                </a:cxn>
                <a:cxn ang="0">
                  <a:pos x="0" y="0"/>
                </a:cxn>
              </a:cxnLst>
              <a:rect l="0" t="0" r="r" b="b"/>
              <a:pathLst>
                <a:path w="31" h="32">
                  <a:moveTo>
                    <a:pt x="0" y="0"/>
                  </a:moveTo>
                  <a:lnTo>
                    <a:pt x="25" y="0"/>
                  </a:lnTo>
                  <a:lnTo>
                    <a:pt x="28" y="16"/>
                  </a:lnTo>
                  <a:lnTo>
                    <a:pt x="31" y="32"/>
                  </a:lnTo>
                  <a:lnTo>
                    <a:pt x="3" y="32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039"/>
            <p:cNvSpPr>
              <a:spLocks/>
            </p:cNvSpPr>
            <p:nvPr/>
          </p:nvSpPr>
          <p:spPr bwMode="auto">
            <a:xfrm>
              <a:off x="2750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040"/>
            <p:cNvSpPr>
              <a:spLocks/>
            </p:cNvSpPr>
            <p:nvPr/>
          </p:nvSpPr>
          <p:spPr bwMode="auto">
            <a:xfrm>
              <a:off x="2706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Rectangle 1041"/>
            <p:cNvSpPr>
              <a:spLocks noChangeArrowheads="1"/>
            </p:cNvSpPr>
            <p:nvPr/>
          </p:nvSpPr>
          <p:spPr bwMode="auto">
            <a:xfrm>
              <a:off x="2574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1042"/>
            <p:cNvSpPr>
              <a:spLocks noChangeArrowheads="1"/>
            </p:cNvSpPr>
            <p:nvPr/>
          </p:nvSpPr>
          <p:spPr bwMode="auto">
            <a:xfrm>
              <a:off x="2618" y="2805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043"/>
            <p:cNvSpPr>
              <a:spLocks/>
            </p:cNvSpPr>
            <p:nvPr/>
          </p:nvSpPr>
          <p:spPr bwMode="auto">
            <a:xfrm>
              <a:off x="2662" y="2805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5" y="0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044"/>
            <p:cNvSpPr>
              <a:spLocks/>
            </p:cNvSpPr>
            <p:nvPr/>
          </p:nvSpPr>
          <p:spPr bwMode="auto">
            <a:xfrm>
              <a:off x="2747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045"/>
            <p:cNvSpPr>
              <a:spLocks/>
            </p:cNvSpPr>
            <p:nvPr/>
          </p:nvSpPr>
          <p:spPr bwMode="auto">
            <a:xfrm>
              <a:off x="2703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046"/>
            <p:cNvSpPr>
              <a:spLocks/>
            </p:cNvSpPr>
            <p:nvPr/>
          </p:nvSpPr>
          <p:spPr bwMode="auto">
            <a:xfrm>
              <a:off x="2615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1047"/>
            <p:cNvSpPr>
              <a:spLocks/>
            </p:cNvSpPr>
            <p:nvPr/>
          </p:nvSpPr>
          <p:spPr bwMode="auto">
            <a:xfrm>
              <a:off x="2659" y="2782"/>
              <a:ext cx="2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3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lnTo>
                    <a:pt x="25" y="0"/>
                  </a:lnTo>
                  <a:lnTo>
                    <a:pt x="2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1048"/>
            <p:cNvSpPr>
              <a:spLocks/>
            </p:cNvSpPr>
            <p:nvPr/>
          </p:nvSpPr>
          <p:spPr bwMode="auto">
            <a:xfrm>
              <a:off x="2784" y="2745"/>
              <a:ext cx="2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5"/>
                </a:cxn>
                <a:cxn ang="0">
                  <a:pos x="29" y="31"/>
                </a:cxn>
                <a:cxn ang="0">
                  <a:pos x="4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26" y="0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4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1049"/>
            <p:cNvSpPr>
              <a:spLocks/>
            </p:cNvSpPr>
            <p:nvPr/>
          </p:nvSpPr>
          <p:spPr bwMode="auto">
            <a:xfrm>
              <a:off x="2744" y="2764"/>
              <a:ext cx="2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8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5" y="0"/>
                  </a:lnTo>
                  <a:lnTo>
                    <a:pt x="28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1050"/>
            <p:cNvSpPr>
              <a:spLocks/>
            </p:cNvSpPr>
            <p:nvPr/>
          </p:nvSpPr>
          <p:spPr bwMode="auto">
            <a:xfrm>
              <a:off x="2699" y="2764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Rectangle 1051"/>
            <p:cNvSpPr>
              <a:spLocks noChangeArrowheads="1"/>
            </p:cNvSpPr>
            <p:nvPr/>
          </p:nvSpPr>
          <p:spPr bwMode="auto">
            <a:xfrm>
              <a:off x="2615" y="2764"/>
              <a:ext cx="25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1052"/>
            <p:cNvSpPr>
              <a:spLocks noChangeArrowheads="1"/>
            </p:cNvSpPr>
            <p:nvPr/>
          </p:nvSpPr>
          <p:spPr bwMode="auto">
            <a:xfrm>
              <a:off x="2659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1053"/>
            <p:cNvSpPr>
              <a:spLocks/>
            </p:cNvSpPr>
            <p:nvPr/>
          </p:nvSpPr>
          <p:spPr bwMode="auto">
            <a:xfrm>
              <a:off x="2744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Rectangle 1054"/>
            <p:cNvSpPr>
              <a:spLocks noChangeArrowheads="1"/>
            </p:cNvSpPr>
            <p:nvPr/>
          </p:nvSpPr>
          <p:spPr bwMode="auto">
            <a:xfrm>
              <a:off x="2699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1055"/>
            <p:cNvSpPr>
              <a:spLocks/>
            </p:cNvSpPr>
            <p:nvPr/>
          </p:nvSpPr>
          <p:spPr bwMode="auto">
            <a:xfrm>
              <a:off x="2615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Rectangle 1056"/>
            <p:cNvSpPr>
              <a:spLocks noChangeArrowheads="1"/>
            </p:cNvSpPr>
            <p:nvPr/>
          </p:nvSpPr>
          <p:spPr bwMode="auto">
            <a:xfrm>
              <a:off x="2655" y="2745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1057"/>
            <p:cNvSpPr>
              <a:spLocks/>
            </p:cNvSpPr>
            <p:nvPr/>
          </p:nvSpPr>
          <p:spPr bwMode="auto">
            <a:xfrm>
              <a:off x="2781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5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Rectangle 1058"/>
            <p:cNvSpPr>
              <a:spLocks noChangeArrowheads="1"/>
            </p:cNvSpPr>
            <p:nvPr/>
          </p:nvSpPr>
          <p:spPr bwMode="auto">
            <a:xfrm>
              <a:off x="2740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1059"/>
            <p:cNvSpPr>
              <a:spLocks/>
            </p:cNvSpPr>
            <p:nvPr/>
          </p:nvSpPr>
          <p:spPr bwMode="auto">
            <a:xfrm>
              <a:off x="2696" y="2726"/>
              <a:ext cx="2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12"/>
                </a:cxn>
                <a:cxn ang="0">
                  <a:pos x="3" y="12"/>
                </a:cxn>
                <a:cxn ang="0">
                  <a:pos x="0" y="0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26" y="0"/>
                  </a:lnTo>
                  <a:lnTo>
                    <a:pt x="29" y="12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Rectangle 1060"/>
            <p:cNvSpPr>
              <a:spLocks noChangeArrowheads="1"/>
            </p:cNvSpPr>
            <p:nvPr/>
          </p:nvSpPr>
          <p:spPr bwMode="auto">
            <a:xfrm>
              <a:off x="2611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Rectangle 1061"/>
            <p:cNvSpPr>
              <a:spLocks noChangeArrowheads="1"/>
            </p:cNvSpPr>
            <p:nvPr/>
          </p:nvSpPr>
          <p:spPr bwMode="auto">
            <a:xfrm>
              <a:off x="2655" y="2726"/>
              <a:ext cx="26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1062"/>
            <p:cNvSpPr>
              <a:spLocks/>
            </p:cNvSpPr>
            <p:nvPr/>
          </p:nvSpPr>
          <p:spPr bwMode="auto">
            <a:xfrm>
              <a:off x="2778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Rectangle 1063"/>
            <p:cNvSpPr>
              <a:spLocks noChangeArrowheads="1"/>
            </p:cNvSpPr>
            <p:nvPr/>
          </p:nvSpPr>
          <p:spPr bwMode="auto">
            <a:xfrm>
              <a:off x="2737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1064"/>
            <p:cNvSpPr>
              <a:spLocks/>
            </p:cNvSpPr>
            <p:nvPr/>
          </p:nvSpPr>
          <p:spPr bwMode="auto">
            <a:xfrm>
              <a:off x="2693" y="2704"/>
              <a:ext cx="2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9" y="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29" h="9">
                  <a:moveTo>
                    <a:pt x="0" y="0"/>
                  </a:moveTo>
                  <a:lnTo>
                    <a:pt x="25" y="0"/>
                  </a:lnTo>
                  <a:lnTo>
                    <a:pt x="29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Rectangle 1065"/>
            <p:cNvSpPr>
              <a:spLocks noChangeArrowheads="1"/>
            </p:cNvSpPr>
            <p:nvPr/>
          </p:nvSpPr>
          <p:spPr bwMode="auto">
            <a:xfrm>
              <a:off x="2652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1066"/>
            <p:cNvSpPr>
              <a:spLocks/>
            </p:cNvSpPr>
            <p:nvPr/>
          </p:nvSpPr>
          <p:spPr bwMode="auto">
            <a:xfrm>
              <a:off x="2536" y="2745"/>
              <a:ext cx="4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15"/>
                </a:cxn>
                <a:cxn ang="0">
                  <a:pos x="47" y="31"/>
                </a:cxn>
                <a:cxn ang="0">
                  <a:pos x="16" y="31"/>
                </a:cxn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7" h="31">
                  <a:moveTo>
                    <a:pt x="0" y="0"/>
                  </a:moveTo>
                  <a:lnTo>
                    <a:pt x="47" y="0"/>
                  </a:lnTo>
                  <a:lnTo>
                    <a:pt x="47" y="15"/>
                  </a:lnTo>
                  <a:lnTo>
                    <a:pt x="47" y="31"/>
                  </a:lnTo>
                  <a:lnTo>
                    <a:pt x="16" y="31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Rectangle 1067"/>
            <p:cNvSpPr>
              <a:spLocks noChangeArrowheads="1"/>
            </p:cNvSpPr>
            <p:nvPr/>
          </p:nvSpPr>
          <p:spPr bwMode="auto">
            <a:xfrm>
              <a:off x="2514" y="2726"/>
              <a:ext cx="69" cy="12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1068"/>
            <p:cNvSpPr>
              <a:spLocks/>
            </p:cNvSpPr>
            <p:nvPr/>
          </p:nvSpPr>
          <p:spPr bwMode="auto">
            <a:xfrm>
              <a:off x="2501" y="2805"/>
              <a:ext cx="4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7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lnTo>
                    <a:pt x="44" y="0"/>
                  </a:lnTo>
                  <a:lnTo>
                    <a:pt x="4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1069"/>
            <p:cNvSpPr>
              <a:spLocks/>
            </p:cNvSpPr>
            <p:nvPr/>
          </p:nvSpPr>
          <p:spPr bwMode="auto">
            <a:xfrm>
              <a:off x="2482" y="2782"/>
              <a:ext cx="10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4" y="0"/>
                </a:cxn>
                <a:cxn ang="0">
                  <a:pos x="104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104" h="13">
                  <a:moveTo>
                    <a:pt x="4" y="0"/>
                  </a:moveTo>
                  <a:lnTo>
                    <a:pt x="104" y="0"/>
                  </a:lnTo>
                  <a:lnTo>
                    <a:pt x="104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Rectangle 1070"/>
            <p:cNvSpPr>
              <a:spLocks noChangeArrowheads="1"/>
            </p:cNvSpPr>
            <p:nvPr/>
          </p:nvSpPr>
          <p:spPr bwMode="auto">
            <a:xfrm>
              <a:off x="2508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Rectangle 1071"/>
            <p:cNvSpPr>
              <a:spLocks noChangeArrowheads="1"/>
            </p:cNvSpPr>
            <p:nvPr/>
          </p:nvSpPr>
          <p:spPr bwMode="auto">
            <a:xfrm>
              <a:off x="249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1072"/>
            <p:cNvSpPr>
              <a:spLocks noChangeArrowheads="1"/>
            </p:cNvSpPr>
            <p:nvPr/>
          </p:nvSpPr>
          <p:spPr bwMode="auto">
            <a:xfrm>
              <a:off x="247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Rectangle 1073"/>
            <p:cNvSpPr>
              <a:spLocks noChangeArrowheads="1"/>
            </p:cNvSpPr>
            <p:nvPr/>
          </p:nvSpPr>
          <p:spPr bwMode="auto">
            <a:xfrm>
              <a:off x="2416" y="2805"/>
              <a:ext cx="48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Rectangle 1074"/>
            <p:cNvSpPr>
              <a:spLocks noChangeArrowheads="1"/>
            </p:cNvSpPr>
            <p:nvPr/>
          </p:nvSpPr>
          <p:spPr bwMode="auto">
            <a:xfrm>
              <a:off x="2441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1075"/>
            <p:cNvSpPr>
              <a:spLocks noChangeArrowheads="1"/>
            </p:cNvSpPr>
            <p:nvPr/>
          </p:nvSpPr>
          <p:spPr bwMode="auto">
            <a:xfrm>
              <a:off x="2464" y="2764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Rectangle 1076"/>
            <p:cNvSpPr>
              <a:spLocks noChangeArrowheads="1"/>
            </p:cNvSpPr>
            <p:nvPr/>
          </p:nvSpPr>
          <p:spPr bwMode="auto">
            <a:xfrm>
              <a:off x="2451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1077"/>
            <p:cNvSpPr>
              <a:spLocks noChangeArrowheads="1"/>
            </p:cNvSpPr>
            <p:nvPr/>
          </p:nvSpPr>
          <p:spPr bwMode="auto">
            <a:xfrm>
              <a:off x="2429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Rectangle 1078"/>
            <p:cNvSpPr>
              <a:spLocks noChangeArrowheads="1"/>
            </p:cNvSpPr>
            <p:nvPr/>
          </p:nvSpPr>
          <p:spPr bwMode="auto">
            <a:xfrm>
              <a:off x="2397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Rectangle 1079"/>
            <p:cNvSpPr>
              <a:spLocks noChangeArrowheads="1"/>
            </p:cNvSpPr>
            <p:nvPr/>
          </p:nvSpPr>
          <p:spPr bwMode="auto">
            <a:xfrm>
              <a:off x="2419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Rectangle 1080"/>
            <p:cNvSpPr>
              <a:spLocks noChangeArrowheads="1"/>
            </p:cNvSpPr>
            <p:nvPr/>
          </p:nvSpPr>
          <p:spPr bwMode="auto">
            <a:xfrm>
              <a:off x="2407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Rectangle 1081"/>
            <p:cNvSpPr>
              <a:spLocks noChangeArrowheads="1"/>
            </p:cNvSpPr>
            <p:nvPr/>
          </p:nvSpPr>
          <p:spPr bwMode="auto">
            <a:xfrm>
              <a:off x="238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Rectangle 1082"/>
            <p:cNvSpPr>
              <a:spLocks noChangeArrowheads="1"/>
            </p:cNvSpPr>
            <p:nvPr/>
          </p:nvSpPr>
          <p:spPr bwMode="auto">
            <a:xfrm>
              <a:off x="2353" y="2782"/>
              <a:ext cx="26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1083"/>
            <p:cNvSpPr>
              <a:spLocks/>
            </p:cNvSpPr>
            <p:nvPr/>
          </p:nvSpPr>
          <p:spPr bwMode="auto">
            <a:xfrm>
              <a:off x="2375" y="2764"/>
              <a:ext cx="29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9" h="12">
                  <a:moveTo>
                    <a:pt x="4" y="0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1084"/>
            <p:cNvSpPr>
              <a:spLocks/>
            </p:cNvSpPr>
            <p:nvPr/>
          </p:nvSpPr>
          <p:spPr bwMode="auto">
            <a:xfrm>
              <a:off x="2363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1085"/>
            <p:cNvSpPr>
              <a:spLocks noChangeArrowheads="1"/>
            </p:cNvSpPr>
            <p:nvPr/>
          </p:nvSpPr>
          <p:spPr bwMode="auto">
            <a:xfrm>
              <a:off x="2344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1086"/>
            <p:cNvSpPr>
              <a:spLocks/>
            </p:cNvSpPr>
            <p:nvPr/>
          </p:nvSpPr>
          <p:spPr bwMode="auto">
            <a:xfrm>
              <a:off x="2309" y="2782"/>
              <a:ext cx="2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1087"/>
            <p:cNvSpPr>
              <a:spLocks noChangeArrowheads="1"/>
            </p:cNvSpPr>
            <p:nvPr/>
          </p:nvSpPr>
          <p:spPr bwMode="auto">
            <a:xfrm>
              <a:off x="2334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Rectangle 1088"/>
            <p:cNvSpPr>
              <a:spLocks noChangeArrowheads="1"/>
            </p:cNvSpPr>
            <p:nvPr/>
          </p:nvSpPr>
          <p:spPr bwMode="auto">
            <a:xfrm>
              <a:off x="2322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1089"/>
            <p:cNvSpPr>
              <a:spLocks/>
            </p:cNvSpPr>
            <p:nvPr/>
          </p:nvSpPr>
          <p:spPr bwMode="auto">
            <a:xfrm>
              <a:off x="2300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090"/>
            <p:cNvSpPr>
              <a:spLocks/>
            </p:cNvSpPr>
            <p:nvPr/>
          </p:nvSpPr>
          <p:spPr bwMode="auto">
            <a:xfrm>
              <a:off x="2265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1091"/>
            <p:cNvSpPr>
              <a:spLocks noChangeArrowheads="1"/>
            </p:cNvSpPr>
            <p:nvPr/>
          </p:nvSpPr>
          <p:spPr bwMode="auto">
            <a:xfrm>
              <a:off x="2290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1092"/>
            <p:cNvSpPr>
              <a:spLocks noChangeArrowheads="1"/>
            </p:cNvSpPr>
            <p:nvPr/>
          </p:nvSpPr>
          <p:spPr bwMode="auto">
            <a:xfrm>
              <a:off x="2278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093"/>
            <p:cNvSpPr>
              <a:spLocks/>
            </p:cNvSpPr>
            <p:nvPr/>
          </p:nvSpPr>
          <p:spPr bwMode="auto">
            <a:xfrm>
              <a:off x="2259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1094"/>
            <p:cNvSpPr>
              <a:spLocks/>
            </p:cNvSpPr>
            <p:nvPr/>
          </p:nvSpPr>
          <p:spPr bwMode="auto">
            <a:xfrm>
              <a:off x="2221" y="2782"/>
              <a:ext cx="2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9" h="13">
                  <a:moveTo>
                    <a:pt x="3" y="0"/>
                  </a:moveTo>
                  <a:lnTo>
                    <a:pt x="29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1095"/>
            <p:cNvSpPr>
              <a:spLocks/>
            </p:cNvSpPr>
            <p:nvPr/>
          </p:nvSpPr>
          <p:spPr bwMode="auto">
            <a:xfrm>
              <a:off x="2246" y="2764"/>
              <a:ext cx="2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4" y="0"/>
                </a:cxn>
              </a:cxnLst>
              <a:rect l="0" t="0" r="r" b="b"/>
              <a:pathLst>
                <a:path w="26" h="12">
                  <a:moveTo>
                    <a:pt x="4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096"/>
            <p:cNvSpPr>
              <a:spLocks/>
            </p:cNvSpPr>
            <p:nvPr/>
          </p:nvSpPr>
          <p:spPr bwMode="auto">
            <a:xfrm>
              <a:off x="2234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1097"/>
            <p:cNvSpPr>
              <a:spLocks/>
            </p:cNvSpPr>
            <p:nvPr/>
          </p:nvSpPr>
          <p:spPr bwMode="auto">
            <a:xfrm>
              <a:off x="2215" y="2726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1098"/>
            <p:cNvSpPr>
              <a:spLocks/>
            </p:cNvSpPr>
            <p:nvPr/>
          </p:nvSpPr>
          <p:spPr bwMode="auto">
            <a:xfrm>
              <a:off x="2177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099"/>
            <p:cNvSpPr>
              <a:spLocks/>
            </p:cNvSpPr>
            <p:nvPr/>
          </p:nvSpPr>
          <p:spPr bwMode="auto">
            <a:xfrm>
              <a:off x="2202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6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6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Rectangle 1100"/>
            <p:cNvSpPr>
              <a:spLocks noChangeArrowheads="1"/>
            </p:cNvSpPr>
            <p:nvPr/>
          </p:nvSpPr>
          <p:spPr bwMode="auto">
            <a:xfrm>
              <a:off x="2193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101"/>
            <p:cNvSpPr>
              <a:spLocks/>
            </p:cNvSpPr>
            <p:nvPr/>
          </p:nvSpPr>
          <p:spPr bwMode="auto">
            <a:xfrm>
              <a:off x="217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102"/>
            <p:cNvSpPr>
              <a:spLocks/>
            </p:cNvSpPr>
            <p:nvPr/>
          </p:nvSpPr>
          <p:spPr bwMode="auto">
            <a:xfrm>
              <a:off x="2133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1103"/>
            <p:cNvSpPr>
              <a:spLocks noChangeArrowheads="1"/>
            </p:cNvSpPr>
            <p:nvPr/>
          </p:nvSpPr>
          <p:spPr bwMode="auto">
            <a:xfrm>
              <a:off x="2161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1104"/>
            <p:cNvSpPr>
              <a:spLocks/>
            </p:cNvSpPr>
            <p:nvPr/>
          </p:nvSpPr>
          <p:spPr bwMode="auto">
            <a:xfrm>
              <a:off x="2149" y="2745"/>
              <a:ext cx="2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5" h="12">
                  <a:moveTo>
                    <a:pt x="3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1105"/>
            <p:cNvSpPr>
              <a:spLocks noChangeArrowheads="1"/>
            </p:cNvSpPr>
            <p:nvPr/>
          </p:nvSpPr>
          <p:spPr bwMode="auto">
            <a:xfrm>
              <a:off x="2130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106"/>
            <p:cNvSpPr>
              <a:spLocks/>
            </p:cNvSpPr>
            <p:nvPr/>
          </p:nvSpPr>
          <p:spPr bwMode="auto">
            <a:xfrm>
              <a:off x="2102" y="2805"/>
              <a:ext cx="292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8" y="0"/>
                </a:cxn>
                <a:cxn ang="0">
                  <a:pos x="292" y="0"/>
                </a:cxn>
                <a:cxn ang="0">
                  <a:pos x="292" y="9"/>
                </a:cxn>
                <a:cxn ang="0">
                  <a:pos x="148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2" h="9">
                  <a:moveTo>
                    <a:pt x="3" y="0"/>
                  </a:moveTo>
                  <a:lnTo>
                    <a:pt x="148" y="0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148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1107"/>
            <p:cNvSpPr>
              <a:spLocks noChangeArrowheads="1"/>
            </p:cNvSpPr>
            <p:nvPr/>
          </p:nvSpPr>
          <p:spPr bwMode="auto">
            <a:xfrm>
              <a:off x="2092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Rectangle 1108"/>
            <p:cNvSpPr>
              <a:spLocks noChangeArrowheads="1"/>
            </p:cNvSpPr>
            <p:nvPr/>
          </p:nvSpPr>
          <p:spPr bwMode="auto">
            <a:xfrm>
              <a:off x="2117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109"/>
            <p:cNvSpPr>
              <a:spLocks/>
            </p:cNvSpPr>
            <p:nvPr/>
          </p:nvSpPr>
          <p:spPr bwMode="auto">
            <a:xfrm>
              <a:off x="2108" y="2745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110"/>
            <p:cNvSpPr>
              <a:spLocks/>
            </p:cNvSpPr>
            <p:nvPr/>
          </p:nvSpPr>
          <p:spPr bwMode="auto">
            <a:xfrm>
              <a:off x="2086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1111"/>
            <p:cNvSpPr>
              <a:spLocks/>
            </p:cNvSpPr>
            <p:nvPr/>
          </p:nvSpPr>
          <p:spPr bwMode="auto">
            <a:xfrm>
              <a:off x="2032" y="2805"/>
              <a:ext cx="51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1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51" h="9">
                  <a:moveTo>
                    <a:pt x="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Rectangle 1112"/>
            <p:cNvSpPr>
              <a:spLocks noChangeArrowheads="1"/>
            </p:cNvSpPr>
            <p:nvPr/>
          </p:nvSpPr>
          <p:spPr bwMode="auto">
            <a:xfrm>
              <a:off x="2048" y="2782"/>
              <a:ext cx="25" cy="13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1113"/>
            <p:cNvSpPr>
              <a:spLocks noChangeArrowheads="1"/>
            </p:cNvSpPr>
            <p:nvPr/>
          </p:nvSpPr>
          <p:spPr bwMode="auto">
            <a:xfrm>
              <a:off x="2073" y="2764"/>
              <a:ext cx="26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Rectangle 1114"/>
            <p:cNvSpPr>
              <a:spLocks noChangeArrowheads="1"/>
            </p:cNvSpPr>
            <p:nvPr/>
          </p:nvSpPr>
          <p:spPr bwMode="auto">
            <a:xfrm>
              <a:off x="2064" y="2745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Rectangle 1115"/>
            <p:cNvSpPr>
              <a:spLocks noChangeArrowheads="1"/>
            </p:cNvSpPr>
            <p:nvPr/>
          </p:nvSpPr>
          <p:spPr bwMode="auto">
            <a:xfrm>
              <a:off x="2045" y="2726"/>
              <a:ext cx="25" cy="12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116"/>
            <p:cNvSpPr>
              <a:spLocks/>
            </p:cNvSpPr>
            <p:nvPr/>
          </p:nvSpPr>
          <p:spPr bwMode="auto">
            <a:xfrm>
              <a:off x="2004" y="2782"/>
              <a:ext cx="28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3" y="0"/>
                </a:cxn>
              </a:cxnLst>
              <a:rect l="0" t="0" r="r" b="b"/>
              <a:pathLst>
                <a:path w="28" h="13">
                  <a:moveTo>
                    <a:pt x="3" y="0"/>
                  </a:moveTo>
                  <a:lnTo>
                    <a:pt x="28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117"/>
            <p:cNvSpPr>
              <a:spLocks/>
            </p:cNvSpPr>
            <p:nvPr/>
          </p:nvSpPr>
          <p:spPr bwMode="auto">
            <a:xfrm>
              <a:off x="2029" y="2764"/>
              <a:ext cx="29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lnTo>
                    <a:pt x="29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118"/>
            <p:cNvSpPr>
              <a:spLocks/>
            </p:cNvSpPr>
            <p:nvPr/>
          </p:nvSpPr>
          <p:spPr bwMode="auto">
            <a:xfrm>
              <a:off x="2020" y="2745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119"/>
            <p:cNvSpPr>
              <a:spLocks/>
            </p:cNvSpPr>
            <p:nvPr/>
          </p:nvSpPr>
          <p:spPr bwMode="auto">
            <a:xfrm>
              <a:off x="2001" y="2726"/>
              <a:ext cx="28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8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28" h="12">
                  <a:moveTo>
                    <a:pt x="3" y="0"/>
                  </a:moveTo>
                  <a:lnTo>
                    <a:pt x="28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1120"/>
            <p:cNvSpPr>
              <a:spLocks/>
            </p:cNvSpPr>
            <p:nvPr/>
          </p:nvSpPr>
          <p:spPr bwMode="auto">
            <a:xfrm>
              <a:off x="1944" y="2805"/>
              <a:ext cx="5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4" y="0"/>
                </a:cxn>
                <a:cxn ang="0">
                  <a:pos x="51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54" h="9">
                  <a:moveTo>
                    <a:pt x="3" y="0"/>
                  </a:moveTo>
                  <a:lnTo>
                    <a:pt x="54" y="0"/>
                  </a:lnTo>
                  <a:lnTo>
                    <a:pt x="51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1121"/>
            <p:cNvSpPr>
              <a:spLocks/>
            </p:cNvSpPr>
            <p:nvPr/>
          </p:nvSpPr>
          <p:spPr bwMode="auto">
            <a:xfrm>
              <a:off x="1947" y="2782"/>
              <a:ext cx="41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1" y="0"/>
                </a:cxn>
                <a:cxn ang="0">
                  <a:pos x="38" y="13"/>
                </a:cxn>
                <a:cxn ang="0">
                  <a:pos x="0" y="13"/>
                </a:cxn>
                <a:cxn ang="0">
                  <a:pos x="4" y="0"/>
                </a:cxn>
              </a:cxnLst>
              <a:rect l="0" t="0" r="r" b="b"/>
              <a:pathLst>
                <a:path w="41" h="13">
                  <a:moveTo>
                    <a:pt x="4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122"/>
            <p:cNvSpPr>
              <a:spLocks/>
            </p:cNvSpPr>
            <p:nvPr/>
          </p:nvSpPr>
          <p:spPr bwMode="auto">
            <a:xfrm>
              <a:off x="1951" y="2764"/>
              <a:ext cx="4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3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lnTo>
                    <a:pt x="41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123"/>
            <p:cNvSpPr>
              <a:spLocks/>
            </p:cNvSpPr>
            <p:nvPr/>
          </p:nvSpPr>
          <p:spPr bwMode="auto">
            <a:xfrm>
              <a:off x="1954" y="2745"/>
              <a:ext cx="50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0" y="0"/>
                </a:cxn>
                <a:cxn ang="0">
                  <a:pos x="50" y="12"/>
                </a:cxn>
                <a:cxn ang="0">
                  <a:pos x="0" y="12"/>
                </a:cxn>
                <a:cxn ang="0">
                  <a:pos x="3" y="0"/>
                </a:cxn>
              </a:cxnLst>
              <a:rect l="0" t="0" r="r" b="b"/>
              <a:pathLst>
                <a:path w="50" h="12">
                  <a:moveTo>
                    <a:pt x="3" y="0"/>
                  </a:move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124"/>
            <p:cNvSpPr>
              <a:spLocks/>
            </p:cNvSpPr>
            <p:nvPr/>
          </p:nvSpPr>
          <p:spPr bwMode="auto">
            <a:xfrm>
              <a:off x="1960" y="2726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5" y="0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Rectangle 1125"/>
            <p:cNvSpPr>
              <a:spLocks noChangeArrowheads="1"/>
            </p:cNvSpPr>
            <p:nvPr/>
          </p:nvSpPr>
          <p:spPr bwMode="auto">
            <a:xfrm>
              <a:off x="2555" y="2704"/>
              <a:ext cx="25" cy="9"/>
            </a:xfrm>
            <a:prstGeom prst="rect">
              <a:avLst/>
            </a:prstGeom>
            <a:solidFill>
              <a:srgbClr val="ADB5B5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126"/>
            <p:cNvSpPr>
              <a:spLocks/>
            </p:cNvSpPr>
            <p:nvPr/>
          </p:nvSpPr>
          <p:spPr bwMode="auto">
            <a:xfrm>
              <a:off x="2514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2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Rectangle 1127"/>
            <p:cNvSpPr>
              <a:spLocks noChangeArrowheads="1"/>
            </p:cNvSpPr>
            <p:nvPr/>
          </p:nvSpPr>
          <p:spPr bwMode="auto">
            <a:xfrm>
              <a:off x="2470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1128"/>
            <p:cNvSpPr>
              <a:spLocks noChangeArrowheads="1"/>
            </p:cNvSpPr>
            <p:nvPr/>
          </p:nvSpPr>
          <p:spPr bwMode="auto">
            <a:xfrm>
              <a:off x="242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Rectangle 1129"/>
            <p:cNvSpPr>
              <a:spLocks noChangeArrowheads="1"/>
            </p:cNvSpPr>
            <p:nvPr/>
          </p:nvSpPr>
          <p:spPr bwMode="auto">
            <a:xfrm>
              <a:off x="2385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Rectangle 1130"/>
            <p:cNvSpPr>
              <a:spLocks noChangeArrowheads="1"/>
            </p:cNvSpPr>
            <p:nvPr/>
          </p:nvSpPr>
          <p:spPr bwMode="auto">
            <a:xfrm>
              <a:off x="2344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Rectangle 1131"/>
            <p:cNvSpPr>
              <a:spLocks noChangeArrowheads="1"/>
            </p:cNvSpPr>
            <p:nvPr/>
          </p:nvSpPr>
          <p:spPr bwMode="auto">
            <a:xfrm>
              <a:off x="230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Rectangle 1132"/>
            <p:cNvSpPr>
              <a:spLocks noChangeArrowheads="1"/>
            </p:cNvSpPr>
            <p:nvPr/>
          </p:nvSpPr>
          <p:spPr bwMode="auto">
            <a:xfrm>
              <a:off x="2259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Rectangle 1133"/>
            <p:cNvSpPr>
              <a:spLocks noChangeArrowheads="1"/>
            </p:cNvSpPr>
            <p:nvPr/>
          </p:nvSpPr>
          <p:spPr bwMode="auto">
            <a:xfrm>
              <a:off x="2218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134"/>
            <p:cNvSpPr>
              <a:spLocks/>
            </p:cNvSpPr>
            <p:nvPr/>
          </p:nvSpPr>
          <p:spPr bwMode="auto">
            <a:xfrm>
              <a:off x="2177" y="2704"/>
              <a:ext cx="2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lnTo>
                    <a:pt x="25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Rectangle 1135"/>
            <p:cNvSpPr>
              <a:spLocks noChangeArrowheads="1"/>
            </p:cNvSpPr>
            <p:nvPr/>
          </p:nvSpPr>
          <p:spPr bwMode="auto">
            <a:xfrm>
              <a:off x="2133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Rectangle 1136"/>
            <p:cNvSpPr>
              <a:spLocks noChangeArrowheads="1"/>
            </p:cNvSpPr>
            <p:nvPr/>
          </p:nvSpPr>
          <p:spPr bwMode="auto">
            <a:xfrm>
              <a:off x="2092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137"/>
            <p:cNvSpPr>
              <a:spLocks/>
            </p:cNvSpPr>
            <p:nvPr/>
          </p:nvSpPr>
          <p:spPr bwMode="auto">
            <a:xfrm>
              <a:off x="2048" y="2704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Rectangle 1138"/>
            <p:cNvSpPr>
              <a:spLocks noChangeArrowheads="1"/>
            </p:cNvSpPr>
            <p:nvPr/>
          </p:nvSpPr>
          <p:spPr bwMode="auto">
            <a:xfrm>
              <a:off x="2007" y="2704"/>
              <a:ext cx="25" cy="9"/>
            </a:xfrm>
            <a:prstGeom prst="rect">
              <a:avLst/>
            </a:prstGeom>
            <a:solidFill>
              <a:srgbClr val="E0E8E8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39"/>
            <p:cNvSpPr>
              <a:spLocks/>
            </p:cNvSpPr>
            <p:nvPr/>
          </p:nvSpPr>
          <p:spPr bwMode="auto">
            <a:xfrm>
              <a:off x="1963" y="2704"/>
              <a:ext cx="29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" y="0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29" h="9">
                  <a:moveTo>
                    <a:pt x="3" y="0"/>
                  </a:moveTo>
                  <a:lnTo>
                    <a:pt x="29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40"/>
            <p:cNvSpPr>
              <a:spLocks/>
            </p:cNvSpPr>
            <p:nvPr/>
          </p:nvSpPr>
          <p:spPr bwMode="auto">
            <a:xfrm>
              <a:off x="200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41"/>
            <p:cNvSpPr>
              <a:spLocks/>
            </p:cNvSpPr>
            <p:nvPr/>
          </p:nvSpPr>
          <p:spPr bwMode="auto">
            <a:xfrm>
              <a:off x="200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142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43"/>
            <p:cNvSpPr>
              <a:spLocks/>
            </p:cNvSpPr>
            <p:nvPr/>
          </p:nvSpPr>
          <p:spPr bwMode="auto">
            <a:xfrm>
              <a:off x="2759" y="2845"/>
              <a:ext cx="3" cy="29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3" y="29"/>
                </a:cxn>
              </a:cxnLst>
              <a:rect l="0" t="0" r="r" b="b"/>
              <a:pathLst>
                <a:path w="3" h="29">
                  <a:moveTo>
                    <a:pt x="3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44"/>
            <p:cNvSpPr>
              <a:spLocks/>
            </p:cNvSpPr>
            <p:nvPr/>
          </p:nvSpPr>
          <p:spPr bwMode="auto">
            <a:xfrm>
              <a:off x="266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45"/>
            <p:cNvSpPr>
              <a:spLocks/>
            </p:cNvSpPr>
            <p:nvPr/>
          </p:nvSpPr>
          <p:spPr bwMode="auto">
            <a:xfrm>
              <a:off x="2668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146"/>
            <p:cNvSpPr>
              <a:spLocks/>
            </p:cNvSpPr>
            <p:nvPr/>
          </p:nvSpPr>
          <p:spPr bwMode="auto">
            <a:xfrm>
              <a:off x="257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147"/>
            <p:cNvSpPr>
              <a:spLocks/>
            </p:cNvSpPr>
            <p:nvPr/>
          </p:nvSpPr>
          <p:spPr bwMode="auto">
            <a:xfrm>
              <a:off x="2574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148"/>
            <p:cNvSpPr>
              <a:spLocks/>
            </p:cNvSpPr>
            <p:nvPr/>
          </p:nvSpPr>
          <p:spPr bwMode="auto">
            <a:xfrm>
              <a:off x="247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149"/>
            <p:cNvSpPr>
              <a:spLocks/>
            </p:cNvSpPr>
            <p:nvPr/>
          </p:nvSpPr>
          <p:spPr bwMode="auto">
            <a:xfrm>
              <a:off x="2479" y="2845"/>
              <a:ext cx="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150"/>
            <p:cNvSpPr>
              <a:spLocks/>
            </p:cNvSpPr>
            <p:nvPr/>
          </p:nvSpPr>
          <p:spPr bwMode="auto">
            <a:xfrm>
              <a:off x="238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151"/>
            <p:cNvSpPr>
              <a:spLocks/>
            </p:cNvSpPr>
            <p:nvPr/>
          </p:nvSpPr>
          <p:spPr bwMode="auto">
            <a:xfrm>
              <a:off x="2385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152"/>
            <p:cNvSpPr>
              <a:spLocks/>
            </p:cNvSpPr>
            <p:nvPr/>
          </p:nvSpPr>
          <p:spPr bwMode="auto">
            <a:xfrm>
              <a:off x="2287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153"/>
            <p:cNvSpPr>
              <a:spLocks/>
            </p:cNvSpPr>
            <p:nvPr/>
          </p:nvSpPr>
          <p:spPr bwMode="auto">
            <a:xfrm>
              <a:off x="2290" y="2845"/>
              <a:ext cx="4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1154"/>
            <p:cNvSpPr>
              <a:spLocks/>
            </p:cNvSpPr>
            <p:nvPr/>
          </p:nvSpPr>
          <p:spPr bwMode="auto">
            <a:xfrm>
              <a:off x="2193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155"/>
            <p:cNvSpPr>
              <a:spLocks/>
            </p:cNvSpPr>
            <p:nvPr/>
          </p:nvSpPr>
          <p:spPr bwMode="auto">
            <a:xfrm>
              <a:off x="2196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1156"/>
            <p:cNvSpPr>
              <a:spLocks/>
            </p:cNvSpPr>
            <p:nvPr/>
          </p:nvSpPr>
          <p:spPr bwMode="auto">
            <a:xfrm>
              <a:off x="2099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157"/>
            <p:cNvSpPr>
              <a:spLocks/>
            </p:cNvSpPr>
            <p:nvPr/>
          </p:nvSpPr>
          <p:spPr bwMode="auto">
            <a:xfrm>
              <a:off x="2102" y="2845"/>
              <a:ext cx="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1158"/>
            <p:cNvSpPr>
              <a:spLocks/>
            </p:cNvSpPr>
            <p:nvPr/>
          </p:nvSpPr>
          <p:spPr bwMode="auto">
            <a:xfrm>
              <a:off x="2221" y="225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159"/>
            <p:cNvSpPr>
              <a:spLocks/>
            </p:cNvSpPr>
            <p:nvPr/>
          </p:nvSpPr>
          <p:spPr bwMode="auto">
            <a:xfrm>
              <a:off x="2602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1160"/>
            <p:cNvSpPr>
              <a:spLocks/>
            </p:cNvSpPr>
            <p:nvPr/>
          </p:nvSpPr>
          <p:spPr bwMode="auto">
            <a:xfrm>
              <a:off x="2633" y="2135"/>
              <a:ext cx="4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6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" h="62">
                  <a:moveTo>
                    <a:pt x="0" y="62"/>
                  </a:moveTo>
                  <a:lnTo>
                    <a:pt x="4" y="6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161"/>
            <p:cNvSpPr>
              <a:spLocks/>
            </p:cNvSpPr>
            <p:nvPr/>
          </p:nvSpPr>
          <p:spPr bwMode="auto">
            <a:xfrm>
              <a:off x="2228" y="2254"/>
              <a:ext cx="3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3" h="63">
                  <a:moveTo>
                    <a:pt x="0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1162"/>
            <p:cNvSpPr>
              <a:spLocks/>
            </p:cNvSpPr>
            <p:nvPr/>
          </p:nvSpPr>
          <p:spPr bwMode="auto">
            <a:xfrm>
              <a:off x="2605" y="2144"/>
              <a:ext cx="3" cy="63"/>
            </a:xfrm>
            <a:custGeom>
              <a:avLst/>
              <a:gdLst/>
              <a:ahLst/>
              <a:cxnLst>
                <a:cxn ang="0">
                  <a:pos x="3" y="63"/>
                </a:cxn>
                <a:cxn ang="0">
                  <a:pos x="3" y="6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3" y="63"/>
                </a:cxn>
              </a:cxnLst>
              <a:rect l="0" t="0" r="r" b="b"/>
              <a:pathLst>
                <a:path w="3" h="63">
                  <a:moveTo>
                    <a:pt x="3" y="63"/>
                  </a:moveTo>
                  <a:lnTo>
                    <a:pt x="3" y="6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1163"/>
            <p:cNvSpPr>
              <a:spLocks/>
            </p:cNvSpPr>
            <p:nvPr/>
          </p:nvSpPr>
          <p:spPr bwMode="auto">
            <a:xfrm>
              <a:off x="2637" y="2135"/>
              <a:ext cx="3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6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3" h="62">
                  <a:moveTo>
                    <a:pt x="0" y="62"/>
                  </a:moveTo>
                  <a:lnTo>
                    <a:pt x="3" y="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164"/>
            <p:cNvSpPr>
              <a:spLocks/>
            </p:cNvSpPr>
            <p:nvPr/>
          </p:nvSpPr>
          <p:spPr bwMode="auto">
            <a:xfrm>
              <a:off x="2615" y="2175"/>
              <a:ext cx="12" cy="1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33F53B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165"/>
            <p:cNvSpPr>
              <a:spLocks/>
            </p:cNvSpPr>
            <p:nvPr/>
          </p:nvSpPr>
          <p:spPr bwMode="auto">
            <a:xfrm>
              <a:off x="2423" y="2191"/>
              <a:ext cx="31" cy="1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1" y="0"/>
                </a:cxn>
                <a:cxn ang="0">
                  <a:pos x="25" y="13"/>
                </a:cxn>
                <a:cxn ang="0">
                  <a:pos x="0" y="19"/>
                </a:cxn>
                <a:cxn ang="0">
                  <a:pos x="3" y="6"/>
                </a:cxn>
              </a:cxnLst>
              <a:rect l="0" t="0" r="r" b="b"/>
              <a:pathLst>
                <a:path w="31" h="19">
                  <a:moveTo>
                    <a:pt x="3" y="6"/>
                  </a:moveTo>
                  <a:lnTo>
                    <a:pt x="31" y="0"/>
                  </a:lnTo>
                  <a:lnTo>
                    <a:pt x="25" y="13"/>
                  </a:lnTo>
                  <a:lnTo>
                    <a:pt x="0" y="1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2B333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166"/>
            <p:cNvSpPr>
              <a:spLocks/>
            </p:cNvSpPr>
            <p:nvPr/>
          </p:nvSpPr>
          <p:spPr bwMode="auto">
            <a:xfrm>
              <a:off x="2423" y="2188"/>
              <a:ext cx="31" cy="1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1" y="0"/>
                </a:cxn>
                <a:cxn ang="0">
                  <a:pos x="31" y="3"/>
                </a:cxn>
              </a:cxnLst>
              <a:rect l="0" t="0" r="r" b="b"/>
              <a:pathLst>
                <a:path w="31" h="13">
                  <a:moveTo>
                    <a:pt x="31" y="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31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EDF5F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1167"/>
            <p:cNvSpPr>
              <a:spLocks/>
            </p:cNvSpPr>
            <p:nvPr/>
          </p:nvSpPr>
          <p:spPr bwMode="auto">
            <a:xfrm>
              <a:off x="2681" y="2521"/>
              <a:ext cx="201" cy="126"/>
            </a:xfrm>
            <a:custGeom>
              <a:avLst/>
              <a:gdLst/>
              <a:ahLst/>
              <a:cxnLst>
                <a:cxn ang="0">
                  <a:pos x="59" y="79"/>
                </a:cxn>
                <a:cxn ang="0">
                  <a:pos x="59" y="120"/>
                </a:cxn>
                <a:cxn ang="0">
                  <a:pos x="59" y="120"/>
                </a:cxn>
                <a:cxn ang="0">
                  <a:pos x="63" y="123"/>
                </a:cxn>
                <a:cxn ang="0">
                  <a:pos x="66" y="123"/>
                </a:cxn>
                <a:cxn ang="0">
                  <a:pos x="66" y="126"/>
                </a:cxn>
                <a:cxn ang="0">
                  <a:pos x="69" y="126"/>
                </a:cxn>
                <a:cxn ang="0">
                  <a:pos x="72" y="126"/>
                </a:cxn>
                <a:cxn ang="0">
                  <a:pos x="75" y="126"/>
                </a:cxn>
                <a:cxn ang="0">
                  <a:pos x="78" y="126"/>
                </a:cxn>
                <a:cxn ang="0">
                  <a:pos x="192" y="104"/>
                </a:cxn>
                <a:cxn ang="0">
                  <a:pos x="195" y="104"/>
                </a:cxn>
                <a:cxn ang="0">
                  <a:pos x="198" y="101"/>
                </a:cxn>
                <a:cxn ang="0">
                  <a:pos x="201" y="101"/>
                </a:cxn>
                <a:cxn ang="0">
                  <a:pos x="201" y="95"/>
                </a:cxn>
                <a:cxn ang="0">
                  <a:pos x="201" y="54"/>
                </a:cxn>
                <a:cxn ang="0">
                  <a:pos x="201" y="48"/>
                </a:cxn>
                <a:cxn ang="0">
                  <a:pos x="198" y="44"/>
                </a:cxn>
                <a:cxn ang="0">
                  <a:pos x="198" y="41"/>
                </a:cxn>
                <a:cxn ang="0">
                  <a:pos x="195" y="38"/>
                </a:cxn>
                <a:cxn ang="0">
                  <a:pos x="170" y="16"/>
                </a:cxn>
                <a:cxn ang="0">
                  <a:pos x="135" y="4"/>
                </a:cxn>
                <a:cxn ang="0">
                  <a:pos x="132" y="4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5"/>
                </a:cxn>
                <a:cxn ang="0">
                  <a:pos x="9" y="38"/>
                </a:cxn>
                <a:cxn ang="0">
                  <a:pos x="15" y="38"/>
                </a:cxn>
                <a:cxn ang="0">
                  <a:pos x="18" y="38"/>
                </a:cxn>
                <a:cxn ang="0">
                  <a:pos x="25" y="41"/>
                </a:cxn>
                <a:cxn ang="0">
                  <a:pos x="28" y="41"/>
                </a:cxn>
                <a:cxn ang="0">
                  <a:pos x="31" y="44"/>
                </a:cxn>
                <a:cxn ang="0">
                  <a:pos x="34" y="48"/>
                </a:cxn>
                <a:cxn ang="0">
                  <a:pos x="59" y="79"/>
                </a:cxn>
              </a:cxnLst>
              <a:rect l="0" t="0" r="r" b="b"/>
              <a:pathLst>
                <a:path w="201" h="126">
                  <a:moveTo>
                    <a:pt x="59" y="79"/>
                  </a:moveTo>
                  <a:lnTo>
                    <a:pt x="59" y="120"/>
                  </a:lnTo>
                  <a:lnTo>
                    <a:pt x="59" y="120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6"/>
                  </a:lnTo>
                  <a:lnTo>
                    <a:pt x="75" y="126"/>
                  </a:lnTo>
                  <a:lnTo>
                    <a:pt x="78" y="126"/>
                  </a:lnTo>
                  <a:lnTo>
                    <a:pt x="192" y="104"/>
                  </a:lnTo>
                  <a:lnTo>
                    <a:pt x="195" y="104"/>
                  </a:lnTo>
                  <a:lnTo>
                    <a:pt x="198" y="101"/>
                  </a:lnTo>
                  <a:lnTo>
                    <a:pt x="201" y="101"/>
                  </a:lnTo>
                  <a:lnTo>
                    <a:pt x="201" y="95"/>
                  </a:lnTo>
                  <a:lnTo>
                    <a:pt x="201" y="54"/>
                  </a:lnTo>
                  <a:lnTo>
                    <a:pt x="201" y="48"/>
                  </a:lnTo>
                  <a:lnTo>
                    <a:pt x="198" y="44"/>
                  </a:lnTo>
                  <a:lnTo>
                    <a:pt x="198" y="41"/>
                  </a:lnTo>
                  <a:lnTo>
                    <a:pt x="195" y="38"/>
                  </a:lnTo>
                  <a:lnTo>
                    <a:pt x="170" y="16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1" y="44"/>
                  </a:lnTo>
                  <a:lnTo>
                    <a:pt x="34" y="48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E0E8E8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1168"/>
            <p:cNvSpPr>
              <a:spLocks/>
            </p:cNvSpPr>
            <p:nvPr/>
          </p:nvSpPr>
          <p:spPr bwMode="auto">
            <a:xfrm>
              <a:off x="2681" y="2543"/>
              <a:ext cx="201" cy="107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9" y="98"/>
                </a:cxn>
                <a:cxn ang="0">
                  <a:pos x="59" y="98"/>
                </a:cxn>
                <a:cxn ang="0">
                  <a:pos x="63" y="101"/>
                </a:cxn>
                <a:cxn ang="0">
                  <a:pos x="63" y="104"/>
                </a:cxn>
                <a:cxn ang="0">
                  <a:pos x="66" y="104"/>
                </a:cxn>
                <a:cxn ang="0">
                  <a:pos x="66" y="104"/>
                </a:cxn>
                <a:cxn ang="0">
                  <a:pos x="69" y="104"/>
                </a:cxn>
                <a:cxn ang="0">
                  <a:pos x="72" y="107"/>
                </a:cxn>
                <a:cxn ang="0">
                  <a:pos x="75" y="104"/>
                </a:cxn>
                <a:cxn ang="0">
                  <a:pos x="192" y="85"/>
                </a:cxn>
                <a:cxn ang="0">
                  <a:pos x="195" y="85"/>
                </a:cxn>
                <a:cxn ang="0">
                  <a:pos x="198" y="82"/>
                </a:cxn>
                <a:cxn ang="0">
                  <a:pos x="201" y="79"/>
                </a:cxn>
                <a:cxn ang="0">
                  <a:pos x="201" y="73"/>
                </a:cxn>
                <a:cxn ang="0">
                  <a:pos x="201" y="32"/>
                </a:cxn>
                <a:cxn ang="0">
                  <a:pos x="201" y="26"/>
                </a:cxn>
                <a:cxn ang="0">
                  <a:pos x="201" y="26"/>
                </a:cxn>
                <a:cxn ang="0">
                  <a:pos x="198" y="22"/>
                </a:cxn>
                <a:cxn ang="0">
                  <a:pos x="198" y="22"/>
                </a:cxn>
                <a:cxn ang="0">
                  <a:pos x="72" y="44"/>
                </a:cxn>
                <a:cxn ang="0">
                  <a:pos x="69" y="44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3" y="41"/>
                </a:cxn>
                <a:cxn ang="0">
                  <a:pos x="59" y="38"/>
                </a:cxn>
                <a:cxn ang="0">
                  <a:pos x="56" y="35"/>
                </a:cxn>
                <a:cxn ang="0">
                  <a:pos x="53" y="32"/>
                </a:cxn>
                <a:cxn ang="0">
                  <a:pos x="47" y="26"/>
                </a:cxn>
                <a:cxn ang="0">
                  <a:pos x="44" y="22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25" y="19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6"/>
                </a:cxn>
                <a:cxn ang="0">
                  <a:pos x="59" y="57"/>
                </a:cxn>
              </a:cxnLst>
              <a:rect l="0" t="0" r="r" b="b"/>
              <a:pathLst>
                <a:path w="201" h="107">
                  <a:moveTo>
                    <a:pt x="59" y="57"/>
                  </a:moveTo>
                  <a:lnTo>
                    <a:pt x="59" y="98"/>
                  </a:lnTo>
                  <a:lnTo>
                    <a:pt x="59" y="98"/>
                  </a:lnTo>
                  <a:lnTo>
                    <a:pt x="63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192" y="85"/>
                  </a:lnTo>
                  <a:lnTo>
                    <a:pt x="195" y="85"/>
                  </a:lnTo>
                  <a:lnTo>
                    <a:pt x="198" y="82"/>
                  </a:lnTo>
                  <a:lnTo>
                    <a:pt x="201" y="79"/>
                  </a:lnTo>
                  <a:lnTo>
                    <a:pt x="201" y="73"/>
                  </a:lnTo>
                  <a:lnTo>
                    <a:pt x="201" y="32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72" y="44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3" y="41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3" y="32"/>
                  </a:lnTo>
                  <a:lnTo>
                    <a:pt x="47" y="26"/>
                  </a:lnTo>
                  <a:lnTo>
                    <a:pt x="44" y="22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6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ADB5B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1169"/>
            <p:cNvSpPr>
              <a:spLocks/>
            </p:cNvSpPr>
            <p:nvPr/>
          </p:nvSpPr>
          <p:spPr bwMode="auto">
            <a:xfrm>
              <a:off x="2753" y="2559"/>
              <a:ext cx="129" cy="88"/>
            </a:xfrm>
            <a:custGeom>
              <a:avLst/>
              <a:gdLst/>
              <a:ahLst/>
              <a:cxnLst>
                <a:cxn ang="0">
                  <a:pos x="3" y="88"/>
                </a:cxn>
                <a:cxn ang="0">
                  <a:pos x="120" y="69"/>
                </a:cxn>
                <a:cxn ang="0">
                  <a:pos x="123" y="69"/>
                </a:cxn>
                <a:cxn ang="0">
                  <a:pos x="126" y="66"/>
                </a:cxn>
                <a:cxn ang="0">
                  <a:pos x="129" y="63"/>
                </a:cxn>
                <a:cxn ang="0">
                  <a:pos x="129" y="57"/>
                </a:cxn>
                <a:cxn ang="0">
                  <a:pos x="129" y="16"/>
                </a:cxn>
                <a:cxn ang="0">
                  <a:pos x="129" y="10"/>
                </a:cxn>
                <a:cxn ang="0">
                  <a:pos x="126" y="6"/>
                </a:cxn>
                <a:cxn ang="0">
                  <a:pos x="126" y="3"/>
                </a:cxn>
                <a:cxn ang="0">
                  <a:pos x="123" y="0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0" y="6"/>
                </a:cxn>
                <a:cxn ang="0">
                  <a:pos x="120" y="6"/>
                </a:cxn>
                <a:cxn ang="0">
                  <a:pos x="0" y="28"/>
                </a:cxn>
                <a:cxn ang="0">
                  <a:pos x="3" y="88"/>
                </a:cxn>
              </a:cxnLst>
              <a:rect l="0" t="0" r="r" b="b"/>
              <a:pathLst>
                <a:path w="129" h="88">
                  <a:moveTo>
                    <a:pt x="3" y="88"/>
                  </a:moveTo>
                  <a:lnTo>
                    <a:pt x="120" y="69"/>
                  </a:lnTo>
                  <a:lnTo>
                    <a:pt x="123" y="69"/>
                  </a:lnTo>
                  <a:lnTo>
                    <a:pt x="126" y="66"/>
                  </a:lnTo>
                  <a:lnTo>
                    <a:pt x="129" y="63"/>
                  </a:lnTo>
                  <a:lnTo>
                    <a:pt x="129" y="57"/>
                  </a:lnTo>
                  <a:lnTo>
                    <a:pt x="129" y="16"/>
                  </a:lnTo>
                  <a:lnTo>
                    <a:pt x="129" y="10"/>
                  </a:lnTo>
                  <a:lnTo>
                    <a:pt x="126" y="6"/>
                  </a:lnTo>
                  <a:lnTo>
                    <a:pt x="126" y="3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0" y="28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6B7373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1170"/>
            <p:cNvSpPr>
              <a:spLocks/>
            </p:cNvSpPr>
            <p:nvPr/>
          </p:nvSpPr>
          <p:spPr bwMode="auto">
            <a:xfrm>
              <a:off x="2709" y="2537"/>
              <a:ext cx="53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5" y="0"/>
                </a:cxn>
                <a:cxn ang="0">
                  <a:pos x="53" y="6"/>
                </a:cxn>
                <a:cxn ang="0">
                  <a:pos x="22" y="13"/>
                </a:cxn>
                <a:cxn ang="0">
                  <a:pos x="0" y="6"/>
                </a:cxn>
              </a:cxnLst>
              <a:rect l="0" t="0" r="r" b="b"/>
              <a:pathLst>
                <a:path w="53" h="13">
                  <a:moveTo>
                    <a:pt x="0" y="6"/>
                  </a:moveTo>
                  <a:lnTo>
                    <a:pt x="35" y="0"/>
                  </a:lnTo>
                  <a:lnTo>
                    <a:pt x="53" y="6"/>
                  </a:lnTo>
                  <a:lnTo>
                    <a:pt x="22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171"/>
            <p:cNvSpPr>
              <a:spLocks/>
            </p:cNvSpPr>
            <p:nvPr/>
          </p:nvSpPr>
          <p:spPr bwMode="auto">
            <a:xfrm>
              <a:off x="2769" y="2528"/>
              <a:ext cx="53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1" y="0"/>
                </a:cxn>
                <a:cxn ang="0">
                  <a:pos x="53" y="6"/>
                </a:cxn>
                <a:cxn ang="0">
                  <a:pos x="22" y="12"/>
                </a:cxn>
                <a:cxn ang="0">
                  <a:pos x="0" y="3"/>
                </a:cxn>
              </a:cxnLst>
              <a:rect l="0" t="0" r="r" b="b"/>
              <a:pathLst>
                <a:path w="53" h="12">
                  <a:moveTo>
                    <a:pt x="0" y="3"/>
                  </a:moveTo>
                  <a:lnTo>
                    <a:pt x="31" y="0"/>
                  </a:lnTo>
                  <a:lnTo>
                    <a:pt x="53" y="6"/>
                  </a:lnTo>
                  <a:lnTo>
                    <a:pt x="22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C2C2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1172"/>
            <p:cNvSpPr>
              <a:spLocks/>
            </p:cNvSpPr>
            <p:nvPr/>
          </p:nvSpPr>
          <p:spPr bwMode="auto">
            <a:xfrm>
              <a:off x="2709" y="2543"/>
              <a:ext cx="2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1173"/>
            <p:cNvSpPr>
              <a:spLocks/>
            </p:cNvSpPr>
            <p:nvPr/>
          </p:nvSpPr>
          <p:spPr bwMode="auto">
            <a:xfrm>
              <a:off x="2766" y="2531"/>
              <a:ext cx="25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5" y="9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25" h="9">
                  <a:moveTo>
                    <a:pt x="3" y="0"/>
                  </a:moveTo>
                  <a:lnTo>
                    <a:pt x="25" y="9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11919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98" name="Line 1174"/>
          <p:cNvSpPr>
            <a:spLocks noChangeShapeType="1"/>
          </p:cNvSpPr>
          <p:nvPr/>
        </p:nvSpPr>
        <p:spPr bwMode="auto">
          <a:xfrm>
            <a:off x="3580606" y="3279775"/>
            <a:ext cx="2063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99" name="Line 1175"/>
          <p:cNvSpPr>
            <a:spLocks noChangeShapeType="1"/>
          </p:cNvSpPr>
          <p:nvPr/>
        </p:nvSpPr>
        <p:spPr bwMode="auto">
          <a:xfrm>
            <a:off x="3516974" y="4475163"/>
            <a:ext cx="2682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00" name="Line 1176"/>
          <p:cNvSpPr>
            <a:spLocks noChangeShapeType="1"/>
          </p:cNvSpPr>
          <p:nvPr/>
        </p:nvSpPr>
        <p:spPr bwMode="auto">
          <a:xfrm>
            <a:off x="3544492" y="5045075"/>
            <a:ext cx="26312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01" name="Line 1177"/>
          <p:cNvSpPr>
            <a:spLocks noChangeShapeType="1"/>
          </p:cNvSpPr>
          <p:nvPr/>
        </p:nvSpPr>
        <p:spPr bwMode="auto">
          <a:xfrm>
            <a:off x="3523854" y="1905000"/>
            <a:ext cx="3440" cy="41290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802" name="Picture 117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503" y="4999039"/>
            <a:ext cx="443706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03" name="Picture 1179" descr="HOST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9503" y="2297114"/>
            <a:ext cx="450585" cy="466725"/>
          </a:xfrm>
          <a:prstGeom prst="rect">
            <a:avLst/>
          </a:prstGeom>
          <a:noFill/>
        </p:spPr>
      </p:pic>
      <p:sp>
        <p:nvSpPr>
          <p:cNvPr id="27804" name="Line 1180"/>
          <p:cNvSpPr>
            <a:spLocks noChangeShapeType="1"/>
          </p:cNvSpPr>
          <p:nvPr/>
        </p:nvSpPr>
        <p:spPr bwMode="auto">
          <a:xfrm flipH="1">
            <a:off x="1307042" y="1974850"/>
            <a:ext cx="13758" cy="40846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05" name="Text Box 1181"/>
          <p:cNvSpPr txBox="1">
            <a:spLocks noChangeArrowheads="1"/>
          </p:cNvSpPr>
          <p:nvPr/>
        </p:nvSpPr>
        <p:spPr bwMode="auto">
          <a:xfrm>
            <a:off x="484982" y="5743575"/>
            <a:ext cx="5517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CPE</a:t>
            </a:r>
          </a:p>
        </p:txBody>
      </p:sp>
      <p:sp>
        <p:nvSpPr>
          <p:cNvPr id="27806" name="Text Box 1182"/>
          <p:cNvSpPr txBox="1">
            <a:spLocks noChangeArrowheads="1"/>
          </p:cNvSpPr>
          <p:nvPr/>
        </p:nvSpPr>
        <p:spPr bwMode="auto">
          <a:xfrm>
            <a:off x="1408510" y="5727700"/>
            <a:ext cx="81624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Access</a:t>
            </a:r>
          </a:p>
        </p:txBody>
      </p:sp>
      <p:pic>
        <p:nvPicPr>
          <p:cNvPr id="27807" name="Picture 1183" descr="HOST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7784" y="3624264"/>
            <a:ext cx="450585" cy="466725"/>
          </a:xfrm>
          <a:prstGeom prst="rect">
            <a:avLst/>
          </a:prstGeom>
          <a:noFill/>
        </p:spPr>
      </p:pic>
      <p:sp>
        <p:nvSpPr>
          <p:cNvPr id="27808" name="Line 1184"/>
          <p:cNvSpPr>
            <a:spLocks noChangeShapeType="1"/>
          </p:cNvSpPr>
          <p:nvPr/>
        </p:nvSpPr>
        <p:spPr bwMode="auto">
          <a:xfrm>
            <a:off x="1061113" y="3868738"/>
            <a:ext cx="17301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09" name="Line 1185"/>
          <p:cNvSpPr>
            <a:spLocks noChangeShapeType="1"/>
          </p:cNvSpPr>
          <p:nvPr/>
        </p:nvSpPr>
        <p:spPr bwMode="auto">
          <a:xfrm>
            <a:off x="1059392" y="5114925"/>
            <a:ext cx="17301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10" name="AutoShape 1186"/>
          <p:cNvSpPr>
            <a:spLocks noChangeArrowheads="1"/>
          </p:cNvSpPr>
          <p:nvPr/>
        </p:nvSpPr>
        <p:spPr bwMode="auto">
          <a:xfrm rot="-3753148">
            <a:off x="1400704" y="1999986"/>
            <a:ext cx="452438" cy="357717"/>
          </a:xfrm>
          <a:prstGeom prst="lightningBol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5" name="Line 1201"/>
          <p:cNvSpPr>
            <a:spLocks noChangeShapeType="1"/>
          </p:cNvSpPr>
          <p:nvPr/>
        </p:nvSpPr>
        <p:spPr bwMode="auto">
          <a:xfrm flipH="1">
            <a:off x="2345796" y="1946275"/>
            <a:ext cx="12039" cy="4083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26" name="Text Box 1202"/>
          <p:cNvSpPr txBox="1">
            <a:spLocks noChangeArrowheads="1"/>
          </p:cNvSpPr>
          <p:nvPr/>
        </p:nvSpPr>
        <p:spPr bwMode="auto">
          <a:xfrm>
            <a:off x="2326879" y="5738813"/>
            <a:ext cx="11128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Switching</a:t>
            </a:r>
          </a:p>
        </p:txBody>
      </p:sp>
      <p:sp>
        <p:nvSpPr>
          <p:cNvPr id="27827" name="Line 1203"/>
          <p:cNvSpPr>
            <a:spLocks noChangeShapeType="1"/>
          </p:cNvSpPr>
          <p:nvPr/>
        </p:nvSpPr>
        <p:spPr bwMode="auto">
          <a:xfrm>
            <a:off x="2240889" y="2576513"/>
            <a:ext cx="5348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28" name="Line 1204"/>
          <p:cNvSpPr>
            <a:spLocks noChangeShapeType="1"/>
          </p:cNvSpPr>
          <p:nvPr/>
        </p:nvSpPr>
        <p:spPr bwMode="auto">
          <a:xfrm>
            <a:off x="1186656" y="4492625"/>
            <a:ext cx="10542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29" name="Line 1205"/>
          <p:cNvSpPr>
            <a:spLocks noChangeShapeType="1"/>
          </p:cNvSpPr>
          <p:nvPr/>
        </p:nvSpPr>
        <p:spPr bwMode="auto">
          <a:xfrm flipV="1">
            <a:off x="2240889" y="3984625"/>
            <a:ext cx="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0" name="Line 1206"/>
          <p:cNvSpPr>
            <a:spLocks noChangeShapeType="1"/>
          </p:cNvSpPr>
          <p:nvPr/>
        </p:nvSpPr>
        <p:spPr bwMode="auto">
          <a:xfrm>
            <a:off x="2240889" y="3998913"/>
            <a:ext cx="5348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1" name="Text Box 1207"/>
          <p:cNvSpPr txBox="1">
            <a:spLocks noChangeArrowheads="1"/>
          </p:cNvSpPr>
          <p:nvPr/>
        </p:nvSpPr>
        <p:spPr bwMode="auto">
          <a:xfrm>
            <a:off x="3970999" y="5708650"/>
            <a:ext cx="14520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</a:t>
            </a:r>
          </a:p>
        </p:txBody>
      </p:sp>
      <p:sp>
        <p:nvSpPr>
          <p:cNvPr id="27832" name="Line 1208"/>
          <p:cNvSpPr>
            <a:spLocks noChangeShapeType="1"/>
          </p:cNvSpPr>
          <p:nvPr/>
        </p:nvSpPr>
        <p:spPr bwMode="auto">
          <a:xfrm>
            <a:off x="3231489" y="2547938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3" name="Line 1209"/>
          <p:cNvSpPr>
            <a:spLocks noChangeShapeType="1"/>
          </p:cNvSpPr>
          <p:nvPr/>
        </p:nvSpPr>
        <p:spPr bwMode="auto">
          <a:xfrm>
            <a:off x="3233208" y="3892550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4" name="Line 1210"/>
          <p:cNvSpPr>
            <a:spLocks noChangeShapeType="1"/>
          </p:cNvSpPr>
          <p:nvPr/>
        </p:nvSpPr>
        <p:spPr bwMode="auto">
          <a:xfrm>
            <a:off x="3212571" y="5114925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5" name="Line 1211"/>
          <p:cNvSpPr>
            <a:spLocks noChangeShapeType="1"/>
          </p:cNvSpPr>
          <p:nvPr/>
        </p:nvSpPr>
        <p:spPr bwMode="auto">
          <a:xfrm>
            <a:off x="6344312" y="2503488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6" name="Line 1212"/>
          <p:cNvSpPr>
            <a:spLocks noChangeShapeType="1"/>
          </p:cNvSpPr>
          <p:nvPr/>
        </p:nvSpPr>
        <p:spPr bwMode="auto">
          <a:xfrm>
            <a:off x="6311635" y="3794125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37" name="Line 1213"/>
          <p:cNvSpPr>
            <a:spLocks noChangeShapeType="1"/>
          </p:cNvSpPr>
          <p:nvPr/>
        </p:nvSpPr>
        <p:spPr bwMode="auto">
          <a:xfrm>
            <a:off x="6358070" y="5086350"/>
            <a:ext cx="2820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325" name="Group 1215"/>
          <p:cNvGrpSpPr>
            <a:grpSpLocks/>
          </p:cNvGrpSpPr>
          <p:nvPr/>
        </p:nvGrpSpPr>
        <p:grpSpPr bwMode="auto">
          <a:xfrm>
            <a:off x="1814381" y="1766889"/>
            <a:ext cx="433388" cy="935037"/>
            <a:chOff x="3373" y="783"/>
            <a:chExt cx="149" cy="525"/>
          </a:xfrm>
        </p:grpSpPr>
        <p:sp>
          <p:nvSpPr>
            <p:cNvPr id="27840" name="Freeform 1216"/>
            <p:cNvSpPr>
              <a:spLocks/>
            </p:cNvSpPr>
            <p:nvPr/>
          </p:nvSpPr>
          <p:spPr bwMode="auto">
            <a:xfrm>
              <a:off x="3434" y="885"/>
              <a:ext cx="27" cy="46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5" y="0"/>
                </a:cxn>
                <a:cxn ang="0">
                  <a:pos x="23" y="8"/>
                </a:cxn>
                <a:cxn ang="0">
                  <a:pos x="27" y="36"/>
                </a:cxn>
                <a:cxn ang="0">
                  <a:pos x="15" y="46"/>
                </a:cxn>
                <a:cxn ang="0">
                  <a:pos x="0" y="36"/>
                </a:cxn>
                <a:cxn ang="0">
                  <a:pos x="4" y="8"/>
                </a:cxn>
              </a:cxnLst>
              <a:rect l="0" t="0" r="r" b="b"/>
              <a:pathLst>
                <a:path w="27" h="46">
                  <a:moveTo>
                    <a:pt x="4" y="8"/>
                  </a:moveTo>
                  <a:lnTo>
                    <a:pt x="15" y="0"/>
                  </a:lnTo>
                  <a:lnTo>
                    <a:pt x="23" y="8"/>
                  </a:lnTo>
                  <a:lnTo>
                    <a:pt x="27" y="36"/>
                  </a:lnTo>
                  <a:lnTo>
                    <a:pt x="15" y="46"/>
                  </a:lnTo>
                  <a:lnTo>
                    <a:pt x="0" y="3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217"/>
            <p:cNvSpPr>
              <a:spLocks/>
            </p:cNvSpPr>
            <p:nvPr/>
          </p:nvSpPr>
          <p:spPr bwMode="auto">
            <a:xfrm>
              <a:off x="3373" y="1234"/>
              <a:ext cx="149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6" y="0"/>
                </a:cxn>
                <a:cxn ang="0">
                  <a:pos x="149" y="37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76" y="0"/>
                  </a:lnTo>
                  <a:lnTo>
                    <a:pt x="149" y="3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218"/>
            <p:cNvSpPr>
              <a:spLocks/>
            </p:cNvSpPr>
            <p:nvPr/>
          </p:nvSpPr>
          <p:spPr bwMode="auto">
            <a:xfrm>
              <a:off x="3373" y="866"/>
              <a:ext cx="149" cy="44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442"/>
                </a:cxn>
                <a:cxn ang="0">
                  <a:pos x="0" y="405"/>
                </a:cxn>
                <a:cxn ang="0">
                  <a:pos x="76" y="0"/>
                </a:cxn>
                <a:cxn ang="0">
                  <a:pos x="149" y="405"/>
                </a:cxn>
                <a:cxn ang="0">
                  <a:pos x="76" y="442"/>
                </a:cxn>
              </a:cxnLst>
              <a:rect l="0" t="0" r="r" b="b"/>
              <a:pathLst>
                <a:path w="149" h="442">
                  <a:moveTo>
                    <a:pt x="76" y="0"/>
                  </a:moveTo>
                  <a:lnTo>
                    <a:pt x="76" y="442"/>
                  </a:lnTo>
                  <a:lnTo>
                    <a:pt x="0" y="405"/>
                  </a:lnTo>
                  <a:lnTo>
                    <a:pt x="76" y="0"/>
                  </a:lnTo>
                  <a:lnTo>
                    <a:pt x="149" y="405"/>
                  </a:lnTo>
                  <a:lnTo>
                    <a:pt x="76" y="44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219"/>
            <p:cNvSpPr>
              <a:spLocks/>
            </p:cNvSpPr>
            <p:nvPr/>
          </p:nvSpPr>
          <p:spPr bwMode="auto">
            <a:xfrm>
              <a:off x="3430" y="967"/>
              <a:ext cx="3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9"/>
                </a:cxn>
                <a:cxn ang="0">
                  <a:pos x="38" y="0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19" y="9"/>
                  </a:lnTo>
                  <a:lnTo>
                    <a:pt x="3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1220"/>
            <p:cNvSpPr>
              <a:spLocks/>
            </p:cNvSpPr>
            <p:nvPr/>
          </p:nvSpPr>
          <p:spPr bwMode="auto">
            <a:xfrm>
              <a:off x="3423" y="1001"/>
              <a:ext cx="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2"/>
                </a:cxn>
                <a:cxn ang="0">
                  <a:pos x="51" y="0"/>
                </a:cxn>
              </a:cxnLst>
              <a:rect l="0" t="0" r="r" b="b"/>
              <a:pathLst>
                <a:path w="51" h="12">
                  <a:moveTo>
                    <a:pt x="0" y="0"/>
                  </a:moveTo>
                  <a:lnTo>
                    <a:pt x="26" y="12"/>
                  </a:lnTo>
                  <a:lnTo>
                    <a:pt x="5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1221"/>
            <p:cNvSpPr>
              <a:spLocks/>
            </p:cNvSpPr>
            <p:nvPr/>
          </p:nvSpPr>
          <p:spPr bwMode="auto">
            <a:xfrm>
              <a:off x="3417" y="1034"/>
              <a:ext cx="6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7"/>
                </a:cxn>
                <a:cxn ang="0">
                  <a:pos x="61" y="0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lnTo>
                    <a:pt x="32" y="17"/>
                  </a:lnTo>
                  <a:lnTo>
                    <a:pt x="6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1222"/>
            <p:cNvSpPr>
              <a:spLocks/>
            </p:cNvSpPr>
            <p:nvPr/>
          </p:nvSpPr>
          <p:spPr bwMode="auto">
            <a:xfrm>
              <a:off x="3411" y="1068"/>
              <a:ext cx="7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9"/>
                </a:cxn>
                <a:cxn ang="0">
                  <a:pos x="73" y="0"/>
                </a:cxn>
              </a:cxnLst>
              <a:rect l="0" t="0" r="r" b="b"/>
              <a:pathLst>
                <a:path w="73" h="19">
                  <a:moveTo>
                    <a:pt x="0" y="0"/>
                  </a:moveTo>
                  <a:lnTo>
                    <a:pt x="38" y="19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1223"/>
            <p:cNvSpPr>
              <a:spLocks/>
            </p:cNvSpPr>
            <p:nvPr/>
          </p:nvSpPr>
          <p:spPr bwMode="auto">
            <a:xfrm>
              <a:off x="3404" y="1102"/>
              <a:ext cx="8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21"/>
                </a:cxn>
                <a:cxn ang="0">
                  <a:pos x="87" y="0"/>
                </a:cxn>
              </a:cxnLst>
              <a:rect l="0" t="0" r="r" b="b"/>
              <a:pathLst>
                <a:path w="87" h="21">
                  <a:moveTo>
                    <a:pt x="0" y="0"/>
                  </a:moveTo>
                  <a:lnTo>
                    <a:pt x="45" y="21"/>
                  </a:lnTo>
                  <a:lnTo>
                    <a:pt x="8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1224"/>
            <p:cNvSpPr>
              <a:spLocks/>
            </p:cNvSpPr>
            <p:nvPr/>
          </p:nvSpPr>
          <p:spPr bwMode="auto">
            <a:xfrm>
              <a:off x="3398" y="1135"/>
              <a:ext cx="99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6"/>
                </a:cxn>
                <a:cxn ang="0">
                  <a:pos x="99" y="0"/>
                </a:cxn>
              </a:cxnLst>
              <a:rect l="0" t="0" r="r" b="b"/>
              <a:pathLst>
                <a:path w="99" h="26">
                  <a:moveTo>
                    <a:pt x="0" y="0"/>
                  </a:moveTo>
                  <a:lnTo>
                    <a:pt x="51" y="26"/>
                  </a:lnTo>
                  <a:lnTo>
                    <a:pt x="99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Freeform 1225"/>
            <p:cNvSpPr>
              <a:spLocks/>
            </p:cNvSpPr>
            <p:nvPr/>
          </p:nvSpPr>
          <p:spPr bwMode="auto">
            <a:xfrm>
              <a:off x="3392" y="1169"/>
              <a:ext cx="11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8"/>
                </a:cxn>
                <a:cxn ang="0">
                  <a:pos x="111" y="0"/>
                </a:cxn>
              </a:cxnLst>
              <a:rect l="0" t="0" r="r" b="b"/>
              <a:pathLst>
                <a:path w="111" h="28">
                  <a:moveTo>
                    <a:pt x="0" y="0"/>
                  </a:moveTo>
                  <a:lnTo>
                    <a:pt x="57" y="28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0" name="Freeform 1226"/>
            <p:cNvSpPr>
              <a:spLocks/>
            </p:cNvSpPr>
            <p:nvPr/>
          </p:nvSpPr>
          <p:spPr bwMode="auto">
            <a:xfrm>
              <a:off x="3385" y="1204"/>
              <a:ext cx="125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0"/>
                </a:cxn>
                <a:cxn ang="0">
                  <a:pos x="125" y="0"/>
                </a:cxn>
              </a:cxnLst>
              <a:rect l="0" t="0" r="r" b="b"/>
              <a:pathLst>
                <a:path w="125" h="30">
                  <a:moveTo>
                    <a:pt x="0" y="0"/>
                  </a:moveTo>
                  <a:lnTo>
                    <a:pt x="64" y="30"/>
                  </a:lnTo>
                  <a:lnTo>
                    <a:pt x="1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1227"/>
            <p:cNvSpPr>
              <a:spLocks/>
            </p:cNvSpPr>
            <p:nvPr/>
          </p:nvSpPr>
          <p:spPr bwMode="auto">
            <a:xfrm>
              <a:off x="3379" y="1236"/>
              <a:ext cx="137" cy="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0" y="35"/>
                </a:cxn>
                <a:cxn ang="0">
                  <a:pos x="137" y="0"/>
                </a:cxn>
              </a:cxnLst>
              <a:rect l="0" t="0" r="r" b="b"/>
              <a:pathLst>
                <a:path w="137" h="35">
                  <a:moveTo>
                    <a:pt x="0" y="2"/>
                  </a:moveTo>
                  <a:lnTo>
                    <a:pt x="70" y="35"/>
                  </a:lnTo>
                  <a:lnTo>
                    <a:pt x="13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1228"/>
            <p:cNvSpPr>
              <a:spLocks/>
            </p:cNvSpPr>
            <p:nvPr/>
          </p:nvSpPr>
          <p:spPr bwMode="auto">
            <a:xfrm>
              <a:off x="3373" y="847"/>
              <a:ext cx="57" cy="19"/>
            </a:xfrm>
            <a:custGeom>
              <a:avLst/>
              <a:gdLst/>
              <a:ahLst/>
              <a:cxnLst>
                <a:cxn ang="0">
                  <a:pos x="57" y="19"/>
                </a:cxn>
                <a:cxn ang="0">
                  <a:pos x="19" y="16"/>
                </a:cxn>
                <a:cxn ang="0">
                  <a:pos x="38" y="3"/>
                </a:cxn>
                <a:cxn ang="0">
                  <a:pos x="0" y="0"/>
                </a:cxn>
              </a:cxnLst>
              <a:rect l="0" t="0" r="r" b="b"/>
              <a:pathLst>
                <a:path w="57" h="19">
                  <a:moveTo>
                    <a:pt x="57" y="19"/>
                  </a:moveTo>
                  <a:lnTo>
                    <a:pt x="19" y="16"/>
                  </a:lnTo>
                  <a:lnTo>
                    <a:pt x="38" y="3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1229"/>
            <p:cNvSpPr>
              <a:spLocks/>
            </p:cNvSpPr>
            <p:nvPr/>
          </p:nvSpPr>
          <p:spPr bwMode="auto">
            <a:xfrm>
              <a:off x="3457" y="846"/>
              <a:ext cx="65" cy="21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27" y="21"/>
                </a:cxn>
                <a:cxn ang="0">
                  <a:pos x="38" y="0"/>
                </a:cxn>
                <a:cxn ang="0">
                  <a:pos x="0" y="20"/>
                </a:cxn>
              </a:cxnLst>
              <a:rect l="0" t="0" r="r" b="b"/>
              <a:pathLst>
                <a:path w="65" h="21">
                  <a:moveTo>
                    <a:pt x="65" y="1"/>
                  </a:moveTo>
                  <a:lnTo>
                    <a:pt x="27" y="21"/>
                  </a:lnTo>
                  <a:lnTo>
                    <a:pt x="38" y="0"/>
                  </a:lnTo>
                  <a:lnTo>
                    <a:pt x="0" y="2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1230"/>
            <p:cNvSpPr>
              <a:spLocks/>
            </p:cNvSpPr>
            <p:nvPr/>
          </p:nvSpPr>
          <p:spPr bwMode="auto">
            <a:xfrm>
              <a:off x="3438" y="783"/>
              <a:ext cx="19" cy="74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0" y="28"/>
                </a:cxn>
                <a:cxn ang="0">
                  <a:pos x="19" y="47"/>
                </a:cxn>
                <a:cxn ang="0">
                  <a:pos x="11" y="0"/>
                </a:cxn>
              </a:cxnLst>
              <a:rect l="0" t="0" r="r" b="b"/>
              <a:pathLst>
                <a:path w="19" h="74">
                  <a:moveTo>
                    <a:pt x="11" y="74"/>
                  </a:moveTo>
                  <a:lnTo>
                    <a:pt x="0" y="28"/>
                  </a:lnTo>
                  <a:lnTo>
                    <a:pt x="19" y="47"/>
                  </a:lnTo>
                  <a:lnTo>
                    <a:pt x="1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30" name="Group 1231"/>
          <p:cNvGrpSpPr>
            <a:grpSpLocks/>
          </p:cNvGrpSpPr>
          <p:nvPr/>
        </p:nvGrpSpPr>
        <p:grpSpPr bwMode="auto">
          <a:xfrm>
            <a:off x="7606639" y="1736725"/>
            <a:ext cx="433388" cy="935038"/>
            <a:chOff x="3373" y="783"/>
            <a:chExt cx="149" cy="525"/>
          </a:xfrm>
        </p:grpSpPr>
        <p:sp>
          <p:nvSpPr>
            <p:cNvPr id="27856" name="Freeform 1232"/>
            <p:cNvSpPr>
              <a:spLocks/>
            </p:cNvSpPr>
            <p:nvPr/>
          </p:nvSpPr>
          <p:spPr bwMode="auto">
            <a:xfrm>
              <a:off x="3434" y="885"/>
              <a:ext cx="27" cy="46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5" y="0"/>
                </a:cxn>
                <a:cxn ang="0">
                  <a:pos x="23" y="8"/>
                </a:cxn>
                <a:cxn ang="0">
                  <a:pos x="27" y="36"/>
                </a:cxn>
                <a:cxn ang="0">
                  <a:pos x="15" y="46"/>
                </a:cxn>
                <a:cxn ang="0">
                  <a:pos x="0" y="36"/>
                </a:cxn>
                <a:cxn ang="0">
                  <a:pos x="4" y="8"/>
                </a:cxn>
              </a:cxnLst>
              <a:rect l="0" t="0" r="r" b="b"/>
              <a:pathLst>
                <a:path w="27" h="46">
                  <a:moveTo>
                    <a:pt x="4" y="8"/>
                  </a:moveTo>
                  <a:lnTo>
                    <a:pt x="15" y="0"/>
                  </a:lnTo>
                  <a:lnTo>
                    <a:pt x="23" y="8"/>
                  </a:lnTo>
                  <a:lnTo>
                    <a:pt x="27" y="36"/>
                  </a:lnTo>
                  <a:lnTo>
                    <a:pt x="15" y="46"/>
                  </a:lnTo>
                  <a:lnTo>
                    <a:pt x="0" y="3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1233"/>
            <p:cNvSpPr>
              <a:spLocks/>
            </p:cNvSpPr>
            <p:nvPr/>
          </p:nvSpPr>
          <p:spPr bwMode="auto">
            <a:xfrm>
              <a:off x="3373" y="1234"/>
              <a:ext cx="149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6" y="0"/>
                </a:cxn>
                <a:cxn ang="0">
                  <a:pos x="149" y="37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76" y="0"/>
                  </a:lnTo>
                  <a:lnTo>
                    <a:pt x="149" y="3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1234"/>
            <p:cNvSpPr>
              <a:spLocks/>
            </p:cNvSpPr>
            <p:nvPr/>
          </p:nvSpPr>
          <p:spPr bwMode="auto">
            <a:xfrm>
              <a:off x="3373" y="866"/>
              <a:ext cx="149" cy="44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442"/>
                </a:cxn>
                <a:cxn ang="0">
                  <a:pos x="0" y="405"/>
                </a:cxn>
                <a:cxn ang="0">
                  <a:pos x="76" y="0"/>
                </a:cxn>
                <a:cxn ang="0">
                  <a:pos x="149" y="405"/>
                </a:cxn>
                <a:cxn ang="0">
                  <a:pos x="76" y="442"/>
                </a:cxn>
              </a:cxnLst>
              <a:rect l="0" t="0" r="r" b="b"/>
              <a:pathLst>
                <a:path w="149" h="442">
                  <a:moveTo>
                    <a:pt x="76" y="0"/>
                  </a:moveTo>
                  <a:lnTo>
                    <a:pt x="76" y="442"/>
                  </a:lnTo>
                  <a:lnTo>
                    <a:pt x="0" y="405"/>
                  </a:lnTo>
                  <a:lnTo>
                    <a:pt x="76" y="0"/>
                  </a:lnTo>
                  <a:lnTo>
                    <a:pt x="149" y="405"/>
                  </a:lnTo>
                  <a:lnTo>
                    <a:pt x="76" y="44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1235"/>
            <p:cNvSpPr>
              <a:spLocks/>
            </p:cNvSpPr>
            <p:nvPr/>
          </p:nvSpPr>
          <p:spPr bwMode="auto">
            <a:xfrm>
              <a:off x="3430" y="967"/>
              <a:ext cx="3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9"/>
                </a:cxn>
                <a:cxn ang="0">
                  <a:pos x="38" y="0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19" y="9"/>
                  </a:lnTo>
                  <a:lnTo>
                    <a:pt x="3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1236"/>
            <p:cNvSpPr>
              <a:spLocks/>
            </p:cNvSpPr>
            <p:nvPr/>
          </p:nvSpPr>
          <p:spPr bwMode="auto">
            <a:xfrm>
              <a:off x="3423" y="1001"/>
              <a:ext cx="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2"/>
                </a:cxn>
                <a:cxn ang="0">
                  <a:pos x="51" y="0"/>
                </a:cxn>
              </a:cxnLst>
              <a:rect l="0" t="0" r="r" b="b"/>
              <a:pathLst>
                <a:path w="51" h="12">
                  <a:moveTo>
                    <a:pt x="0" y="0"/>
                  </a:moveTo>
                  <a:lnTo>
                    <a:pt x="26" y="12"/>
                  </a:lnTo>
                  <a:lnTo>
                    <a:pt x="5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1237"/>
            <p:cNvSpPr>
              <a:spLocks/>
            </p:cNvSpPr>
            <p:nvPr/>
          </p:nvSpPr>
          <p:spPr bwMode="auto">
            <a:xfrm>
              <a:off x="3417" y="1034"/>
              <a:ext cx="6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7"/>
                </a:cxn>
                <a:cxn ang="0">
                  <a:pos x="61" y="0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lnTo>
                    <a:pt x="32" y="17"/>
                  </a:lnTo>
                  <a:lnTo>
                    <a:pt x="6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Freeform 1238"/>
            <p:cNvSpPr>
              <a:spLocks/>
            </p:cNvSpPr>
            <p:nvPr/>
          </p:nvSpPr>
          <p:spPr bwMode="auto">
            <a:xfrm>
              <a:off x="3411" y="1068"/>
              <a:ext cx="7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9"/>
                </a:cxn>
                <a:cxn ang="0">
                  <a:pos x="73" y="0"/>
                </a:cxn>
              </a:cxnLst>
              <a:rect l="0" t="0" r="r" b="b"/>
              <a:pathLst>
                <a:path w="73" h="19">
                  <a:moveTo>
                    <a:pt x="0" y="0"/>
                  </a:moveTo>
                  <a:lnTo>
                    <a:pt x="38" y="19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Freeform 1239"/>
            <p:cNvSpPr>
              <a:spLocks/>
            </p:cNvSpPr>
            <p:nvPr/>
          </p:nvSpPr>
          <p:spPr bwMode="auto">
            <a:xfrm>
              <a:off x="3404" y="1102"/>
              <a:ext cx="8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21"/>
                </a:cxn>
                <a:cxn ang="0">
                  <a:pos x="87" y="0"/>
                </a:cxn>
              </a:cxnLst>
              <a:rect l="0" t="0" r="r" b="b"/>
              <a:pathLst>
                <a:path w="87" h="21">
                  <a:moveTo>
                    <a:pt x="0" y="0"/>
                  </a:moveTo>
                  <a:lnTo>
                    <a:pt x="45" y="21"/>
                  </a:lnTo>
                  <a:lnTo>
                    <a:pt x="8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4" name="Freeform 1240"/>
            <p:cNvSpPr>
              <a:spLocks/>
            </p:cNvSpPr>
            <p:nvPr/>
          </p:nvSpPr>
          <p:spPr bwMode="auto">
            <a:xfrm>
              <a:off x="3398" y="1135"/>
              <a:ext cx="99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6"/>
                </a:cxn>
                <a:cxn ang="0">
                  <a:pos x="99" y="0"/>
                </a:cxn>
              </a:cxnLst>
              <a:rect l="0" t="0" r="r" b="b"/>
              <a:pathLst>
                <a:path w="99" h="26">
                  <a:moveTo>
                    <a:pt x="0" y="0"/>
                  </a:moveTo>
                  <a:lnTo>
                    <a:pt x="51" y="26"/>
                  </a:lnTo>
                  <a:lnTo>
                    <a:pt x="99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Freeform 1241"/>
            <p:cNvSpPr>
              <a:spLocks/>
            </p:cNvSpPr>
            <p:nvPr/>
          </p:nvSpPr>
          <p:spPr bwMode="auto">
            <a:xfrm>
              <a:off x="3392" y="1169"/>
              <a:ext cx="11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8"/>
                </a:cxn>
                <a:cxn ang="0">
                  <a:pos x="111" y="0"/>
                </a:cxn>
              </a:cxnLst>
              <a:rect l="0" t="0" r="r" b="b"/>
              <a:pathLst>
                <a:path w="111" h="28">
                  <a:moveTo>
                    <a:pt x="0" y="0"/>
                  </a:moveTo>
                  <a:lnTo>
                    <a:pt x="57" y="28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6" name="Freeform 1242"/>
            <p:cNvSpPr>
              <a:spLocks/>
            </p:cNvSpPr>
            <p:nvPr/>
          </p:nvSpPr>
          <p:spPr bwMode="auto">
            <a:xfrm>
              <a:off x="3385" y="1204"/>
              <a:ext cx="125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0"/>
                </a:cxn>
                <a:cxn ang="0">
                  <a:pos x="125" y="0"/>
                </a:cxn>
              </a:cxnLst>
              <a:rect l="0" t="0" r="r" b="b"/>
              <a:pathLst>
                <a:path w="125" h="30">
                  <a:moveTo>
                    <a:pt x="0" y="0"/>
                  </a:moveTo>
                  <a:lnTo>
                    <a:pt x="64" y="30"/>
                  </a:lnTo>
                  <a:lnTo>
                    <a:pt x="1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7" name="Freeform 1243"/>
            <p:cNvSpPr>
              <a:spLocks/>
            </p:cNvSpPr>
            <p:nvPr/>
          </p:nvSpPr>
          <p:spPr bwMode="auto">
            <a:xfrm>
              <a:off x="3379" y="1236"/>
              <a:ext cx="137" cy="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0" y="35"/>
                </a:cxn>
                <a:cxn ang="0">
                  <a:pos x="137" y="0"/>
                </a:cxn>
              </a:cxnLst>
              <a:rect l="0" t="0" r="r" b="b"/>
              <a:pathLst>
                <a:path w="137" h="35">
                  <a:moveTo>
                    <a:pt x="0" y="2"/>
                  </a:moveTo>
                  <a:lnTo>
                    <a:pt x="70" y="35"/>
                  </a:lnTo>
                  <a:lnTo>
                    <a:pt x="137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1244"/>
            <p:cNvSpPr>
              <a:spLocks/>
            </p:cNvSpPr>
            <p:nvPr/>
          </p:nvSpPr>
          <p:spPr bwMode="auto">
            <a:xfrm>
              <a:off x="3373" y="847"/>
              <a:ext cx="57" cy="19"/>
            </a:xfrm>
            <a:custGeom>
              <a:avLst/>
              <a:gdLst/>
              <a:ahLst/>
              <a:cxnLst>
                <a:cxn ang="0">
                  <a:pos x="57" y="19"/>
                </a:cxn>
                <a:cxn ang="0">
                  <a:pos x="19" y="16"/>
                </a:cxn>
                <a:cxn ang="0">
                  <a:pos x="38" y="3"/>
                </a:cxn>
                <a:cxn ang="0">
                  <a:pos x="0" y="0"/>
                </a:cxn>
              </a:cxnLst>
              <a:rect l="0" t="0" r="r" b="b"/>
              <a:pathLst>
                <a:path w="57" h="19">
                  <a:moveTo>
                    <a:pt x="57" y="19"/>
                  </a:moveTo>
                  <a:lnTo>
                    <a:pt x="19" y="16"/>
                  </a:lnTo>
                  <a:lnTo>
                    <a:pt x="38" y="3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1245"/>
            <p:cNvSpPr>
              <a:spLocks/>
            </p:cNvSpPr>
            <p:nvPr/>
          </p:nvSpPr>
          <p:spPr bwMode="auto">
            <a:xfrm>
              <a:off x="3457" y="846"/>
              <a:ext cx="65" cy="21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27" y="21"/>
                </a:cxn>
                <a:cxn ang="0">
                  <a:pos x="38" y="0"/>
                </a:cxn>
                <a:cxn ang="0">
                  <a:pos x="0" y="20"/>
                </a:cxn>
              </a:cxnLst>
              <a:rect l="0" t="0" r="r" b="b"/>
              <a:pathLst>
                <a:path w="65" h="21">
                  <a:moveTo>
                    <a:pt x="65" y="1"/>
                  </a:moveTo>
                  <a:lnTo>
                    <a:pt x="27" y="21"/>
                  </a:lnTo>
                  <a:lnTo>
                    <a:pt x="38" y="0"/>
                  </a:lnTo>
                  <a:lnTo>
                    <a:pt x="0" y="2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1246"/>
            <p:cNvSpPr>
              <a:spLocks/>
            </p:cNvSpPr>
            <p:nvPr/>
          </p:nvSpPr>
          <p:spPr bwMode="auto">
            <a:xfrm>
              <a:off x="3438" y="783"/>
              <a:ext cx="19" cy="74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0" y="28"/>
                </a:cxn>
                <a:cxn ang="0">
                  <a:pos x="19" y="47"/>
                </a:cxn>
                <a:cxn ang="0">
                  <a:pos x="11" y="0"/>
                </a:cxn>
              </a:cxnLst>
              <a:rect l="0" t="0" r="r" b="b"/>
              <a:pathLst>
                <a:path w="19" h="74">
                  <a:moveTo>
                    <a:pt x="11" y="74"/>
                  </a:moveTo>
                  <a:lnTo>
                    <a:pt x="0" y="28"/>
                  </a:lnTo>
                  <a:lnTo>
                    <a:pt x="19" y="47"/>
                  </a:lnTo>
                  <a:lnTo>
                    <a:pt x="11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71" name="WordArt 1247"/>
          <p:cNvSpPr>
            <a:spLocks noChangeArrowheads="1" noChangeShapeType="1" noTextEdit="1"/>
          </p:cNvSpPr>
          <p:nvPr/>
        </p:nvSpPr>
        <p:spPr bwMode="auto">
          <a:xfrm>
            <a:off x="2359555" y="652463"/>
            <a:ext cx="5149056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Konfigurasi Sistem Telekomunikasi</a:t>
            </a:r>
          </a:p>
        </p:txBody>
      </p:sp>
      <p:sp>
        <p:nvSpPr>
          <p:cNvPr id="1216" name="Date Placeholder 12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DD79-426D-46F0-ABBA-5B1F4909D817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1217" name="Slide Number Placeholder 12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4477" y="1922464"/>
            <a:ext cx="836506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/ terminal yang </a:t>
            </a:r>
            <a:r>
              <a:rPr lang="en-US" sz="2000" dirty="0" err="1"/>
              <a:t>terpasang</a:t>
            </a:r>
            <a:r>
              <a:rPr lang="en-US" sz="2000" dirty="0"/>
              <a:t> </a:t>
            </a:r>
            <a:r>
              <a:rPr lang="en-US" sz="2000" dirty="0" err="1"/>
              <a:t>disisi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yang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. </a:t>
            </a:r>
            <a:r>
              <a:rPr lang="en-US" sz="2000" dirty="0"/>
              <a:t>CPE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, </a:t>
            </a:r>
            <a:r>
              <a:rPr lang="en-US" sz="2000" dirty="0" err="1"/>
              <a:t>faksimil</a:t>
            </a:r>
            <a:r>
              <a:rPr lang="en-US" sz="2000" dirty="0"/>
              <a:t> </a:t>
            </a:r>
            <a:r>
              <a:rPr lang="en-US" sz="2000" dirty="0" err="1"/>
              <a:t>ataupun</a:t>
            </a:r>
            <a:r>
              <a:rPr lang="en-US" sz="2000" dirty="0"/>
              <a:t> modem yang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PC (personal computer).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8362" y="720725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lim" pitchFamily="34" charset="-127"/>
              </a:rPr>
              <a:t>Keterangan :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51802" y="4168776"/>
            <a:ext cx="839774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Adalah</a:t>
            </a:r>
            <a:r>
              <a:rPr lang="en-US" sz="2000" dirty="0"/>
              <a:t> media </a:t>
            </a:r>
            <a:r>
              <a:rPr lang="en-US" sz="2000" dirty="0" err="1"/>
              <a:t>penyambung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CPE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.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akes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nirkabel</a:t>
            </a:r>
            <a:r>
              <a:rPr lang="en-US" sz="2000" dirty="0"/>
              <a:t>.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i="1" dirty="0" err="1"/>
              <a:t>kabel</a:t>
            </a:r>
            <a:r>
              <a:rPr lang="en-US" sz="2000" i="1" dirty="0"/>
              <a:t> </a:t>
            </a:r>
            <a:r>
              <a:rPr lang="en-US" sz="2000" i="1" dirty="0" err="1"/>
              <a:t>tembaga</a:t>
            </a:r>
            <a:r>
              <a:rPr lang="en-US" sz="2000" dirty="0"/>
              <a:t>, </a:t>
            </a:r>
            <a:r>
              <a:rPr lang="en-US" sz="2000" i="1" dirty="0" err="1"/>
              <a:t>kabel</a:t>
            </a:r>
            <a:r>
              <a:rPr lang="en-US" sz="2000" i="1" dirty="0"/>
              <a:t> coaxial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 err="1"/>
              <a:t>kabel</a:t>
            </a:r>
            <a:r>
              <a:rPr lang="en-US" sz="2000" i="1" dirty="0"/>
              <a:t> fiber optic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nirkabel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i="1" dirty="0"/>
              <a:t>TDMA</a:t>
            </a:r>
            <a:r>
              <a:rPr lang="en-US" sz="2000" dirty="0"/>
              <a:t>, </a:t>
            </a:r>
            <a:r>
              <a:rPr lang="en-US" sz="2000" i="1" dirty="0"/>
              <a:t>CDMA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i="1" dirty="0"/>
              <a:t> WLAN</a:t>
            </a:r>
            <a:r>
              <a:rPr lang="en-US" sz="2000" dirty="0"/>
              <a:t>.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761869" y="1406525"/>
            <a:ext cx="5149056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CPE (Customer Premises Equipment)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748111" y="3654425"/>
            <a:ext cx="5149056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Jaringan Akses (Access Network)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8094-B470-4FD0-8835-260D9BDCA8C2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6642" y="1868489"/>
            <a:ext cx="8413221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menyambungkan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sambungan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 / data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Sentral</a:t>
            </a:r>
            <a:r>
              <a:rPr lang="en-US" sz="2000" dirty="0"/>
              <a:t> (Switching)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pembebanan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.</a:t>
            </a:r>
          </a:p>
          <a:p>
            <a:pPr algn="just">
              <a:spcBef>
                <a:spcPct val="50000"/>
              </a:spcBef>
            </a:pPr>
            <a:endParaRPr lang="en-US" sz="2000" dirty="0"/>
          </a:p>
          <a:p>
            <a:pPr algn="just">
              <a:spcBef>
                <a:spcPct val="50000"/>
              </a:spcBef>
            </a:pP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menyambungkan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transmisi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Satelit</a:t>
            </a:r>
            <a:r>
              <a:rPr lang="en-US" sz="2000" dirty="0"/>
              <a:t>, </a:t>
            </a:r>
            <a:r>
              <a:rPr lang="en-US" sz="2000" dirty="0" err="1"/>
              <a:t>gelombang</a:t>
            </a:r>
            <a:r>
              <a:rPr lang="en-US" sz="2000" dirty="0"/>
              <a:t> radio (microwave) </a:t>
            </a:r>
            <a:r>
              <a:rPr lang="en-US" sz="2000" dirty="0" err="1"/>
              <a:t>dan</a:t>
            </a:r>
            <a:r>
              <a:rPr lang="en-US" sz="2000" dirty="0"/>
              <a:t> fiber optic.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7087" y="923925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1">
              <a:lnSpc>
                <a:spcPct val="80000"/>
              </a:lnSpc>
            </a:pPr>
            <a:r>
              <a:rPr kumimoji="1" lang="en-US" altLang="ko-K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Gulim" pitchFamily="34" charset="-127"/>
              </a:rPr>
              <a:t>Keterangan :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761868" y="1406525"/>
            <a:ext cx="315581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Sentral (Switching)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761868" y="3641725"/>
            <a:ext cx="4767263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Sistem Transmisi (Transmission)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049-C64C-4652-922D-D8CC8F4D12CF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0" name="Picture 4" descr="photo-1_d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35" y="2422525"/>
            <a:ext cx="2146300" cy="1563688"/>
          </a:xfrm>
          <a:prstGeom prst="rect">
            <a:avLst/>
          </a:prstGeom>
          <a:noFill/>
        </p:spPr>
      </p:pic>
      <p:sp>
        <p:nvSpPr>
          <p:cNvPr id="295941" name="WordArt 5"/>
          <p:cNvSpPr>
            <a:spLocks noChangeArrowheads="1" noChangeShapeType="1" noTextEdit="1"/>
          </p:cNvSpPr>
          <p:nvPr/>
        </p:nvSpPr>
        <p:spPr bwMode="auto">
          <a:xfrm>
            <a:off x="2154900" y="3065464"/>
            <a:ext cx="6664192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00"/>
                    </a:gs>
                    <a:gs pos="100000">
                      <a:srgbClr val="8080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chemeClr val="tx1"/>
                  </a:outerShdw>
                </a:effectLst>
                <a:latin typeface="Impact"/>
              </a:rPr>
              <a:t>Pengantar Sistem Komunikasi Satelit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40F-0E0C-4A8D-A041-AB5B09EA01BD}" type="datetime1">
              <a:rPr lang="en-US" smtClean="0"/>
              <a:pPr/>
              <a:t>8/6/2010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3AC4-1E15-4E73-BA5A-ADEF78E70C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1610</Words>
  <Application>Microsoft Office PowerPoint</Application>
  <PresentationFormat>A4 Paper (210x297 mm)</PresentationFormat>
  <Paragraphs>289</Paragraphs>
  <Slides>43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Definisi Definisi VSAT </vt:lpstr>
      <vt:lpstr> Komponen Komponen VSAT  </vt:lpstr>
      <vt:lpstr> Konfigurasi (Bintang/Star)  </vt:lpstr>
      <vt:lpstr> Konfigurasi (Mata Jala/mesh)  </vt:lpstr>
      <vt:lpstr>Slide 30</vt:lpstr>
      <vt:lpstr>ARSITEKTUR SISTEM SATELIT</vt:lpstr>
      <vt:lpstr>IP SATELIT over ATM NETWORK MODEL</vt:lpstr>
      <vt:lpstr>Proses Connection Set-up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Valued Acer Customer</cp:lastModifiedBy>
  <cp:revision>52</cp:revision>
  <cp:lastPrinted>1601-01-01T00:00:00Z</cp:lastPrinted>
  <dcterms:created xsi:type="dcterms:W3CDTF">1601-01-01T00:00:00Z</dcterms:created>
  <dcterms:modified xsi:type="dcterms:W3CDTF">2010-08-05T23:19:27Z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